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9" r:id="rId2"/>
    <p:sldId id="325" r:id="rId3"/>
    <p:sldId id="324" r:id="rId4"/>
    <p:sldId id="330" r:id="rId5"/>
    <p:sldId id="331" r:id="rId6"/>
    <p:sldId id="332" r:id="rId7"/>
    <p:sldId id="334" r:id="rId8"/>
    <p:sldId id="346" r:id="rId9"/>
    <p:sldId id="326" r:id="rId10"/>
    <p:sldId id="333" r:id="rId11"/>
    <p:sldId id="348" r:id="rId12"/>
    <p:sldId id="327" r:id="rId13"/>
    <p:sldId id="337" r:id="rId14"/>
    <p:sldId id="34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554"/>
  </p:normalViewPr>
  <p:slideViewPr>
    <p:cSldViewPr snapToGrid="0" snapToObjects="1" showGuides="1">
      <p:cViewPr varScale="1">
        <p:scale>
          <a:sx n="104" d="100"/>
          <a:sy n="104" d="100"/>
        </p:scale>
        <p:origin x="126" y="19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2022/2/6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265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23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42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4314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2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84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82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71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326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29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FA0E44-07BB-9047-BB72-3287B47C7DC2}"/>
              </a:ext>
            </a:extLst>
          </p:cNvPr>
          <p:cNvSpPr txBox="1"/>
          <p:nvPr/>
        </p:nvSpPr>
        <p:spPr>
          <a:xfrm>
            <a:off x="4119848" y="1584125"/>
            <a:ext cx="3966150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67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CHÍNH TẢ</a:t>
            </a:r>
            <a:endParaRPr lang="zh-CN" altLang="en-US" sz="5867" b="1" dirty="0">
              <a:solidFill>
                <a:srgbClr val="FCB6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D2C050-2B76-C945-9649-5D8274E9CD34}"/>
              </a:ext>
            </a:extLst>
          </p:cNvPr>
          <p:cNvSpPr/>
          <p:nvPr/>
        </p:nvSpPr>
        <p:spPr>
          <a:xfrm>
            <a:off x="2127606" y="2588943"/>
            <a:ext cx="793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pc="400" dirty="0">
                <a:solidFill>
                  <a:srgbClr val="6D5044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CHÀO MỪNG CÁC EM ĐẾN TIẾT CHÍNH TẢ TUẦN 23</a:t>
            </a:r>
            <a:endParaRPr lang="zh-CN" altLang="en-US" spc="400" dirty="0">
              <a:solidFill>
                <a:srgbClr val="6D5044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id="{321E7C7F-28B4-4645-99F0-19F197FF805C}"/>
              </a:ext>
            </a:extLst>
          </p:cNvPr>
          <p:cNvCxnSpPr/>
          <p:nvPr/>
        </p:nvCxnSpPr>
        <p:spPr>
          <a:xfrm>
            <a:off x="5964371" y="3027101"/>
            <a:ext cx="277091" cy="0"/>
          </a:xfrm>
          <a:prstGeom prst="line">
            <a:avLst/>
          </a:prstGeom>
          <a:ln w="19050">
            <a:solidFill>
              <a:srgbClr val="6D5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48D96D-5AC6-C840-886D-F291BDA27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182858" y="826764"/>
            <a:ext cx="2510682" cy="26797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7E1292-EED4-CD4E-9EFA-0C2BBA654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2616198" y="3353365"/>
            <a:ext cx="2510682" cy="2679717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944E236-B7E9-41F4-801F-E090C1533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066" y="1124402"/>
            <a:ext cx="5453419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1- </a:t>
            </a:r>
            <a:r>
              <a:rPr lang="en-US" altLang="vi-VN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cúi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Tay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Tay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lên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mép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Hai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vi-VN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DDADF94-6512-4A5F-AC2D-D3CEF9409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611" y="3506481"/>
            <a:ext cx="49006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2-Cách </a:t>
            </a:r>
            <a:r>
              <a:rPr lang="en-US" altLang="vi-VN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khuỷu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7" descr="Cam but">
            <a:extLst>
              <a:ext uri="{FF2B5EF4-FFF2-40B4-BE49-F238E27FC236}">
                <a16:creationId xmlns:a16="http://schemas.microsoft.com/office/drawing/2014/main" id="{4B89D4B9-51E2-4A15-8F39-81DC5F56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70" y="3809786"/>
            <a:ext cx="1983737" cy="1935884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hu hoa0005">
            <a:extLst>
              <a:ext uri="{FF2B5EF4-FFF2-40B4-BE49-F238E27FC236}">
                <a16:creationId xmlns:a16="http://schemas.microsoft.com/office/drawing/2014/main" id="{7927342A-0DF4-4F58-B4B6-476AF3CE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705505" y="1112330"/>
            <a:ext cx="2086565" cy="1973778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3441C8-6B7C-5B42-83C6-9290A869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50000" l="0" r="94862"/>
                    </a14:imgEffect>
                  </a14:imgLayer>
                </a14:imgProps>
              </a:ext>
            </a:extLst>
          </a:blip>
          <a:srcRect b="49346"/>
          <a:stretch/>
        </p:blipFill>
        <p:spPr>
          <a:xfrm>
            <a:off x="10067244" y="-330475"/>
            <a:ext cx="2825164" cy="27150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DDB02F-5757-C14F-9881-9AE620119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50000" l="0" r="94862"/>
                    </a14:imgEffect>
                  </a14:imgLayer>
                </a14:imgProps>
              </a:ext>
            </a:extLst>
          </a:blip>
          <a:srcRect b="49346"/>
          <a:stretch/>
        </p:blipFill>
        <p:spPr>
          <a:xfrm flipH="1">
            <a:off x="-787421" y="4328378"/>
            <a:ext cx="2895663" cy="2782817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9B37AF10-430F-43F3-915A-838AE098D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298" y="1535906"/>
            <a:ext cx="9067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bi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mải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miết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Bỗng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nghe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nổi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đài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Bé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dừng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Chân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giẫm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nhịp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lên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vút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dồn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réo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rắt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lắc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nhịp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đầu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rung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theo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lắc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bi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lăn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trên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đất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Lá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                 Rồi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nằm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im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veo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Võ</a:t>
            </a:r>
            <a:r>
              <a:rPr kumimoji="0" lang="en-US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Trực</a:t>
            </a:r>
            <a:endParaRPr kumimoji="0" lang="en-US" altLang="en-US" sz="240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AA5B023A-9772-444A-8E60-EA00A4613765}"/>
              </a:ext>
            </a:extLst>
          </p:cNvPr>
          <p:cNvSpPr txBox="1"/>
          <p:nvPr/>
        </p:nvSpPr>
        <p:spPr>
          <a:xfrm>
            <a:off x="4449949" y="770983"/>
            <a:ext cx="273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Nghe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nhạc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5540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69974" y="2121362"/>
            <a:ext cx="4120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b="1" dirty="0" err="1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Luyện</a:t>
            </a:r>
            <a:r>
              <a:rPr lang="en-US" altLang="zh-CN" sz="6400" b="1" dirty="0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6400" b="1" dirty="0" err="1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tập</a:t>
            </a:r>
            <a:endParaRPr lang="zh-CN" altLang="en-US" sz="6400" b="1" dirty="0">
              <a:solidFill>
                <a:schemeClr val="accent1">
                  <a:lumMod val="9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AA919D69-36B3-4CC1-9037-82C9A82B9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02" y="3655660"/>
            <a:ext cx="5014453" cy="33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171473-6E6A-C54B-A5C7-6131BDEE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8" y="1333499"/>
            <a:ext cx="4743451" cy="47434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EAF0D68-72B6-8A49-895D-4721F606349D}"/>
              </a:ext>
            </a:extLst>
          </p:cNvPr>
          <p:cNvSpPr txBox="1"/>
          <p:nvPr/>
        </p:nvSpPr>
        <p:spPr>
          <a:xfrm>
            <a:off x="4060028" y="1944174"/>
            <a:ext cx="519050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2. </a:t>
            </a:r>
            <a:r>
              <a:rPr lang="en-US" altLang="zh-CN" sz="3600" b="1" dirty="0" err="1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Điền</a:t>
            </a:r>
            <a:r>
              <a:rPr lang="en-US" altLang="zh-CN" sz="3600" b="1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vào</a:t>
            </a:r>
            <a:r>
              <a:rPr lang="en-US" altLang="zh-CN" sz="3600" b="1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chỗ</a:t>
            </a:r>
            <a:r>
              <a:rPr lang="en-US" altLang="zh-CN" sz="3600" b="1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trống</a:t>
            </a:r>
            <a:endParaRPr lang="zh-CN" altLang="en-US" sz="3600" b="1" dirty="0">
              <a:solidFill>
                <a:srgbClr val="FFC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F80D485F-2B01-4A73-9996-341AA1640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53" y="4023979"/>
            <a:ext cx="1694242" cy="1784143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55B32330-0A7C-44C5-8CC3-B0BF75AF5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55" y="1189275"/>
            <a:ext cx="2695575" cy="714375"/>
          </a:xfrm>
          <a:prstGeom prst="rect">
            <a:avLst/>
          </a:prstGeom>
        </p:spPr>
      </p:pic>
      <p:sp>
        <p:nvSpPr>
          <p:cNvPr id="17" name="Text Box 21">
            <a:extLst>
              <a:ext uri="{FF2B5EF4-FFF2-40B4-BE49-F238E27FC236}">
                <a16:creationId xmlns:a16="http://schemas.microsoft.com/office/drawing/2014/main" id="{6517F76F-166E-49CA-8C40-2744FC73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355" y="4462758"/>
            <a:ext cx="7864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- ông b…, b… gỗ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BEECBC41-929C-4E64-89FF-0A6165B8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355" y="4862808"/>
            <a:ext cx="54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úc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8AEB2CAE-6EF8-457F-96BB-FF4BA446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655" y="4872333"/>
            <a:ext cx="3733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- chim c…, hoa c…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2B7DC8E4-E0E5-4A6F-99E7-FCF65783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155" y="4873921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728A9B03-304A-4E1C-AAB8-D35ECEC0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555" y="4005558"/>
            <a:ext cx="2171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602D9D78-E93F-4F7C-8D7C-A81146BA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755" y="4438346"/>
            <a:ext cx="54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ục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D72B281-9E61-4B22-AA28-3E6B7578D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380" y="4438346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ụt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625CF452-F24D-4D49-B6C1-99597251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258" y="2997200"/>
            <a:ext cx="7864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- 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>
                <a:latin typeface="Times New Roman" panose="02020603050405020304" pitchFamily="18" charset="0"/>
              </a:rPr>
              <a:t> 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áo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03A6F558-3B16-4CBA-ADAB-ECBEA7A8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023" y="340336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C303946F-6C32-489D-ACB9-71D87671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258" y="3407396"/>
            <a:ext cx="5806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Béo</a:t>
            </a:r>
            <a:r>
              <a:rPr lang="en-US" altLang="en-US" sz="2800" b="1" dirty="0">
                <a:latin typeface="Times New Roman" panose="02020603050405020304" pitchFamily="18" charset="0"/>
              </a:rPr>
              <a:t> …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…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, …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endParaRPr lang="en-US" altLang="en-US" sz="2800" dirty="0"/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4652F4E9-6C1C-4429-AFE3-3E6AFF56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608" y="339725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8" name="Text Box 37">
            <a:extLst>
              <a:ext uri="{FF2B5EF4-FFF2-40B4-BE49-F238E27FC236}">
                <a16:creationId xmlns:a16="http://schemas.microsoft.com/office/drawing/2014/main" id="{B7C58627-FC82-449E-B53E-2C3CF748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458" y="2540000"/>
            <a:ext cx="1792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latin typeface="Times New Roman" panose="02020603050405020304" pitchFamily="18" charset="0"/>
              </a:rPr>
              <a:t> hay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64556B1B-D6D3-4AF3-ADEA-9FBDE40B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740" y="2989705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2FDDB44A-3BE1-42B9-9E8A-1589EB6A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947" y="2978487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4E75722A-40D1-44B4-A433-FEF9E610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67" y="3405551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8588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DEF033-878F-4BDF-923E-BE6FC3C35DB8}"/>
              </a:ext>
            </a:extLst>
          </p:cNvPr>
          <p:cNvSpPr/>
          <p:nvPr/>
        </p:nvSpPr>
        <p:spPr>
          <a:xfrm>
            <a:off x="3142696" y="1402672"/>
            <a:ext cx="7066624" cy="21005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6600" b="1" kern="1200" dirty="0">
                <a:ln w="0"/>
                <a:solidFill>
                  <a:srgbClr val="F6C8D3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CHÚC CÁC EM </a:t>
            </a:r>
          </a:p>
          <a:p>
            <a:pPr algn="ctr" defTabSz="685800">
              <a:buClrTx/>
              <a:defRPr/>
            </a:pPr>
            <a:r>
              <a:rPr lang="en-US" sz="6600" b="1" kern="1200" dirty="0">
                <a:ln w="0"/>
                <a:solidFill>
                  <a:srgbClr val="F6C8D3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HỌC TỐT!</a:t>
            </a:r>
          </a:p>
        </p:txBody>
      </p: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5540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4495553" y="1916500"/>
            <a:ext cx="3361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6600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tả</a:t>
            </a:r>
            <a:endParaRPr lang="zh-CN" altLang="en-US" sz="6600" b="1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CA705804-2869-4991-984A-DA6445B7F284}"/>
              </a:ext>
            </a:extLst>
          </p:cNvPr>
          <p:cNvSpPr txBox="1"/>
          <p:nvPr/>
        </p:nvSpPr>
        <p:spPr>
          <a:xfrm>
            <a:off x="3309212" y="3064589"/>
            <a:ext cx="576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Nghe –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: Nghe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nhạc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1CDD61F-67C1-4176-933D-14933A857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51" b="13268"/>
          <a:stretch/>
        </p:blipFill>
        <p:spPr>
          <a:xfrm>
            <a:off x="1524000" y="949910"/>
            <a:ext cx="9144000" cy="499812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0C4EEE1-8760-49E3-89D4-E8ADB30F57B5}"/>
              </a:ext>
            </a:extLst>
          </p:cNvPr>
          <p:cNvSpPr txBox="1"/>
          <p:nvPr/>
        </p:nvSpPr>
        <p:spPr>
          <a:xfrm>
            <a:off x="2423605" y="1207363"/>
            <a:ext cx="6789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…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…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2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2022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3E5AA1-FCF7-48A6-88F0-E550179741A9}"/>
              </a:ext>
            </a:extLst>
          </p:cNvPr>
          <p:cNvSpPr txBox="1"/>
          <p:nvPr/>
        </p:nvSpPr>
        <p:spPr>
          <a:xfrm>
            <a:off x="4888222" y="1846555"/>
            <a:ext cx="186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tả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933339-D5BC-42A4-B2C8-6AAD16D01C45}"/>
              </a:ext>
            </a:extLst>
          </p:cNvPr>
          <p:cNvSpPr txBox="1"/>
          <p:nvPr/>
        </p:nvSpPr>
        <p:spPr>
          <a:xfrm>
            <a:off x="4305670" y="2503503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nhạc</a:t>
            </a:r>
            <a:endParaRPr lang="en-ID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3441C8-6B7C-5B42-83C6-9290A869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50000" l="0" r="94862"/>
                    </a14:imgEffect>
                  </a14:imgLayer>
                </a14:imgProps>
              </a:ext>
            </a:extLst>
          </a:blip>
          <a:srcRect b="49346"/>
          <a:stretch/>
        </p:blipFill>
        <p:spPr>
          <a:xfrm>
            <a:off x="10067244" y="-330475"/>
            <a:ext cx="2825164" cy="27150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DDB02F-5757-C14F-9881-9AE620119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50000" l="0" r="94862"/>
                    </a14:imgEffect>
                  </a14:imgLayer>
                </a14:imgProps>
              </a:ext>
            </a:extLst>
          </a:blip>
          <a:srcRect b="49346"/>
          <a:stretch/>
        </p:blipFill>
        <p:spPr>
          <a:xfrm flipH="1">
            <a:off x="-787421" y="4328378"/>
            <a:ext cx="2895663" cy="2782817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9B37AF10-430F-43F3-915A-838AE098D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298" y="1535906"/>
            <a:ext cx="9067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bi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mải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miết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Bỗng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nghe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nổi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đài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Bé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dừng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Chân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giẫm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nhịp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lên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vút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dồn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réo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rắt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lắc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nhịp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đầu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rung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theo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lắc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bi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lăn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trên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đất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Lá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                 Rồi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nằm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im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veo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Võ</a:t>
            </a:r>
            <a:r>
              <a:rPr kumimoji="0" lang="en-US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Trực</a:t>
            </a:r>
            <a:endParaRPr kumimoji="0" lang="en-US" altLang="en-US" sz="240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AA5B023A-9772-444A-8E60-EA00A4613765}"/>
              </a:ext>
            </a:extLst>
          </p:cNvPr>
          <p:cNvSpPr txBox="1"/>
          <p:nvPr/>
        </p:nvSpPr>
        <p:spPr>
          <a:xfrm>
            <a:off x="4449949" y="770983"/>
            <a:ext cx="273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Nghe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nhạc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70CA517-5EDB-9A44-B677-4C69CFA593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5440" y="973667"/>
            <a:ext cx="3731684" cy="4944532"/>
            <a:chOff x="854" y="913"/>
            <a:chExt cx="1763" cy="2336"/>
          </a:xfrm>
        </p:grpSpPr>
        <p:grpSp>
          <p:nvGrpSpPr>
            <p:cNvPr id="3" name="Group 205">
              <a:extLst>
                <a:ext uri="{FF2B5EF4-FFF2-40B4-BE49-F238E27FC236}">
                  <a16:creationId xmlns:a16="http://schemas.microsoft.com/office/drawing/2014/main" id="{C8F0ABAC-A53B-EF42-A7E5-ACE5A5833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" y="913"/>
              <a:ext cx="1763" cy="2336"/>
              <a:chOff x="854" y="913"/>
              <a:chExt cx="1763" cy="2336"/>
            </a:xfrm>
          </p:grpSpPr>
          <p:sp>
            <p:nvSpPr>
              <p:cNvPr id="400" name="Freeform 5">
                <a:extLst>
                  <a:ext uri="{FF2B5EF4-FFF2-40B4-BE49-F238E27FC236}">
                    <a16:creationId xmlns:a16="http://schemas.microsoft.com/office/drawing/2014/main" id="{BCA648E1-BE76-BC4A-A76F-34C415172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921"/>
                <a:ext cx="1524" cy="652"/>
              </a:xfrm>
              <a:custGeom>
                <a:avLst/>
                <a:gdLst>
                  <a:gd name="T0" fmla="*/ 3 w 364"/>
                  <a:gd name="T1" fmla="*/ 11 h 156"/>
                  <a:gd name="T2" fmla="*/ 2 w 364"/>
                  <a:gd name="T3" fmla="*/ 20 h 156"/>
                  <a:gd name="T4" fmla="*/ 2 w 364"/>
                  <a:gd name="T5" fmla="*/ 46 h 156"/>
                  <a:gd name="T6" fmla="*/ 3 w 364"/>
                  <a:gd name="T7" fmla="*/ 94 h 156"/>
                  <a:gd name="T8" fmla="*/ 1 w 364"/>
                  <a:gd name="T9" fmla="*/ 153 h 156"/>
                  <a:gd name="T10" fmla="*/ 85 w 364"/>
                  <a:gd name="T11" fmla="*/ 149 h 156"/>
                  <a:gd name="T12" fmla="*/ 187 w 364"/>
                  <a:gd name="T13" fmla="*/ 148 h 156"/>
                  <a:gd name="T14" fmla="*/ 284 w 364"/>
                  <a:gd name="T15" fmla="*/ 149 h 156"/>
                  <a:gd name="T16" fmla="*/ 350 w 364"/>
                  <a:gd name="T17" fmla="*/ 152 h 156"/>
                  <a:gd name="T18" fmla="*/ 360 w 364"/>
                  <a:gd name="T19" fmla="*/ 120 h 156"/>
                  <a:gd name="T20" fmla="*/ 359 w 364"/>
                  <a:gd name="T21" fmla="*/ 76 h 156"/>
                  <a:gd name="T22" fmla="*/ 358 w 364"/>
                  <a:gd name="T23" fmla="*/ 0 h 156"/>
                  <a:gd name="T24" fmla="*/ 291 w 364"/>
                  <a:gd name="T25" fmla="*/ 4 h 156"/>
                  <a:gd name="T26" fmla="*/ 226 w 364"/>
                  <a:gd name="T27" fmla="*/ 6 h 156"/>
                  <a:gd name="T28" fmla="*/ 59 w 364"/>
                  <a:gd name="T29" fmla="*/ 7 h 156"/>
                  <a:gd name="T30" fmla="*/ 2 w 364"/>
                  <a:gd name="T31" fmla="*/ 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156">
                    <a:moveTo>
                      <a:pt x="3" y="11"/>
                    </a:moveTo>
                    <a:cubicBezTo>
                      <a:pt x="1" y="8"/>
                      <a:pt x="2" y="17"/>
                      <a:pt x="2" y="20"/>
                    </a:cubicBezTo>
                    <a:cubicBezTo>
                      <a:pt x="1" y="29"/>
                      <a:pt x="2" y="37"/>
                      <a:pt x="2" y="46"/>
                    </a:cubicBezTo>
                    <a:cubicBezTo>
                      <a:pt x="2" y="62"/>
                      <a:pt x="3" y="78"/>
                      <a:pt x="3" y="94"/>
                    </a:cubicBezTo>
                    <a:cubicBezTo>
                      <a:pt x="2" y="114"/>
                      <a:pt x="0" y="133"/>
                      <a:pt x="1" y="153"/>
                    </a:cubicBezTo>
                    <a:cubicBezTo>
                      <a:pt x="28" y="154"/>
                      <a:pt x="57" y="149"/>
                      <a:pt x="85" y="149"/>
                    </a:cubicBezTo>
                    <a:cubicBezTo>
                      <a:pt x="119" y="149"/>
                      <a:pt x="153" y="150"/>
                      <a:pt x="187" y="148"/>
                    </a:cubicBezTo>
                    <a:cubicBezTo>
                      <a:pt x="219" y="147"/>
                      <a:pt x="252" y="146"/>
                      <a:pt x="284" y="149"/>
                    </a:cubicBezTo>
                    <a:cubicBezTo>
                      <a:pt x="304" y="151"/>
                      <a:pt x="330" y="156"/>
                      <a:pt x="350" y="152"/>
                    </a:cubicBezTo>
                    <a:cubicBezTo>
                      <a:pt x="364" y="150"/>
                      <a:pt x="360" y="133"/>
                      <a:pt x="360" y="120"/>
                    </a:cubicBezTo>
                    <a:cubicBezTo>
                      <a:pt x="360" y="105"/>
                      <a:pt x="360" y="91"/>
                      <a:pt x="359" y="76"/>
                    </a:cubicBezTo>
                    <a:cubicBezTo>
                      <a:pt x="358" y="51"/>
                      <a:pt x="359" y="25"/>
                      <a:pt x="358" y="0"/>
                    </a:cubicBezTo>
                    <a:cubicBezTo>
                      <a:pt x="339" y="7"/>
                      <a:pt x="312" y="4"/>
                      <a:pt x="291" y="4"/>
                    </a:cubicBezTo>
                    <a:cubicBezTo>
                      <a:pt x="270" y="5"/>
                      <a:pt x="248" y="6"/>
                      <a:pt x="226" y="6"/>
                    </a:cubicBezTo>
                    <a:cubicBezTo>
                      <a:pt x="170" y="6"/>
                      <a:pt x="114" y="7"/>
                      <a:pt x="59" y="7"/>
                    </a:cubicBezTo>
                    <a:cubicBezTo>
                      <a:pt x="41" y="7"/>
                      <a:pt x="20" y="11"/>
                      <a:pt x="2" y="9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1" name="Freeform 6">
                <a:extLst>
                  <a:ext uri="{FF2B5EF4-FFF2-40B4-BE49-F238E27FC236}">
                    <a16:creationId xmlns:a16="http://schemas.microsoft.com/office/drawing/2014/main" id="{0998CE30-DC25-284E-96E5-E16387C54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913"/>
                <a:ext cx="1524" cy="664"/>
              </a:xfrm>
              <a:custGeom>
                <a:avLst/>
                <a:gdLst>
                  <a:gd name="T0" fmla="*/ 312 w 364"/>
                  <a:gd name="T1" fmla="*/ 5 h 159"/>
                  <a:gd name="T2" fmla="*/ 227 w 364"/>
                  <a:gd name="T3" fmla="*/ 6 h 159"/>
                  <a:gd name="T4" fmla="*/ 60 w 364"/>
                  <a:gd name="T5" fmla="*/ 7 h 159"/>
                  <a:gd name="T6" fmla="*/ 3 w 364"/>
                  <a:gd name="T7" fmla="*/ 9 h 159"/>
                  <a:gd name="T8" fmla="*/ 1 w 364"/>
                  <a:gd name="T9" fmla="*/ 11 h 159"/>
                  <a:gd name="T10" fmla="*/ 1 w 364"/>
                  <a:gd name="T11" fmla="*/ 17 h 159"/>
                  <a:gd name="T12" fmla="*/ 1 w 364"/>
                  <a:gd name="T13" fmla="*/ 22 h 159"/>
                  <a:gd name="T14" fmla="*/ 1 w 364"/>
                  <a:gd name="T15" fmla="*/ 48 h 159"/>
                  <a:gd name="T16" fmla="*/ 2 w 364"/>
                  <a:gd name="T17" fmla="*/ 88 h 159"/>
                  <a:gd name="T18" fmla="*/ 1 w 364"/>
                  <a:gd name="T19" fmla="*/ 114 h 159"/>
                  <a:gd name="T20" fmla="*/ 0 w 364"/>
                  <a:gd name="T21" fmla="*/ 155 h 159"/>
                  <a:gd name="T22" fmla="*/ 50 w 364"/>
                  <a:gd name="T23" fmla="*/ 155 h 159"/>
                  <a:gd name="T24" fmla="*/ 107 w 364"/>
                  <a:gd name="T25" fmla="*/ 153 h 159"/>
                  <a:gd name="T26" fmla="*/ 284 w 364"/>
                  <a:gd name="T27" fmla="*/ 153 h 159"/>
                  <a:gd name="T28" fmla="*/ 351 w 364"/>
                  <a:gd name="T29" fmla="*/ 156 h 159"/>
                  <a:gd name="T30" fmla="*/ 363 w 364"/>
                  <a:gd name="T31" fmla="*/ 122 h 159"/>
                  <a:gd name="T32" fmla="*/ 361 w 364"/>
                  <a:gd name="T33" fmla="*/ 43 h 159"/>
                  <a:gd name="T34" fmla="*/ 360 w 364"/>
                  <a:gd name="T35" fmla="*/ 1 h 159"/>
                  <a:gd name="T36" fmla="*/ 357 w 364"/>
                  <a:gd name="T37" fmla="*/ 4 h 159"/>
                  <a:gd name="T38" fmla="*/ 358 w 364"/>
                  <a:gd name="T39" fmla="*/ 50 h 159"/>
                  <a:gd name="T40" fmla="*/ 359 w 364"/>
                  <a:gd name="T41" fmla="*/ 116 h 159"/>
                  <a:gd name="T42" fmla="*/ 360 w 364"/>
                  <a:gd name="T43" fmla="*/ 130 h 159"/>
                  <a:gd name="T44" fmla="*/ 351 w 364"/>
                  <a:gd name="T45" fmla="*/ 153 h 159"/>
                  <a:gd name="T46" fmla="*/ 285 w 364"/>
                  <a:gd name="T47" fmla="*/ 150 h 159"/>
                  <a:gd name="T48" fmla="*/ 107 w 364"/>
                  <a:gd name="T49" fmla="*/ 150 h 159"/>
                  <a:gd name="T50" fmla="*/ 49 w 364"/>
                  <a:gd name="T51" fmla="*/ 151 h 159"/>
                  <a:gd name="T52" fmla="*/ 3 w 364"/>
                  <a:gd name="T53" fmla="*/ 144 h 159"/>
                  <a:gd name="T54" fmla="*/ 6 w 364"/>
                  <a:gd name="T55" fmla="*/ 96 h 159"/>
                  <a:gd name="T56" fmla="*/ 5 w 364"/>
                  <a:gd name="T57" fmla="*/ 68 h 159"/>
                  <a:gd name="T58" fmla="*/ 4 w 364"/>
                  <a:gd name="T59" fmla="*/ 39 h 159"/>
                  <a:gd name="T60" fmla="*/ 4 w 364"/>
                  <a:gd name="T61" fmla="*/ 19 h 159"/>
                  <a:gd name="T62" fmla="*/ 5 w 364"/>
                  <a:gd name="T63" fmla="*/ 14 h 159"/>
                  <a:gd name="T64" fmla="*/ 5 w 364"/>
                  <a:gd name="T65" fmla="*/ 13 h 159"/>
                  <a:gd name="T66" fmla="*/ 37 w 364"/>
                  <a:gd name="T67" fmla="*/ 12 h 159"/>
                  <a:gd name="T68" fmla="*/ 150 w 364"/>
                  <a:gd name="T69" fmla="*/ 10 h 159"/>
                  <a:gd name="T70" fmla="*/ 293 w 364"/>
                  <a:gd name="T71" fmla="*/ 8 h 159"/>
                  <a:gd name="T72" fmla="*/ 357 w 364"/>
                  <a:gd name="T73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4" h="159">
                    <a:moveTo>
                      <a:pt x="358" y="1"/>
                    </a:moveTo>
                    <a:cubicBezTo>
                      <a:pt x="345" y="5"/>
                      <a:pt x="328" y="5"/>
                      <a:pt x="31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70" y="6"/>
                      <a:pt x="247" y="6"/>
                      <a:pt x="227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21" y="7"/>
                      <a:pt x="90" y="7"/>
                      <a:pt x="60" y="7"/>
                    </a:cubicBezTo>
                    <a:cubicBezTo>
                      <a:pt x="53" y="7"/>
                      <a:pt x="45" y="8"/>
                      <a:pt x="37" y="8"/>
                    </a:cubicBezTo>
                    <a:cubicBezTo>
                      <a:pt x="25" y="9"/>
                      <a:pt x="13" y="10"/>
                      <a:pt x="3" y="9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1" y="13"/>
                      <a:pt x="1" y="15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5"/>
                      <a:pt x="2" y="82"/>
                      <a:pt x="2" y="88"/>
                    </a:cubicBezTo>
                    <a:cubicBezTo>
                      <a:pt x="2" y="91"/>
                      <a:pt x="2" y="93"/>
                      <a:pt x="2" y="96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24"/>
                      <a:pt x="0" y="134"/>
                      <a:pt x="0" y="144"/>
                    </a:cubicBezTo>
                    <a:cubicBezTo>
                      <a:pt x="0" y="148"/>
                      <a:pt x="0" y="151"/>
                      <a:pt x="0" y="155"/>
                    </a:cubicBezTo>
                    <a:cubicBezTo>
                      <a:pt x="0" y="155"/>
                      <a:pt x="1" y="156"/>
                      <a:pt x="2" y="156"/>
                    </a:cubicBezTo>
                    <a:cubicBezTo>
                      <a:pt x="18" y="157"/>
                      <a:pt x="34" y="156"/>
                      <a:pt x="50" y="155"/>
                    </a:cubicBezTo>
                    <a:cubicBezTo>
                      <a:pt x="61" y="154"/>
                      <a:pt x="74" y="153"/>
                      <a:pt x="86" y="153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34" y="153"/>
                      <a:pt x="161" y="153"/>
                      <a:pt x="188" y="152"/>
                    </a:cubicBezTo>
                    <a:cubicBezTo>
                      <a:pt x="226" y="150"/>
                      <a:pt x="257" y="150"/>
                      <a:pt x="284" y="153"/>
                    </a:cubicBezTo>
                    <a:cubicBezTo>
                      <a:pt x="298" y="155"/>
                      <a:pt x="298" y="155"/>
                      <a:pt x="298" y="155"/>
                    </a:cubicBezTo>
                    <a:cubicBezTo>
                      <a:pt x="316" y="157"/>
                      <a:pt x="336" y="159"/>
                      <a:pt x="351" y="156"/>
                    </a:cubicBezTo>
                    <a:cubicBezTo>
                      <a:pt x="364" y="154"/>
                      <a:pt x="364" y="141"/>
                      <a:pt x="363" y="129"/>
                    </a:cubicBezTo>
                    <a:cubicBezTo>
                      <a:pt x="363" y="122"/>
                      <a:pt x="363" y="122"/>
                      <a:pt x="363" y="122"/>
                    </a:cubicBezTo>
                    <a:cubicBezTo>
                      <a:pt x="363" y="109"/>
                      <a:pt x="363" y="95"/>
                      <a:pt x="362" y="78"/>
                    </a:cubicBezTo>
                    <a:cubicBezTo>
                      <a:pt x="361" y="67"/>
                      <a:pt x="361" y="55"/>
                      <a:pt x="361" y="43"/>
                    </a:cubicBezTo>
                    <a:cubicBezTo>
                      <a:pt x="361" y="30"/>
                      <a:pt x="361" y="16"/>
                      <a:pt x="360" y="2"/>
                    </a:cubicBezTo>
                    <a:cubicBezTo>
                      <a:pt x="360" y="2"/>
                      <a:pt x="360" y="1"/>
                      <a:pt x="360" y="1"/>
                    </a:cubicBezTo>
                    <a:cubicBezTo>
                      <a:pt x="359" y="0"/>
                      <a:pt x="359" y="0"/>
                      <a:pt x="358" y="1"/>
                    </a:cubicBezTo>
                    <a:close/>
                    <a:moveTo>
                      <a:pt x="357" y="4"/>
                    </a:moveTo>
                    <a:cubicBezTo>
                      <a:pt x="358" y="15"/>
                      <a:pt x="358" y="25"/>
                      <a:pt x="358" y="36"/>
                    </a:cubicBezTo>
                    <a:cubicBezTo>
                      <a:pt x="358" y="38"/>
                      <a:pt x="358" y="48"/>
                      <a:pt x="358" y="50"/>
                    </a:cubicBezTo>
                    <a:cubicBezTo>
                      <a:pt x="358" y="60"/>
                      <a:pt x="358" y="69"/>
                      <a:pt x="358" y="78"/>
                    </a:cubicBezTo>
                    <a:cubicBezTo>
                      <a:pt x="359" y="93"/>
                      <a:pt x="359" y="105"/>
                      <a:pt x="359" y="116"/>
                    </a:cubicBezTo>
                    <a:cubicBezTo>
                      <a:pt x="359" y="118"/>
                      <a:pt x="359" y="120"/>
                      <a:pt x="359" y="122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2"/>
                      <a:pt x="360" y="134"/>
                      <a:pt x="360" y="136"/>
                    </a:cubicBezTo>
                    <a:cubicBezTo>
                      <a:pt x="360" y="145"/>
                      <a:pt x="358" y="151"/>
                      <a:pt x="351" y="153"/>
                    </a:cubicBezTo>
                    <a:cubicBezTo>
                      <a:pt x="336" y="156"/>
                      <a:pt x="316" y="153"/>
                      <a:pt x="299" y="151"/>
                    </a:cubicBezTo>
                    <a:cubicBezTo>
                      <a:pt x="285" y="150"/>
                      <a:pt x="285" y="150"/>
                      <a:pt x="285" y="150"/>
                    </a:cubicBezTo>
                    <a:cubicBezTo>
                      <a:pt x="257" y="147"/>
                      <a:pt x="226" y="147"/>
                      <a:pt x="188" y="149"/>
                    </a:cubicBezTo>
                    <a:cubicBezTo>
                      <a:pt x="161" y="150"/>
                      <a:pt x="134" y="150"/>
                      <a:pt x="10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4" y="150"/>
                      <a:pt x="61" y="151"/>
                      <a:pt x="49" y="151"/>
                    </a:cubicBezTo>
                    <a:cubicBezTo>
                      <a:pt x="34" y="152"/>
                      <a:pt x="19" y="153"/>
                      <a:pt x="3" y="153"/>
                    </a:cubicBezTo>
                    <a:cubicBezTo>
                      <a:pt x="3" y="150"/>
                      <a:pt x="3" y="147"/>
                      <a:pt x="3" y="144"/>
                    </a:cubicBezTo>
                    <a:cubicBezTo>
                      <a:pt x="3" y="134"/>
                      <a:pt x="4" y="124"/>
                      <a:pt x="5" y="114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4"/>
                      <a:pt x="6" y="91"/>
                      <a:pt x="6" y="88"/>
                    </a:cubicBezTo>
                    <a:cubicBezTo>
                      <a:pt x="6" y="82"/>
                      <a:pt x="5" y="75"/>
                      <a:pt x="5" y="6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39"/>
                      <a:pt x="4" y="3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5" y="13"/>
                      <a:pt x="26" y="13"/>
                      <a:pt x="37" y="12"/>
                    </a:cubicBezTo>
                    <a:cubicBezTo>
                      <a:pt x="45" y="11"/>
                      <a:pt x="53" y="10"/>
                      <a:pt x="60" y="10"/>
                    </a:cubicBezTo>
                    <a:cubicBezTo>
                      <a:pt x="90" y="11"/>
                      <a:pt x="121" y="10"/>
                      <a:pt x="150" y="10"/>
                    </a:cubicBezTo>
                    <a:cubicBezTo>
                      <a:pt x="227" y="9"/>
                      <a:pt x="227" y="9"/>
                      <a:pt x="227" y="9"/>
                    </a:cubicBezTo>
                    <a:cubicBezTo>
                      <a:pt x="247" y="9"/>
                      <a:pt x="270" y="9"/>
                      <a:pt x="293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28" y="8"/>
                      <a:pt x="344" y="9"/>
                      <a:pt x="35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2" name="Freeform 7">
                <a:extLst>
                  <a:ext uri="{FF2B5EF4-FFF2-40B4-BE49-F238E27FC236}">
                    <a16:creationId xmlns:a16="http://schemas.microsoft.com/office/drawing/2014/main" id="{F21B257D-85FB-0B42-B5AA-19B1A3A92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113"/>
                <a:ext cx="184" cy="234"/>
              </a:xfrm>
              <a:custGeom>
                <a:avLst/>
                <a:gdLst>
                  <a:gd name="T0" fmla="*/ 0 w 44"/>
                  <a:gd name="T1" fmla="*/ 45 h 56"/>
                  <a:gd name="T2" fmla="*/ 1 w 44"/>
                  <a:gd name="T3" fmla="*/ 42 h 56"/>
                  <a:gd name="T4" fmla="*/ 3 w 44"/>
                  <a:gd name="T5" fmla="*/ 41 h 56"/>
                  <a:gd name="T6" fmla="*/ 7 w 44"/>
                  <a:gd name="T7" fmla="*/ 43 h 56"/>
                  <a:gd name="T8" fmla="*/ 10 w 44"/>
                  <a:gd name="T9" fmla="*/ 47 h 56"/>
                  <a:gd name="T10" fmla="*/ 19 w 44"/>
                  <a:gd name="T11" fmla="*/ 49 h 56"/>
                  <a:gd name="T12" fmla="*/ 30 w 44"/>
                  <a:gd name="T13" fmla="*/ 47 h 56"/>
                  <a:gd name="T14" fmla="*/ 36 w 44"/>
                  <a:gd name="T15" fmla="*/ 38 h 56"/>
                  <a:gd name="T16" fmla="*/ 31 w 44"/>
                  <a:gd name="T17" fmla="*/ 30 h 56"/>
                  <a:gd name="T18" fmla="*/ 20 w 44"/>
                  <a:gd name="T19" fmla="*/ 28 h 56"/>
                  <a:gd name="T20" fmla="*/ 10 w 44"/>
                  <a:gd name="T21" fmla="*/ 25 h 56"/>
                  <a:gd name="T22" fmla="*/ 4 w 44"/>
                  <a:gd name="T23" fmla="*/ 17 h 56"/>
                  <a:gd name="T24" fmla="*/ 12 w 44"/>
                  <a:gd name="T25" fmla="*/ 5 h 56"/>
                  <a:gd name="T26" fmla="*/ 27 w 44"/>
                  <a:gd name="T27" fmla="*/ 0 h 56"/>
                  <a:gd name="T28" fmla="*/ 35 w 44"/>
                  <a:gd name="T29" fmla="*/ 1 h 56"/>
                  <a:gd name="T30" fmla="*/ 41 w 44"/>
                  <a:gd name="T31" fmla="*/ 5 h 56"/>
                  <a:gd name="T32" fmla="*/ 37 w 44"/>
                  <a:gd name="T33" fmla="*/ 8 h 56"/>
                  <a:gd name="T34" fmla="*/ 32 w 44"/>
                  <a:gd name="T35" fmla="*/ 7 h 56"/>
                  <a:gd name="T36" fmla="*/ 27 w 44"/>
                  <a:gd name="T37" fmla="*/ 7 h 56"/>
                  <a:gd name="T38" fmla="*/ 17 w 44"/>
                  <a:gd name="T39" fmla="*/ 9 h 56"/>
                  <a:gd name="T40" fmla="*/ 13 w 44"/>
                  <a:gd name="T41" fmla="*/ 16 h 56"/>
                  <a:gd name="T42" fmla="*/ 18 w 44"/>
                  <a:gd name="T43" fmla="*/ 21 h 56"/>
                  <a:gd name="T44" fmla="*/ 26 w 44"/>
                  <a:gd name="T45" fmla="*/ 22 h 56"/>
                  <a:gd name="T46" fmla="*/ 39 w 44"/>
                  <a:gd name="T47" fmla="*/ 27 h 56"/>
                  <a:gd name="T48" fmla="*/ 44 w 44"/>
                  <a:gd name="T49" fmla="*/ 37 h 56"/>
                  <a:gd name="T50" fmla="*/ 35 w 44"/>
                  <a:gd name="T51" fmla="*/ 51 h 56"/>
                  <a:gd name="T52" fmla="*/ 19 w 44"/>
                  <a:gd name="T53" fmla="*/ 56 h 56"/>
                  <a:gd name="T54" fmla="*/ 7 w 44"/>
                  <a:gd name="T55" fmla="*/ 53 h 56"/>
                  <a:gd name="T56" fmla="*/ 0 w 44"/>
                  <a:gd name="T57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" h="56">
                    <a:moveTo>
                      <a:pt x="0" y="45"/>
                    </a:moveTo>
                    <a:cubicBezTo>
                      <a:pt x="0" y="44"/>
                      <a:pt x="0" y="43"/>
                      <a:pt x="1" y="42"/>
                    </a:cubicBezTo>
                    <a:cubicBezTo>
                      <a:pt x="1" y="41"/>
                      <a:pt x="2" y="41"/>
                      <a:pt x="3" y="41"/>
                    </a:cubicBezTo>
                    <a:cubicBezTo>
                      <a:pt x="5" y="41"/>
                      <a:pt x="6" y="42"/>
                      <a:pt x="7" y="43"/>
                    </a:cubicBezTo>
                    <a:cubicBezTo>
                      <a:pt x="8" y="45"/>
                      <a:pt x="9" y="46"/>
                      <a:pt x="10" y="47"/>
                    </a:cubicBezTo>
                    <a:cubicBezTo>
                      <a:pt x="12" y="48"/>
                      <a:pt x="15" y="49"/>
                      <a:pt x="19" y="49"/>
                    </a:cubicBezTo>
                    <a:cubicBezTo>
                      <a:pt x="23" y="49"/>
                      <a:pt x="26" y="48"/>
                      <a:pt x="30" y="47"/>
                    </a:cubicBezTo>
                    <a:cubicBezTo>
                      <a:pt x="34" y="45"/>
                      <a:pt x="36" y="42"/>
                      <a:pt x="36" y="38"/>
                    </a:cubicBezTo>
                    <a:cubicBezTo>
                      <a:pt x="36" y="35"/>
                      <a:pt x="34" y="32"/>
                      <a:pt x="31" y="30"/>
                    </a:cubicBezTo>
                    <a:cubicBezTo>
                      <a:pt x="28" y="29"/>
                      <a:pt x="24" y="28"/>
                      <a:pt x="20" y="28"/>
                    </a:cubicBezTo>
                    <a:cubicBezTo>
                      <a:pt x="16" y="28"/>
                      <a:pt x="12" y="27"/>
                      <a:pt x="10" y="25"/>
                    </a:cubicBezTo>
                    <a:cubicBezTo>
                      <a:pt x="6" y="23"/>
                      <a:pt x="4" y="21"/>
                      <a:pt x="4" y="17"/>
                    </a:cubicBezTo>
                    <a:cubicBezTo>
                      <a:pt x="4" y="12"/>
                      <a:pt x="7" y="8"/>
                      <a:pt x="12" y="5"/>
                    </a:cubicBezTo>
                    <a:cubicBezTo>
                      <a:pt x="17" y="1"/>
                      <a:pt x="22" y="0"/>
                      <a:pt x="27" y="0"/>
                    </a:cubicBezTo>
                    <a:cubicBezTo>
                      <a:pt x="29" y="0"/>
                      <a:pt x="32" y="0"/>
                      <a:pt x="35" y="1"/>
                    </a:cubicBezTo>
                    <a:cubicBezTo>
                      <a:pt x="39" y="2"/>
                      <a:pt x="41" y="3"/>
                      <a:pt x="41" y="5"/>
                    </a:cubicBezTo>
                    <a:cubicBezTo>
                      <a:pt x="41" y="7"/>
                      <a:pt x="40" y="8"/>
                      <a:pt x="37" y="8"/>
                    </a:cubicBezTo>
                    <a:cubicBezTo>
                      <a:pt x="37" y="8"/>
                      <a:pt x="35" y="8"/>
                      <a:pt x="32" y="7"/>
                    </a:cubicBezTo>
                    <a:cubicBezTo>
                      <a:pt x="30" y="7"/>
                      <a:pt x="28" y="7"/>
                      <a:pt x="27" y="7"/>
                    </a:cubicBezTo>
                    <a:cubicBezTo>
                      <a:pt x="23" y="7"/>
                      <a:pt x="19" y="8"/>
                      <a:pt x="17" y="9"/>
                    </a:cubicBezTo>
                    <a:cubicBezTo>
                      <a:pt x="14" y="11"/>
                      <a:pt x="13" y="14"/>
                      <a:pt x="13" y="16"/>
                    </a:cubicBezTo>
                    <a:cubicBezTo>
                      <a:pt x="13" y="18"/>
                      <a:pt x="14" y="20"/>
                      <a:pt x="18" y="21"/>
                    </a:cubicBezTo>
                    <a:cubicBezTo>
                      <a:pt x="19" y="21"/>
                      <a:pt x="22" y="21"/>
                      <a:pt x="26" y="22"/>
                    </a:cubicBezTo>
                    <a:cubicBezTo>
                      <a:pt x="32" y="22"/>
                      <a:pt x="36" y="24"/>
                      <a:pt x="39" y="27"/>
                    </a:cubicBezTo>
                    <a:cubicBezTo>
                      <a:pt x="42" y="30"/>
                      <a:pt x="44" y="33"/>
                      <a:pt x="44" y="37"/>
                    </a:cubicBezTo>
                    <a:cubicBezTo>
                      <a:pt x="44" y="43"/>
                      <a:pt x="41" y="48"/>
                      <a:pt x="35" y="51"/>
                    </a:cubicBezTo>
                    <a:cubicBezTo>
                      <a:pt x="31" y="54"/>
                      <a:pt x="25" y="56"/>
                      <a:pt x="19" y="56"/>
                    </a:cubicBezTo>
                    <a:cubicBezTo>
                      <a:pt x="14" y="56"/>
                      <a:pt x="10" y="55"/>
                      <a:pt x="7" y="53"/>
                    </a:cubicBezTo>
                    <a:cubicBezTo>
                      <a:pt x="2" y="51"/>
                      <a:pt x="0" y="48"/>
                      <a:pt x="0" y="45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3" name="Freeform 8">
                <a:extLst>
                  <a:ext uri="{FF2B5EF4-FFF2-40B4-BE49-F238E27FC236}">
                    <a16:creationId xmlns:a16="http://schemas.microsoft.com/office/drawing/2014/main" id="{CFAFDEB2-CA2D-794B-8B19-8BA9CB3BE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092"/>
                <a:ext cx="147" cy="255"/>
              </a:xfrm>
              <a:custGeom>
                <a:avLst/>
                <a:gdLst>
                  <a:gd name="T0" fmla="*/ 31 w 35"/>
                  <a:gd name="T1" fmla="*/ 61 h 61"/>
                  <a:gd name="T2" fmla="*/ 28 w 35"/>
                  <a:gd name="T3" fmla="*/ 58 h 61"/>
                  <a:gd name="T4" fmla="*/ 26 w 35"/>
                  <a:gd name="T5" fmla="*/ 50 h 61"/>
                  <a:gd name="T6" fmla="*/ 26 w 35"/>
                  <a:gd name="T7" fmla="*/ 41 h 61"/>
                  <a:gd name="T8" fmla="*/ 26 w 35"/>
                  <a:gd name="T9" fmla="*/ 38 h 61"/>
                  <a:gd name="T10" fmla="*/ 26 w 35"/>
                  <a:gd name="T11" fmla="*/ 35 h 61"/>
                  <a:gd name="T12" fmla="*/ 22 w 35"/>
                  <a:gd name="T13" fmla="*/ 28 h 61"/>
                  <a:gd name="T14" fmla="*/ 14 w 35"/>
                  <a:gd name="T15" fmla="*/ 32 h 61"/>
                  <a:gd name="T16" fmla="*/ 9 w 35"/>
                  <a:gd name="T17" fmla="*/ 41 h 61"/>
                  <a:gd name="T18" fmla="*/ 8 w 35"/>
                  <a:gd name="T19" fmla="*/ 57 h 61"/>
                  <a:gd name="T20" fmla="*/ 4 w 35"/>
                  <a:gd name="T21" fmla="*/ 60 h 61"/>
                  <a:gd name="T22" fmla="*/ 2 w 35"/>
                  <a:gd name="T23" fmla="*/ 59 h 61"/>
                  <a:gd name="T24" fmla="*/ 0 w 35"/>
                  <a:gd name="T25" fmla="*/ 56 h 61"/>
                  <a:gd name="T26" fmla="*/ 1 w 35"/>
                  <a:gd name="T27" fmla="*/ 55 h 61"/>
                  <a:gd name="T28" fmla="*/ 1 w 35"/>
                  <a:gd name="T29" fmla="*/ 49 h 61"/>
                  <a:gd name="T30" fmla="*/ 1 w 35"/>
                  <a:gd name="T31" fmla="*/ 44 h 61"/>
                  <a:gd name="T32" fmla="*/ 1 w 35"/>
                  <a:gd name="T33" fmla="*/ 16 h 61"/>
                  <a:gd name="T34" fmla="*/ 2 w 35"/>
                  <a:gd name="T35" fmla="*/ 10 h 61"/>
                  <a:gd name="T36" fmla="*/ 1 w 35"/>
                  <a:gd name="T37" fmla="*/ 7 h 61"/>
                  <a:gd name="T38" fmla="*/ 1 w 35"/>
                  <a:gd name="T39" fmla="*/ 3 h 61"/>
                  <a:gd name="T40" fmla="*/ 2 w 35"/>
                  <a:gd name="T41" fmla="*/ 1 h 61"/>
                  <a:gd name="T42" fmla="*/ 5 w 35"/>
                  <a:gd name="T43" fmla="*/ 0 h 61"/>
                  <a:gd name="T44" fmla="*/ 8 w 35"/>
                  <a:gd name="T45" fmla="*/ 3 h 61"/>
                  <a:gd name="T46" fmla="*/ 9 w 35"/>
                  <a:gd name="T47" fmla="*/ 9 h 61"/>
                  <a:gd name="T48" fmla="*/ 9 w 35"/>
                  <a:gd name="T49" fmla="*/ 17 h 61"/>
                  <a:gd name="T50" fmla="*/ 8 w 35"/>
                  <a:gd name="T51" fmla="*/ 26 h 61"/>
                  <a:gd name="T52" fmla="*/ 8 w 35"/>
                  <a:gd name="T53" fmla="*/ 29 h 61"/>
                  <a:gd name="T54" fmla="*/ 15 w 35"/>
                  <a:gd name="T55" fmla="*/ 23 h 61"/>
                  <a:gd name="T56" fmla="*/ 22 w 35"/>
                  <a:gd name="T57" fmla="*/ 21 h 61"/>
                  <a:gd name="T58" fmla="*/ 31 w 35"/>
                  <a:gd name="T59" fmla="*/ 25 h 61"/>
                  <a:gd name="T60" fmla="*/ 33 w 35"/>
                  <a:gd name="T61" fmla="*/ 34 h 61"/>
                  <a:gd name="T62" fmla="*/ 33 w 35"/>
                  <a:gd name="T63" fmla="*/ 41 h 61"/>
                  <a:gd name="T64" fmla="*/ 34 w 35"/>
                  <a:gd name="T65" fmla="*/ 49 h 61"/>
                  <a:gd name="T66" fmla="*/ 35 w 35"/>
                  <a:gd name="T67" fmla="*/ 57 h 61"/>
                  <a:gd name="T68" fmla="*/ 35 w 35"/>
                  <a:gd name="T69" fmla="*/ 58 h 61"/>
                  <a:gd name="T70" fmla="*/ 34 w 35"/>
                  <a:gd name="T71" fmla="*/ 60 h 61"/>
                  <a:gd name="T72" fmla="*/ 31 w 35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61">
                    <a:moveTo>
                      <a:pt x="31" y="61"/>
                    </a:moveTo>
                    <a:cubicBezTo>
                      <a:pt x="30" y="61"/>
                      <a:pt x="28" y="60"/>
                      <a:pt x="28" y="58"/>
                    </a:cubicBezTo>
                    <a:cubicBezTo>
                      <a:pt x="27" y="56"/>
                      <a:pt x="27" y="53"/>
                      <a:pt x="26" y="50"/>
                    </a:cubicBezTo>
                    <a:cubicBezTo>
                      <a:pt x="26" y="46"/>
                      <a:pt x="26" y="43"/>
                      <a:pt x="26" y="41"/>
                    </a:cubicBezTo>
                    <a:cubicBezTo>
                      <a:pt x="26" y="40"/>
                      <a:pt x="26" y="39"/>
                      <a:pt x="26" y="38"/>
                    </a:cubicBezTo>
                    <a:cubicBezTo>
                      <a:pt x="26" y="37"/>
                      <a:pt x="26" y="36"/>
                      <a:pt x="26" y="35"/>
                    </a:cubicBezTo>
                    <a:cubicBezTo>
                      <a:pt x="26" y="30"/>
                      <a:pt x="25" y="28"/>
                      <a:pt x="22" y="28"/>
                    </a:cubicBezTo>
                    <a:cubicBezTo>
                      <a:pt x="19" y="28"/>
                      <a:pt x="16" y="30"/>
                      <a:pt x="14" y="32"/>
                    </a:cubicBezTo>
                    <a:cubicBezTo>
                      <a:pt x="13" y="34"/>
                      <a:pt x="11" y="37"/>
                      <a:pt x="9" y="41"/>
                    </a:cubicBezTo>
                    <a:cubicBezTo>
                      <a:pt x="9" y="50"/>
                      <a:pt x="8" y="56"/>
                      <a:pt x="8" y="57"/>
                    </a:cubicBezTo>
                    <a:cubicBezTo>
                      <a:pt x="7" y="59"/>
                      <a:pt x="6" y="60"/>
                      <a:pt x="4" y="60"/>
                    </a:cubicBezTo>
                    <a:cubicBezTo>
                      <a:pt x="3" y="60"/>
                      <a:pt x="2" y="59"/>
                      <a:pt x="2" y="59"/>
                    </a:cubicBezTo>
                    <a:cubicBezTo>
                      <a:pt x="1" y="58"/>
                      <a:pt x="0" y="57"/>
                      <a:pt x="0" y="56"/>
                    </a:cubicBezTo>
                    <a:cubicBezTo>
                      <a:pt x="0" y="56"/>
                      <a:pt x="1" y="55"/>
                      <a:pt x="1" y="55"/>
                    </a:cubicBezTo>
                    <a:cubicBezTo>
                      <a:pt x="1" y="54"/>
                      <a:pt x="1" y="52"/>
                      <a:pt x="1" y="49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2" y="9"/>
                      <a:pt x="2" y="8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1"/>
                      <a:pt x="8" y="3"/>
                    </a:cubicBezTo>
                    <a:cubicBezTo>
                      <a:pt x="9" y="5"/>
                      <a:pt x="9" y="7"/>
                      <a:pt x="9" y="9"/>
                    </a:cubicBezTo>
                    <a:cubicBezTo>
                      <a:pt x="9" y="12"/>
                      <a:pt x="9" y="15"/>
                      <a:pt x="9" y="17"/>
                    </a:cubicBezTo>
                    <a:cubicBezTo>
                      <a:pt x="8" y="20"/>
                      <a:pt x="8" y="23"/>
                      <a:pt x="8" y="2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6"/>
                      <a:pt x="13" y="24"/>
                      <a:pt x="15" y="23"/>
                    </a:cubicBezTo>
                    <a:cubicBezTo>
                      <a:pt x="17" y="21"/>
                      <a:pt x="20" y="21"/>
                      <a:pt x="22" y="21"/>
                    </a:cubicBezTo>
                    <a:cubicBezTo>
                      <a:pt x="26" y="21"/>
                      <a:pt x="29" y="22"/>
                      <a:pt x="31" y="25"/>
                    </a:cubicBezTo>
                    <a:cubicBezTo>
                      <a:pt x="32" y="27"/>
                      <a:pt x="33" y="30"/>
                      <a:pt x="33" y="34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52"/>
                      <a:pt x="34" y="54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9"/>
                      <a:pt x="35" y="60"/>
                      <a:pt x="34" y="60"/>
                    </a:cubicBezTo>
                    <a:cubicBezTo>
                      <a:pt x="33" y="61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4" name="Freeform 9">
                <a:extLst>
                  <a:ext uri="{FF2B5EF4-FFF2-40B4-BE49-F238E27FC236}">
                    <a16:creationId xmlns:a16="http://schemas.microsoft.com/office/drawing/2014/main" id="{1F0317AB-D15F-F945-90E2-DF93FDFF03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1176"/>
                <a:ext cx="155" cy="171"/>
              </a:xfrm>
              <a:custGeom>
                <a:avLst/>
                <a:gdLst>
                  <a:gd name="T0" fmla="*/ 19 w 37"/>
                  <a:gd name="T1" fmla="*/ 41 h 41"/>
                  <a:gd name="T2" fmla="*/ 6 w 37"/>
                  <a:gd name="T3" fmla="*/ 36 h 41"/>
                  <a:gd name="T4" fmla="*/ 0 w 37"/>
                  <a:gd name="T5" fmla="*/ 23 h 41"/>
                  <a:gd name="T6" fmla="*/ 5 w 37"/>
                  <a:gd name="T7" fmla="*/ 7 h 41"/>
                  <a:gd name="T8" fmla="*/ 18 w 37"/>
                  <a:gd name="T9" fmla="*/ 0 h 41"/>
                  <a:gd name="T10" fmla="*/ 28 w 37"/>
                  <a:gd name="T11" fmla="*/ 2 h 41"/>
                  <a:gd name="T12" fmla="*/ 33 w 37"/>
                  <a:gd name="T13" fmla="*/ 10 h 41"/>
                  <a:gd name="T14" fmla="*/ 29 w 37"/>
                  <a:gd name="T15" fmla="*/ 17 h 41"/>
                  <a:gd name="T16" fmla="*/ 21 w 37"/>
                  <a:gd name="T17" fmla="*/ 21 h 41"/>
                  <a:gd name="T18" fmla="*/ 7 w 37"/>
                  <a:gd name="T19" fmla="*/ 28 h 41"/>
                  <a:gd name="T20" fmla="*/ 12 w 37"/>
                  <a:gd name="T21" fmla="*/ 32 h 41"/>
                  <a:gd name="T22" fmla="*/ 19 w 37"/>
                  <a:gd name="T23" fmla="*/ 34 h 41"/>
                  <a:gd name="T24" fmla="*/ 25 w 37"/>
                  <a:gd name="T25" fmla="*/ 33 h 41"/>
                  <a:gd name="T26" fmla="*/ 31 w 37"/>
                  <a:gd name="T27" fmla="*/ 30 h 41"/>
                  <a:gd name="T28" fmla="*/ 34 w 37"/>
                  <a:gd name="T29" fmla="*/ 28 h 41"/>
                  <a:gd name="T30" fmla="*/ 36 w 37"/>
                  <a:gd name="T31" fmla="*/ 29 h 41"/>
                  <a:gd name="T32" fmla="*/ 37 w 37"/>
                  <a:gd name="T33" fmla="*/ 31 h 41"/>
                  <a:gd name="T34" fmla="*/ 30 w 37"/>
                  <a:gd name="T35" fmla="*/ 38 h 41"/>
                  <a:gd name="T36" fmla="*/ 19 w 37"/>
                  <a:gd name="T37" fmla="*/ 41 h 41"/>
                  <a:gd name="T38" fmla="*/ 18 w 37"/>
                  <a:gd name="T39" fmla="*/ 7 h 41"/>
                  <a:gd name="T40" fmla="*/ 11 w 37"/>
                  <a:gd name="T41" fmla="*/ 10 h 41"/>
                  <a:gd name="T42" fmla="*/ 6 w 37"/>
                  <a:gd name="T43" fmla="*/ 21 h 41"/>
                  <a:gd name="T44" fmla="*/ 18 w 37"/>
                  <a:gd name="T45" fmla="*/ 16 h 41"/>
                  <a:gd name="T46" fmla="*/ 27 w 37"/>
                  <a:gd name="T47" fmla="*/ 10 h 41"/>
                  <a:gd name="T48" fmla="*/ 18 w 37"/>
                  <a:gd name="T4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1">
                    <a:moveTo>
                      <a:pt x="19" y="41"/>
                    </a:moveTo>
                    <a:cubicBezTo>
                      <a:pt x="14" y="41"/>
                      <a:pt x="9" y="39"/>
                      <a:pt x="6" y="36"/>
                    </a:cubicBezTo>
                    <a:cubicBezTo>
                      <a:pt x="2" y="33"/>
                      <a:pt x="0" y="29"/>
                      <a:pt x="0" y="23"/>
                    </a:cubicBezTo>
                    <a:cubicBezTo>
                      <a:pt x="0" y="17"/>
                      <a:pt x="2" y="12"/>
                      <a:pt x="5" y="7"/>
                    </a:cubicBezTo>
                    <a:cubicBezTo>
                      <a:pt x="8" y="3"/>
                      <a:pt x="13" y="0"/>
                      <a:pt x="18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2" y="4"/>
                      <a:pt x="33" y="7"/>
                      <a:pt x="33" y="10"/>
                    </a:cubicBezTo>
                    <a:cubicBezTo>
                      <a:pt x="33" y="13"/>
                      <a:pt x="32" y="15"/>
                      <a:pt x="29" y="17"/>
                    </a:cubicBezTo>
                    <a:cubicBezTo>
                      <a:pt x="28" y="18"/>
                      <a:pt x="25" y="19"/>
                      <a:pt x="21" y="21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30"/>
                      <a:pt x="10" y="31"/>
                      <a:pt x="12" y="32"/>
                    </a:cubicBezTo>
                    <a:cubicBezTo>
                      <a:pt x="14" y="33"/>
                      <a:pt x="17" y="34"/>
                      <a:pt x="19" y="34"/>
                    </a:cubicBezTo>
                    <a:cubicBezTo>
                      <a:pt x="21" y="34"/>
                      <a:pt x="23" y="34"/>
                      <a:pt x="25" y="33"/>
                    </a:cubicBezTo>
                    <a:cubicBezTo>
                      <a:pt x="28" y="32"/>
                      <a:pt x="30" y="31"/>
                      <a:pt x="31" y="30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5" y="28"/>
                      <a:pt x="35" y="28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4"/>
                      <a:pt x="35" y="36"/>
                      <a:pt x="30" y="38"/>
                    </a:cubicBezTo>
                    <a:cubicBezTo>
                      <a:pt x="27" y="40"/>
                      <a:pt x="23" y="41"/>
                      <a:pt x="19" y="41"/>
                    </a:cubicBezTo>
                    <a:close/>
                    <a:moveTo>
                      <a:pt x="18" y="7"/>
                    </a:moveTo>
                    <a:cubicBezTo>
                      <a:pt x="15" y="7"/>
                      <a:pt x="13" y="8"/>
                      <a:pt x="11" y="10"/>
                    </a:cubicBezTo>
                    <a:cubicBezTo>
                      <a:pt x="9" y="13"/>
                      <a:pt x="7" y="16"/>
                      <a:pt x="6" y="2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2" y="13"/>
                      <a:pt x="25" y="11"/>
                      <a:pt x="27" y="10"/>
                    </a:cubicBezTo>
                    <a:cubicBezTo>
                      <a:pt x="25" y="8"/>
                      <a:pt x="22" y="7"/>
                      <a:pt x="18" y="7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5" name="Freeform 10">
                <a:extLst>
                  <a:ext uri="{FF2B5EF4-FFF2-40B4-BE49-F238E27FC236}">
                    <a16:creationId xmlns:a16="http://schemas.microsoft.com/office/drawing/2014/main" id="{CCE9FD32-E521-0F41-8D17-A7A67C60B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7" y="1176"/>
                <a:ext cx="155" cy="171"/>
              </a:xfrm>
              <a:custGeom>
                <a:avLst/>
                <a:gdLst>
                  <a:gd name="T0" fmla="*/ 19 w 37"/>
                  <a:gd name="T1" fmla="*/ 41 h 41"/>
                  <a:gd name="T2" fmla="*/ 5 w 37"/>
                  <a:gd name="T3" fmla="*/ 36 h 41"/>
                  <a:gd name="T4" fmla="*/ 0 w 37"/>
                  <a:gd name="T5" fmla="*/ 23 h 41"/>
                  <a:gd name="T6" fmla="*/ 4 w 37"/>
                  <a:gd name="T7" fmla="*/ 7 h 41"/>
                  <a:gd name="T8" fmla="*/ 18 w 37"/>
                  <a:gd name="T9" fmla="*/ 0 h 41"/>
                  <a:gd name="T10" fmla="*/ 28 w 37"/>
                  <a:gd name="T11" fmla="*/ 2 h 41"/>
                  <a:gd name="T12" fmla="*/ 33 w 37"/>
                  <a:gd name="T13" fmla="*/ 10 h 41"/>
                  <a:gd name="T14" fmla="*/ 29 w 37"/>
                  <a:gd name="T15" fmla="*/ 17 h 41"/>
                  <a:gd name="T16" fmla="*/ 21 w 37"/>
                  <a:gd name="T17" fmla="*/ 21 h 41"/>
                  <a:gd name="T18" fmla="*/ 7 w 37"/>
                  <a:gd name="T19" fmla="*/ 28 h 41"/>
                  <a:gd name="T20" fmla="*/ 12 w 37"/>
                  <a:gd name="T21" fmla="*/ 32 h 41"/>
                  <a:gd name="T22" fmla="*/ 19 w 37"/>
                  <a:gd name="T23" fmla="*/ 34 h 41"/>
                  <a:gd name="T24" fmla="*/ 25 w 37"/>
                  <a:gd name="T25" fmla="*/ 33 h 41"/>
                  <a:gd name="T26" fmla="*/ 31 w 37"/>
                  <a:gd name="T27" fmla="*/ 30 h 41"/>
                  <a:gd name="T28" fmla="*/ 33 w 37"/>
                  <a:gd name="T29" fmla="*/ 28 h 41"/>
                  <a:gd name="T30" fmla="*/ 36 w 37"/>
                  <a:gd name="T31" fmla="*/ 29 h 41"/>
                  <a:gd name="T32" fmla="*/ 37 w 37"/>
                  <a:gd name="T33" fmla="*/ 31 h 41"/>
                  <a:gd name="T34" fmla="*/ 30 w 37"/>
                  <a:gd name="T35" fmla="*/ 38 h 41"/>
                  <a:gd name="T36" fmla="*/ 19 w 37"/>
                  <a:gd name="T37" fmla="*/ 41 h 41"/>
                  <a:gd name="T38" fmla="*/ 18 w 37"/>
                  <a:gd name="T39" fmla="*/ 7 h 41"/>
                  <a:gd name="T40" fmla="*/ 10 w 37"/>
                  <a:gd name="T41" fmla="*/ 10 h 41"/>
                  <a:gd name="T42" fmla="*/ 6 w 37"/>
                  <a:gd name="T43" fmla="*/ 21 h 41"/>
                  <a:gd name="T44" fmla="*/ 17 w 37"/>
                  <a:gd name="T45" fmla="*/ 16 h 41"/>
                  <a:gd name="T46" fmla="*/ 27 w 37"/>
                  <a:gd name="T47" fmla="*/ 10 h 41"/>
                  <a:gd name="T48" fmla="*/ 18 w 37"/>
                  <a:gd name="T4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1">
                    <a:moveTo>
                      <a:pt x="19" y="41"/>
                    </a:moveTo>
                    <a:cubicBezTo>
                      <a:pt x="13" y="41"/>
                      <a:pt x="9" y="39"/>
                      <a:pt x="5" y="36"/>
                    </a:cubicBezTo>
                    <a:cubicBezTo>
                      <a:pt x="2" y="33"/>
                      <a:pt x="0" y="29"/>
                      <a:pt x="0" y="23"/>
                    </a:cubicBezTo>
                    <a:cubicBezTo>
                      <a:pt x="0" y="17"/>
                      <a:pt x="1" y="12"/>
                      <a:pt x="4" y="7"/>
                    </a:cubicBezTo>
                    <a:cubicBezTo>
                      <a:pt x="8" y="3"/>
                      <a:pt x="12" y="0"/>
                      <a:pt x="18" y="0"/>
                    </a:cubicBezTo>
                    <a:cubicBezTo>
                      <a:pt x="22" y="0"/>
                      <a:pt x="25" y="1"/>
                      <a:pt x="28" y="2"/>
                    </a:cubicBezTo>
                    <a:cubicBezTo>
                      <a:pt x="31" y="4"/>
                      <a:pt x="33" y="7"/>
                      <a:pt x="33" y="10"/>
                    </a:cubicBezTo>
                    <a:cubicBezTo>
                      <a:pt x="33" y="13"/>
                      <a:pt x="31" y="15"/>
                      <a:pt x="29" y="17"/>
                    </a:cubicBezTo>
                    <a:cubicBezTo>
                      <a:pt x="27" y="18"/>
                      <a:pt x="25" y="19"/>
                      <a:pt x="21" y="21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30"/>
                      <a:pt x="10" y="31"/>
                      <a:pt x="12" y="32"/>
                    </a:cubicBezTo>
                    <a:cubicBezTo>
                      <a:pt x="14" y="33"/>
                      <a:pt x="16" y="34"/>
                      <a:pt x="19" y="34"/>
                    </a:cubicBezTo>
                    <a:cubicBezTo>
                      <a:pt x="21" y="34"/>
                      <a:pt x="23" y="34"/>
                      <a:pt x="25" y="33"/>
                    </a:cubicBezTo>
                    <a:cubicBezTo>
                      <a:pt x="28" y="32"/>
                      <a:pt x="30" y="31"/>
                      <a:pt x="31" y="30"/>
                    </a:cubicBezTo>
                    <a:cubicBezTo>
                      <a:pt x="31" y="28"/>
                      <a:pt x="32" y="28"/>
                      <a:pt x="33" y="28"/>
                    </a:cubicBezTo>
                    <a:cubicBezTo>
                      <a:pt x="34" y="28"/>
                      <a:pt x="35" y="28"/>
                      <a:pt x="36" y="29"/>
                    </a:cubicBezTo>
                    <a:cubicBezTo>
                      <a:pt x="36" y="29"/>
                      <a:pt x="37" y="30"/>
                      <a:pt x="37" y="31"/>
                    </a:cubicBezTo>
                    <a:cubicBezTo>
                      <a:pt x="37" y="34"/>
                      <a:pt x="34" y="36"/>
                      <a:pt x="30" y="38"/>
                    </a:cubicBezTo>
                    <a:cubicBezTo>
                      <a:pt x="26" y="40"/>
                      <a:pt x="23" y="41"/>
                      <a:pt x="19" y="41"/>
                    </a:cubicBezTo>
                    <a:close/>
                    <a:moveTo>
                      <a:pt x="18" y="7"/>
                    </a:moveTo>
                    <a:cubicBezTo>
                      <a:pt x="15" y="7"/>
                      <a:pt x="12" y="8"/>
                      <a:pt x="10" y="10"/>
                    </a:cubicBezTo>
                    <a:cubicBezTo>
                      <a:pt x="8" y="13"/>
                      <a:pt x="7" y="16"/>
                      <a:pt x="6" y="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2" y="13"/>
                      <a:pt x="25" y="11"/>
                      <a:pt x="27" y="10"/>
                    </a:cubicBezTo>
                    <a:cubicBezTo>
                      <a:pt x="25" y="8"/>
                      <a:pt x="22" y="7"/>
                      <a:pt x="18" y="7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6" name="Freeform 11">
                <a:extLst>
                  <a:ext uri="{FF2B5EF4-FFF2-40B4-BE49-F238E27FC236}">
                    <a16:creationId xmlns:a16="http://schemas.microsoft.com/office/drawing/2014/main" id="{B512411E-5080-444D-8F5A-CD629E873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3" y="1168"/>
                <a:ext cx="138" cy="259"/>
              </a:xfrm>
              <a:custGeom>
                <a:avLst/>
                <a:gdLst>
                  <a:gd name="T0" fmla="*/ 17 w 33"/>
                  <a:gd name="T1" fmla="*/ 42 h 62"/>
                  <a:gd name="T2" fmla="*/ 9 w 33"/>
                  <a:gd name="T3" fmla="*/ 41 h 62"/>
                  <a:gd name="T4" fmla="*/ 9 w 33"/>
                  <a:gd name="T5" fmla="*/ 59 h 62"/>
                  <a:gd name="T6" fmla="*/ 8 w 33"/>
                  <a:gd name="T7" fmla="*/ 61 h 62"/>
                  <a:gd name="T8" fmla="*/ 5 w 33"/>
                  <a:gd name="T9" fmla="*/ 62 h 62"/>
                  <a:gd name="T10" fmla="*/ 2 w 33"/>
                  <a:gd name="T11" fmla="*/ 61 h 62"/>
                  <a:gd name="T12" fmla="*/ 1 w 33"/>
                  <a:gd name="T13" fmla="*/ 59 h 62"/>
                  <a:gd name="T14" fmla="*/ 2 w 33"/>
                  <a:gd name="T15" fmla="*/ 44 h 62"/>
                  <a:gd name="T16" fmla="*/ 2 w 33"/>
                  <a:gd name="T17" fmla="*/ 29 h 62"/>
                  <a:gd name="T18" fmla="*/ 1 w 33"/>
                  <a:gd name="T19" fmla="*/ 14 h 62"/>
                  <a:gd name="T20" fmla="*/ 0 w 33"/>
                  <a:gd name="T21" fmla="*/ 7 h 62"/>
                  <a:gd name="T22" fmla="*/ 1 w 33"/>
                  <a:gd name="T23" fmla="*/ 2 h 62"/>
                  <a:gd name="T24" fmla="*/ 5 w 33"/>
                  <a:gd name="T25" fmla="*/ 0 h 62"/>
                  <a:gd name="T26" fmla="*/ 7 w 33"/>
                  <a:gd name="T27" fmla="*/ 1 h 62"/>
                  <a:gd name="T28" fmla="*/ 8 w 33"/>
                  <a:gd name="T29" fmla="*/ 4 h 62"/>
                  <a:gd name="T30" fmla="*/ 8 w 33"/>
                  <a:gd name="T31" fmla="*/ 5 h 62"/>
                  <a:gd name="T32" fmla="*/ 8 w 33"/>
                  <a:gd name="T33" fmla="*/ 7 h 62"/>
                  <a:gd name="T34" fmla="*/ 14 w 33"/>
                  <a:gd name="T35" fmla="*/ 4 h 62"/>
                  <a:gd name="T36" fmla="*/ 20 w 33"/>
                  <a:gd name="T37" fmla="*/ 3 h 62"/>
                  <a:gd name="T38" fmla="*/ 31 w 33"/>
                  <a:gd name="T39" fmla="*/ 9 h 62"/>
                  <a:gd name="T40" fmla="*/ 33 w 33"/>
                  <a:gd name="T41" fmla="*/ 24 h 62"/>
                  <a:gd name="T42" fmla="*/ 29 w 33"/>
                  <a:gd name="T43" fmla="*/ 37 h 62"/>
                  <a:gd name="T44" fmla="*/ 17 w 33"/>
                  <a:gd name="T45" fmla="*/ 42 h 62"/>
                  <a:gd name="T46" fmla="*/ 20 w 33"/>
                  <a:gd name="T47" fmla="*/ 10 h 62"/>
                  <a:gd name="T48" fmla="*/ 13 w 33"/>
                  <a:gd name="T49" fmla="*/ 12 h 62"/>
                  <a:gd name="T50" fmla="*/ 8 w 33"/>
                  <a:gd name="T51" fmla="*/ 16 h 62"/>
                  <a:gd name="T52" fmla="*/ 9 w 33"/>
                  <a:gd name="T53" fmla="*/ 33 h 62"/>
                  <a:gd name="T54" fmla="*/ 17 w 33"/>
                  <a:gd name="T55" fmla="*/ 35 h 62"/>
                  <a:gd name="T56" fmla="*/ 24 w 33"/>
                  <a:gd name="T57" fmla="*/ 31 h 62"/>
                  <a:gd name="T58" fmla="*/ 26 w 33"/>
                  <a:gd name="T59" fmla="*/ 24 h 62"/>
                  <a:gd name="T60" fmla="*/ 25 w 33"/>
                  <a:gd name="T61" fmla="*/ 13 h 62"/>
                  <a:gd name="T62" fmla="*/ 20 w 33"/>
                  <a:gd name="T63" fmla="*/ 1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62">
                    <a:moveTo>
                      <a:pt x="17" y="42"/>
                    </a:moveTo>
                    <a:cubicBezTo>
                      <a:pt x="14" y="42"/>
                      <a:pt x="12" y="42"/>
                      <a:pt x="9" y="41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8" y="61"/>
                      <a:pt x="8" y="61"/>
                    </a:cubicBezTo>
                    <a:cubicBezTo>
                      <a:pt x="7" y="62"/>
                      <a:pt x="6" y="62"/>
                      <a:pt x="5" y="62"/>
                    </a:cubicBezTo>
                    <a:cubicBezTo>
                      <a:pt x="4" y="62"/>
                      <a:pt x="3" y="62"/>
                      <a:pt x="2" y="61"/>
                    </a:cubicBezTo>
                    <a:cubicBezTo>
                      <a:pt x="2" y="61"/>
                      <a:pt x="1" y="60"/>
                      <a:pt x="1" y="5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4"/>
                      <a:pt x="1" y="19"/>
                      <a:pt x="1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10" y="6"/>
                      <a:pt x="12" y="5"/>
                      <a:pt x="14" y="4"/>
                    </a:cubicBezTo>
                    <a:cubicBezTo>
                      <a:pt x="16" y="3"/>
                      <a:pt x="18" y="3"/>
                      <a:pt x="20" y="3"/>
                    </a:cubicBezTo>
                    <a:cubicBezTo>
                      <a:pt x="25" y="3"/>
                      <a:pt x="28" y="5"/>
                      <a:pt x="31" y="9"/>
                    </a:cubicBezTo>
                    <a:cubicBezTo>
                      <a:pt x="33" y="13"/>
                      <a:pt x="33" y="18"/>
                      <a:pt x="33" y="24"/>
                    </a:cubicBezTo>
                    <a:cubicBezTo>
                      <a:pt x="33" y="29"/>
                      <a:pt x="32" y="33"/>
                      <a:pt x="29" y="37"/>
                    </a:cubicBezTo>
                    <a:cubicBezTo>
                      <a:pt x="26" y="40"/>
                      <a:pt x="22" y="42"/>
                      <a:pt x="17" y="42"/>
                    </a:cubicBezTo>
                    <a:close/>
                    <a:moveTo>
                      <a:pt x="20" y="10"/>
                    </a:moveTo>
                    <a:cubicBezTo>
                      <a:pt x="17" y="10"/>
                      <a:pt x="15" y="11"/>
                      <a:pt x="13" y="12"/>
                    </a:cubicBezTo>
                    <a:cubicBezTo>
                      <a:pt x="12" y="12"/>
                      <a:pt x="10" y="14"/>
                      <a:pt x="8" y="16"/>
                    </a:cubicBezTo>
                    <a:cubicBezTo>
                      <a:pt x="9" y="21"/>
                      <a:pt x="9" y="27"/>
                      <a:pt x="9" y="33"/>
                    </a:cubicBezTo>
                    <a:cubicBezTo>
                      <a:pt x="12" y="34"/>
                      <a:pt x="14" y="35"/>
                      <a:pt x="17" y="35"/>
                    </a:cubicBezTo>
                    <a:cubicBezTo>
                      <a:pt x="20" y="35"/>
                      <a:pt x="22" y="34"/>
                      <a:pt x="24" y="31"/>
                    </a:cubicBezTo>
                    <a:cubicBezTo>
                      <a:pt x="25" y="29"/>
                      <a:pt x="26" y="27"/>
                      <a:pt x="26" y="24"/>
                    </a:cubicBezTo>
                    <a:cubicBezTo>
                      <a:pt x="26" y="19"/>
                      <a:pt x="26" y="16"/>
                      <a:pt x="25" y="13"/>
                    </a:cubicBezTo>
                    <a:cubicBezTo>
                      <a:pt x="23" y="11"/>
                      <a:pt x="22" y="10"/>
                      <a:pt x="20" y="1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7" name="Freeform 12">
                <a:extLst>
                  <a:ext uri="{FF2B5EF4-FFF2-40B4-BE49-F238E27FC236}">
                    <a16:creationId xmlns:a16="http://schemas.microsoft.com/office/drawing/2014/main" id="{AF31B997-3D1D-B349-A72A-5F6AB958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581"/>
                <a:ext cx="1737" cy="1668"/>
              </a:xfrm>
              <a:custGeom>
                <a:avLst/>
                <a:gdLst>
                  <a:gd name="T0" fmla="*/ 47 w 415"/>
                  <a:gd name="T1" fmla="*/ 105 h 399"/>
                  <a:gd name="T2" fmla="*/ 44 w 415"/>
                  <a:gd name="T3" fmla="*/ 157 h 399"/>
                  <a:gd name="T4" fmla="*/ 7 w 415"/>
                  <a:gd name="T5" fmla="*/ 207 h 399"/>
                  <a:gd name="T6" fmla="*/ 22 w 415"/>
                  <a:gd name="T7" fmla="*/ 275 h 399"/>
                  <a:gd name="T8" fmla="*/ 9 w 415"/>
                  <a:gd name="T9" fmla="*/ 338 h 399"/>
                  <a:gd name="T10" fmla="*/ 32 w 415"/>
                  <a:gd name="T11" fmla="*/ 397 h 399"/>
                  <a:gd name="T12" fmla="*/ 259 w 415"/>
                  <a:gd name="T13" fmla="*/ 397 h 399"/>
                  <a:gd name="T14" fmla="*/ 369 w 415"/>
                  <a:gd name="T15" fmla="*/ 397 h 399"/>
                  <a:gd name="T16" fmla="*/ 388 w 415"/>
                  <a:gd name="T17" fmla="*/ 397 h 399"/>
                  <a:gd name="T18" fmla="*/ 408 w 415"/>
                  <a:gd name="T19" fmla="*/ 358 h 399"/>
                  <a:gd name="T20" fmla="*/ 389 w 415"/>
                  <a:gd name="T21" fmla="*/ 274 h 399"/>
                  <a:gd name="T22" fmla="*/ 407 w 415"/>
                  <a:gd name="T23" fmla="*/ 204 h 399"/>
                  <a:gd name="T24" fmla="*/ 376 w 415"/>
                  <a:gd name="T25" fmla="*/ 144 h 399"/>
                  <a:gd name="T26" fmla="*/ 371 w 415"/>
                  <a:gd name="T27" fmla="*/ 93 h 399"/>
                  <a:gd name="T28" fmla="*/ 357 w 415"/>
                  <a:gd name="T29" fmla="*/ 66 h 399"/>
                  <a:gd name="T30" fmla="*/ 328 w 415"/>
                  <a:gd name="T31" fmla="*/ 43 h 399"/>
                  <a:gd name="T32" fmla="*/ 294 w 415"/>
                  <a:gd name="T33" fmla="*/ 35 h 399"/>
                  <a:gd name="T34" fmla="*/ 269 w 415"/>
                  <a:gd name="T35" fmla="*/ 17 h 399"/>
                  <a:gd name="T36" fmla="*/ 230 w 415"/>
                  <a:gd name="T37" fmla="*/ 1 h 399"/>
                  <a:gd name="T38" fmla="*/ 192 w 415"/>
                  <a:gd name="T39" fmla="*/ 6 h 399"/>
                  <a:gd name="T40" fmla="*/ 160 w 415"/>
                  <a:gd name="T41" fmla="*/ 23 h 399"/>
                  <a:gd name="T42" fmla="*/ 148 w 415"/>
                  <a:gd name="T43" fmla="*/ 41 h 399"/>
                  <a:gd name="T44" fmla="*/ 119 w 415"/>
                  <a:gd name="T45" fmla="*/ 36 h 399"/>
                  <a:gd name="T46" fmla="*/ 87 w 415"/>
                  <a:gd name="T47" fmla="*/ 54 h 399"/>
                  <a:gd name="T48" fmla="*/ 47 w 415"/>
                  <a:gd name="T49" fmla="*/ 10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5" h="399">
                    <a:moveTo>
                      <a:pt x="47" y="105"/>
                    </a:moveTo>
                    <a:cubicBezTo>
                      <a:pt x="39" y="123"/>
                      <a:pt x="39" y="139"/>
                      <a:pt x="44" y="157"/>
                    </a:cubicBezTo>
                    <a:cubicBezTo>
                      <a:pt x="19" y="151"/>
                      <a:pt x="11" y="191"/>
                      <a:pt x="7" y="207"/>
                    </a:cubicBezTo>
                    <a:cubicBezTo>
                      <a:pt x="0" y="234"/>
                      <a:pt x="6" y="253"/>
                      <a:pt x="22" y="275"/>
                    </a:cubicBezTo>
                    <a:cubicBezTo>
                      <a:pt x="6" y="294"/>
                      <a:pt x="4" y="315"/>
                      <a:pt x="9" y="338"/>
                    </a:cubicBezTo>
                    <a:cubicBezTo>
                      <a:pt x="12" y="353"/>
                      <a:pt x="20" y="388"/>
                      <a:pt x="32" y="397"/>
                    </a:cubicBezTo>
                    <a:cubicBezTo>
                      <a:pt x="108" y="397"/>
                      <a:pt x="183" y="397"/>
                      <a:pt x="259" y="397"/>
                    </a:cubicBezTo>
                    <a:cubicBezTo>
                      <a:pt x="296" y="397"/>
                      <a:pt x="332" y="397"/>
                      <a:pt x="369" y="397"/>
                    </a:cubicBezTo>
                    <a:cubicBezTo>
                      <a:pt x="374" y="397"/>
                      <a:pt x="384" y="399"/>
                      <a:pt x="388" y="397"/>
                    </a:cubicBezTo>
                    <a:cubicBezTo>
                      <a:pt x="399" y="392"/>
                      <a:pt x="405" y="369"/>
                      <a:pt x="408" y="358"/>
                    </a:cubicBezTo>
                    <a:cubicBezTo>
                      <a:pt x="415" y="329"/>
                      <a:pt x="411" y="296"/>
                      <a:pt x="389" y="274"/>
                    </a:cubicBezTo>
                    <a:cubicBezTo>
                      <a:pt x="405" y="250"/>
                      <a:pt x="410" y="232"/>
                      <a:pt x="407" y="204"/>
                    </a:cubicBezTo>
                    <a:cubicBezTo>
                      <a:pt x="404" y="180"/>
                      <a:pt x="402" y="152"/>
                      <a:pt x="376" y="144"/>
                    </a:cubicBezTo>
                    <a:cubicBezTo>
                      <a:pt x="380" y="145"/>
                      <a:pt x="372" y="96"/>
                      <a:pt x="371" y="93"/>
                    </a:cubicBezTo>
                    <a:cubicBezTo>
                      <a:pt x="368" y="84"/>
                      <a:pt x="358" y="75"/>
                      <a:pt x="357" y="66"/>
                    </a:cubicBezTo>
                    <a:cubicBezTo>
                      <a:pt x="346" y="59"/>
                      <a:pt x="339" y="48"/>
                      <a:pt x="328" y="43"/>
                    </a:cubicBezTo>
                    <a:cubicBezTo>
                      <a:pt x="316" y="37"/>
                      <a:pt x="306" y="37"/>
                      <a:pt x="294" y="35"/>
                    </a:cubicBezTo>
                    <a:cubicBezTo>
                      <a:pt x="283" y="32"/>
                      <a:pt x="279" y="24"/>
                      <a:pt x="269" y="17"/>
                    </a:cubicBezTo>
                    <a:cubicBezTo>
                      <a:pt x="256" y="8"/>
                      <a:pt x="245" y="3"/>
                      <a:pt x="230" y="1"/>
                    </a:cubicBezTo>
                    <a:cubicBezTo>
                      <a:pt x="215" y="0"/>
                      <a:pt x="207" y="2"/>
                      <a:pt x="192" y="6"/>
                    </a:cubicBezTo>
                    <a:cubicBezTo>
                      <a:pt x="181" y="10"/>
                      <a:pt x="171" y="20"/>
                      <a:pt x="160" y="23"/>
                    </a:cubicBezTo>
                    <a:cubicBezTo>
                      <a:pt x="156" y="29"/>
                      <a:pt x="149" y="34"/>
                      <a:pt x="148" y="41"/>
                    </a:cubicBezTo>
                    <a:cubicBezTo>
                      <a:pt x="149" y="35"/>
                      <a:pt x="122" y="35"/>
                      <a:pt x="119" y="36"/>
                    </a:cubicBezTo>
                    <a:cubicBezTo>
                      <a:pt x="106" y="38"/>
                      <a:pt x="97" y="45"/>
                      <a:pt x="87" y="54"/>
                    </a:cubicBezTo>
                    <a:cubicBezTo>
                      <a:pt x="69" y="69"/>
                      <a:pt x="57" y="82"/>
                      <a:pt x="47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8" name="Freeform 13">
                <a:extLst>
                  <a:ext uri="{FF2B5EF4-FFF2-40B4-BE49-F238E27FC236}">
                    <a16:creationId xmlns:a16="http://schemas.microsoft.com/office/drawing/2014/main" id="{39F70EDA-BA37-C748-888D-EB91DEC9D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1540"/>
                <a:ext cx="134" cy="92"/>
              </a:xfrm>
              <a:custGeom>
                <a:avLst/>
                <a:gdLst>
                  <a:gd name="T0" fmla="*/ 2 w 32"/>
                  <a:gd name="T1" fmla="*/ 20 h 22"/>
                  <a:gd name="T2" fmla="*/ 15 w 32"/>
                  <a:gd name="T3" fmla="*/ 0 h 22"/>
                  <a:gd name="T4" fmla="*/ 18 w 32"/>
                  <a:gd name="T5" fmla="*/ 10 h 22"/>
                  <a:gd name="T6" fmla="*/ 30 w 32"/>
                  <a:gd name="T7" fmla="*/ 4 h 22"/>
                  <a:gd name="T8" fmla="*/ 26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2" y="20"/>
                    </a:moveTo>
                    <a:cubicBezTo>
                      <a:pt x="0" y="16"/>
                      <a:pt x="10" y="4"/>
                      <a:pt x="15" y="0"/>
                    </a:cubicBezTo>
                    <a:cubicBezTo>
                      <a:pt x="17" y="3"/>
                      <a:pt x="18" y="7"/>
                      <a:pt x="18" y="10"/>
                    </a:cubicBezTo>
                    <a:cubicBezTo>
                      <a:pt x="22" y="8"/>
                      <a:pt x="26" y="5"/>
                      <a:pt x="30" y="4"/>
                    </a:cubicBezTo>
                    <a:cubicBezTo>
                      <a:pt x="32" y="9"/>
                      <a:pt x="29" y="18"/>
                      <a:pt x="26" y="2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9" name="Freeform 14">
                <a:extLst>
                  <a:ext uri="{FF2B5EF4-FFF2-40B4-BE49-F238E27FC236}">
                    <a16:creationId xmlns:a16="http://schemas.microsoft.com/office/drawing/2014/main" id="{984E7871-60E5-C741-8045-0ACDCFA3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1531"/>
                <a:ext cx="151" cy="109"/>
              </a:xfrm>
              <a:custGeom>
                <a:avLst/>
                <a:gdLst>
                  <a:gd name="T0" fmla="*/ 16 w 36"/>
                  <a:gd name="T1" fmla="*/ 1 h 26"/>
                  <a:gd name="T2" fmla="*/ 3 w 36"/>
                  <a:gd name="T3" fmla="*/ 23 h 26"/>
                  <a:gd name="T4" fmla="*/ 5 w 36"/>
                  <a:gd name="T5" fmla="*/ 24 h 26"/>
                  <a:gd name="T6" fmla="*/ 6 w 36"/>
                  <a:gd name="T7" fmla="*/ 22 h 26"/>
                  <a:gd name="T8" fmla="*/ 6 w 36"/>
                  <a:gd name="T9" fmla="*/ 22 h 26"/>
                  <a:gd name="T10" fmla="*/ 6 w 36"/>
                  <a:gd name="T11" fmla="*/ 21 h 26"/>
                  <a:gd name="T12" fmla="*/ 17 w 36"/>
                  <a:gd name="T13" fmla="*/ 5 h 26"/>
                  <a:gd name="T14" fmla="*/ 18 w 36"/>
                  <a:gd name="T15" fmla="*/ 11 h 26"/>
                  <a:gd name="T16" fmla="*/ 19 w 36"/>
                  <a:gd name="T17" fmla="*/ 13 h 26"/>
                  <a:gd name="T18" fmla="*/ 20 w 36"/>
                  <a:gd name="T19" fmla="*/ 14 h 26"/>
                  <a:gd name="T20" fmla="*/ 21 w 36"/>
                  <a:gd name="T21" fmla="*/ 14 h 26"/>
                  <a:gd name="T22" fmla="*/ 25 w 36"/>
                  <a:gd name="T23" fmla="*/ 11 h 26"/>
                  <a:gd name="T24" fmla="*/ 31 w 36"/>
                  <a:gd name="T25" fmla="*/ 8 h 26"/>
                  <a:gd name="T26" fmla="*/ 31 w 36"/>
                  <a:gd name="T27" fmla="*/ 10 h 26"/>
                  <a:gd name="T28" fmla="*/ 27 w 36"/>
                  <a:gd name="T29" fmla="*/ 23 h 26"/>
                  <a:gd name="T30" fmla="*/ 26 w 36"/>
                  <a:gd name="T31" fmla="*/ 24 h 26"/>
                  <a:gd name="T32" fmla="*/ 27 w 36"/>
                  <a:gd name="T33" fmla="*/ 26 h 26"/>
                  <a:gd name="T34" fmla="*/ 29 w 36"/>
                  <a:gd name="T35" fmla="*/ 25 h 26"/>
                  <a:gd name="T36" fmla="*/ 33 w 36"/>
                  <a:gd name="T37" fmla="*/ 5 h 26"/>
                  <a:gd name="T38" fmla="*/ 31 w 36"/>
                  <a:gd name="T39" fmla="*/ 4 h 26"/>
                  <a:gd name="T40" fmla="*/ 23 w 36"/>
                  <a:gd name="T41" fmla="*/ 9 h 26"/>
                  <a:gd name="T42" fmla="*/ 21 w 36"/>
                  <a:gd name="T43" fmla="*/ 9 h 26"/>
                  <a:gd name="T44" fmla="*/ 18 w 36"/>
                  <a:gd name="T45" fmla="*/ 1 h 26"/>
                  <a:gd name="T46" fmla="*/ 16 w 36"/>
                  <a:gd name="T4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26">
                    <a:moveTo>
                      <a:pt x="16" y="1"/>
                    </a:moveTo>
                    <a:cubicBezTo>
                      <a:pt x="12" y="4"/>
                      <a:pt x="0" y="17"/>
                      <a:pt x="3" y="23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6" y="18"/>
                      <a:pt x="12" y="10"/>
                      <a:pt x="17" y="5"/>
                    </a:cubicBezTo>
                    <a:cubicBezTo>
                      <a:pt x="17" y="7"/>
                      <a:pt x="18" y="9"/>
                      <a:pt x="18" y="1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4"/>
                      <a:pt x="20" y="14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0"/>
                      <a:pt x="29" y="9"/>
                      <a:pt x="31" y="8"/>
                    </a:cubicBezTo>
                    <a:cubicBezTo>
                      <a:pt x="31" y="9"/>
                      <a:pt x="31" y="9"/>
                      <a:pt x="31" y="10"/>
                    </a:cubicBezTo>
                    <a:cubicBezTo>
                      <a:pt x="31" y="14"/>
                      <a:pt x="29" y="20"/>
                      <a:pt x="27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6"/>
                      <a:pt x="27" y="26"/>
                    </a:cubicBezTo>
                    <a:cubicBezTo>
                      <a:pt x="28" y="26"/>
                      <a:pt x="29" y="26"/>
                      <a:pt x="29" y="25"/>
                    </a:cubicBezTo>
                    <a:cubicBezTo>
                      <a:pt x="33" y="20"/>
                      <a:pt x="36" y="11"/>
                      <a:pt x="33" y="5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28" y="5"/>
                      <a:pt x="25" y="7"/>
                      <a:pt x="23" y="9"/>
                    </a:cubicBezTo>
                    <a:cubicBezTo>
                      <a:pt x="23" y="9"/>
                      <a:pt x="22" y="9"/>
                      <a:pt x="21" y="9"/>
                    </a:cubicBezTo>
                    <a:cubicBezTo>
                      <a:pt x="21" y="7"/>
                      <a:pt x="20" y="4"/>
                      <a:pt x="18" y="1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0" name="Freeform 15">
                <a:extLst>
                  <a:ext uri="{FF2B5EF4-FFF2-40B4-BE49-F238E27FC236}">
                    <a16:creationId xmlns:a16="http://schemas.microsoft.com/office/drawing/2014/main" id="{A871DB4E-59E7-6149-A04C-747D40561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27"/>
                <a:ext cx="88" cy="100"/>
              </a:xfrm>
              <a:custGeom>
                <a:avLst/>
                <a:gdLst>
                  <a:gd name="T0" fmla="*/ 4 w 21"/>
                  <a:gd name="T1" fmla="*/ 24 h 24"/>
                  <a:gd name="T2" fmla="*/ 0 w 21"/>
                  <a:gd name="T3" fmla="*/ 8 h 24"/>
                  <a:gd name="T4" fmla="*/ 10 w 21"/>
                  <a:gd name="T5" fmla="*/ 11 h 24"/>
                  <a:gd name="T6" fmla="*/ 10 w 21"/>
                  <a:gd name="T7" fmla="*/ 0 h 24"/>
                  <a:gd name="T8" fmla="*/ 21 w 21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4" y="24"/>
                    </a:moveTo>
                    <a:cubicBezTo>
                      <a:pt x="3" y="18"/>
                      <a:pt x="0" y="14"/>
                      <a:pt x="0" y="8"/>
                    </a:cubicBezTo>
                    <a:cubicBezTo>
                      <a:pt x="3" y="10"/>
                      <a:pt x="6" y="10"/>
                      <a:pt x="10" y="11"/>
                    </a:cubicBezTo>
                    <a:cubicBezTo>
                      <a:pt x="9" y="7"/>
                      <a:pt x="10" y="4"/>
                      <a:pt x="10" y="0"/>
                    </a:cubicBezTo>
                    <a:cubicBezTo>
                      <a:pt x="15" y="2"/>
                      <a:pt x="18" y="10"/>
                      <a:pt x="21" y="14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1" name="Freeform 16">
                <a:extLst>
                  <a:ext uri="{FF2B5EF4-FFF2-40B4-BE49-F238E27FC236}">
                    <a16:creationId xmlns:a16="http://schemas.microsoft.com/office/drawing/2014/main" id="{D71E1334-46AC-A141-A56F-0A7BF2AB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519"/>
                <a:ext cx="105" cy="117"/>
              </a:xfrm>
              <a:custGeom>
                <a:avLst/>
                <a:gdLst>
                  <a:gd name="T0" fmla="*/ 11 w 25"/>
                  <a:gd name="T1" fmla="*/ 1 h 28"/>
                  <a:gd name="T2" fmla="*/ 10 w 25"/>
                  <a:gd name="T3" fmla="*/ 2 h 28"/>
                  <a:gd name="T4" fmla="*/ 10 w 25"/>
                  <a:gd name="T5" fmla="*/ 7 h 28"/>
                  <a:gd name="T6" fmla="*/ 10 w 25"/>
                  <a:gd name="T7" fmla="*/ 11 h 28"/>
                  <a:gd name="T8" fmla="*/ 10 w 25"/>
                  <a:gd name="T9" fmla="*/ 11 h 28"/>
                  <a:gd name="T10" fmla="*/ 3 w 25"/>
                  <a:gd name="T11" fmla="*/ 8 h 28"/>
                  <a:gd name="T12" fmla="*/ 1 w 25"/>
                  <a:gd name="T13" fmla="*/ 8 h 28"/>
                  <a:gd name="T14" fmla="*/ 0 w 25"/>
                  <a:gd name="T15" fmla="*/ 10 h 28"/>
                  <a:gd name="T16" fmla="*/ 3 w 25"/>
                  <a:gd name="T17" fmla="*/ 22 h 28"/>
                  <a:gd name="T18" fmla="*/ 5 w 25"/>
                  <a:gd name="T19" fmla="*/ 27 h 28"/>
                  <a:gd name="T20" fmla="*/ 7 w 25"/>
                  <a:gd name="T21" fmla="*/ 28 h 28"/>
                  <a:gd name="T22" fmla="*/ 8 w 25"/>
                  <a:gd name="T23" fmla="*/ 26 h 28"/>
                  <a:gd name="T24" fmla="*/ 8 w 25"/>
                  <a:gd name="T25" fmla="*/ 25 h 28"/>
                  <a:gd name="T26" fmla="*/ 6 w 25"/>
                  <a:gd name="T27" fmla="*/ 21 h 28"/>
                  <a:gd name="T28" fmla="*/ 4 w 25"/>
                  <a:gd name="T29" fmla="*/ 13 h 28"/>
                  <a:gd name="T30" fmla="*/ 9 w 25"/>
                  <a:gd name="T31" fmla="*/ 14 h 28"/>
                  <a:gd name="T32" fmla="*/ 11 w 25"/>
                  <a:gd name="T33" fmla="*/ 14 h 28"/>
                  <a:gd name="T34" fmla="*/ 13 w 25"/>
                  <a:gd name="T35" fmla="*/ 14 h 28"/>
                  <a:gd name="T36" fmla="*/ 13 w 25"/>
                  <a:gd name="T37" fmla="*/ 13 h 28"/>
                  <a:gd name="T38" fmla="*/ 14 w 25"/>
                  <a:gd name="T39" fmla="*/ 5 h 28"/>
                  <a:gd name="T40" fmla="*/ 19 w 25"/>
                  <a:gd name="T41" fmla="*/ 13 h 28"/>
                  <a:gd name="T42" fmla="*/ 21 w 25"/>
                  <a:gd name="T43" fmla="*/ 17 h 28"/>
                  <a:gd name="T44" fmla="*/ 23 w 25"/>
                  <a:gd name="T45" fmla="*/ 18 h 28"/>
                  <a:gd name="T46" fmla="*/ 24 w 25"/>
                  <a:gd name="T47" fmla="*/ 15 h 28"/>
                  <a:gd name="T48" fmla="*/ 22 w 25"/>
                  <a:gd name="T49" fmla="*/ 11 h 28"/>
                  <a:gd name="T50" fmla="*/ 12 w 25"/>
                  <a:gd name="T51" fmla="*/ 1 h 28"/>
                  <a:gd name="T52" fmla="*/ 11 w 25"/>
                  <a:gd name="T5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8">
                    <a:moveTo>
                      <a:pt x="11" y="1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9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0"/>
                      <a:pt x="5" y="10"/>
                      <a:pt x="3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5"/>
                      <a:pt x="1" y="18"/>
                      <a:pt x="3" y="22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6" y="28"/>
                      <a:pt x="7" y="28"/>
                    </a:cubicBezTo>
                    <a:cubicBezTo>
                      <a:pt x="8" y="27"/>
                      <a:pt x="8" y="27"/>
                      <a:pt x="8" y="26"/>
                    </a:cubicBezTo>
                    <a:cubicBezTo>
                      <a:pt x="8" y="26"/>
                      <a:pt x="8" y="26"/>
                      <a:pt x="8" y="2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6" y="13"/>
                      <a:pt x="7" y="14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4"/>
                      <a:pt x="13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13"/>
                      <a:pt x="13" y="6"/>
                      <a:pt x="14" y="5"/>
                    </a:cubicBezTo>
                    <a:cubicBezTo>
                      <a:pt x="15" y="7"/>
                      <a:pt x="17" y="10"/>
                      <a:pt x="19" y="1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8"/>
                      <a:pt x="23" y="18"/>
                      <a:pt x="23" y="18"/>
                    </a:cubicBezTo>
                    <a:cubicBezTo>
                      <a:pt x="24" y="17"/>
                      <a:pt x="25" y="16"/>
                      <a:pt x="24" y="15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7"/>
                      <a:pt x="17" y="2"/>
                      <a:pt x="12" y="1"/>
                    </a:cubicBezTo>
                    <a:cubicBezTo>
                      <a:pt x="12" y="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2" name="Freeform 17">
                <a:extLst>
                  <a:ext uri="{FF2B5EF4-FFF2-40B4-BE49-F238E27FC236}">
                    <a16:creationId xmlns:a16="http://schemas.microsoft.com/office/drawing/2014/main" id="{60806310-646A-D74A-AF00-E8C230328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" y="1598"/>
                <a:ext cx="217" cy="623"/>
              </a:xfrm>
              <a:custGeom>
                <a:avLst/>
                <a:gdLst>
                  <a:gd name="T0" fmla="*/ 52 w 52"/>
                  <a:gd name="T1" fmla="*/ 95 h 149"/>
                  <a:gd name="T2" fmla="*/ 33 w 52"/>
                  <a:gd name="T3" fmla="*/ 42 h 149"/>
                  <a:gd name="T4" fmla="*/ 37 w 52"/>
                  <a:gd name="T5" fmla="*/ 17 h 149"/>
                  <a:gd name="T6" fmla="*/ 31 w 52"/>
                  <a:gd name="T7" fmla="*/ 3 h 149"/>
                  <a:gd name="T8" fmla="*/ 12 w 52"/>
                  <a:gd name="T9" fmla="*/ 8 h 149"/>
                  <a:gd name="T10" fmla="*/ 6 w 52"/>
                  <a:gd name="T11" fmla="*/ 33 h 149"/>
                  <a:gd name="T12" fmla="*/ 7 w 52"/>
                  <a:gd name="T13" fmla="*/ 93 h 149"/>
                  <a:gd name="T14" fmla="*/ 48 w 52"/>
                  <a:gd name="T1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49">
                    <a:moveTo>
                      <a:pt x="52" y="95"/>
                    </a:moveTo>
                    <a:cubicBezTo>
                      <a:pt x="35" y="95"/>
                      <a:pt x="32" y="54"/>
                      <a:pt x="33" y="42"/>
                    </a:cubicBezTo>
                    <a:cubicBezTo>
                      <a:pt x="33" y="34"/>
                      <a:pt x="35" y="25"/>
                      <a:pt x="37" y="17"/>
                    </a:cubicBezTo>
                    <a:cubicBezTo>
                      <a:pt x="40" y="7"/>
                      <a:pt x="42" y="6"/>
                      <a:pt x="31" y="3"/>
                    </a:cubicBezTo>
                    <a:cubicBezTo>
                      <a:pt x="23" y="1"/>
                      <a:pt x="17" y="0"/>
                      <a:pt x="12" y="8"/>
                    </a:cubicBezTo>
                    <a:cubicBezTo>
                      <a:pt x="8" y="14"/>
                      <a:pt x="7" y="26"/>
                      <a:pt x="6" y="33"/>
                    </a:cubicBezTo>
                    <a:cubicBezTo>
                      <a:pt x="2" y="52"/>
                      <a:pt x="0" y="75"/>
                      <a:pt x="7" y="93"/>
                    </a:cubicBezTo>
                    <a:cubicBezTo>
                      <a:pt x="16" y="116"/>
                      <a:pt x="31" y="132"/>
                      <a:pt x="48" y="149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3" name="Freeform 18">
                <a:extLst>
                  <a:ext uri="{FF2B5EF4-FFF2-40B4-BE49-F238E27FC236}">
                    <a16:creationId xmlns:a16="http://schemas.microsoft.com/office/drawing/2014/main" id="{E3DCE1F3-4008-5141-A7A8-FB8B7B70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1590"/>
                <a:ext cx="231" cy="639"/>
              </a:xfrm>
              <a:custGeom>
                <a:avLst/>
                <a:gdLst>
                  <a:gd name="T0" fmla="*/ 12 w 55"/>
                  <a:gd name="T1" fmla="*/ 9 h 153"/>
                  <a:gd name="T2" fmla="*/ 6 w 55"/>
                  <a:gd name="T3" fmla="*/ 29 h 153"/>
                  <a:gd name="T4" fmla="*/ 5 w 55"/>
                  <a:gd name="T5" fmla="*/ 35 h 153"/>
                  <a:gd name="T6" fmla="*/ 7 w 55"/>
                  <a:gd name="T7" fmla="*/ 96 h 153"/>
                  <a:gd name="T8" fmla="*/ 48 w 55"/>
                  <a:gd name="T9" fmla="*/ 152 h 153"/>
                  <a:gd name="T10" fmla="*/ 50 w 55"/>
                  <a:gd name="T11" fmla="*/ 152 h 153"/>
                  <a:gd name="T12" fmla="*/ 50 w 55"/>
                  <a:gd name="T13" fmla="*/ 150 h 153"/>
                  <a:gd name="T14" fmla="*/ 10 w 55"/>
                  <a:gd name="T15" fmla="*/ 94 h 153"/>
                  <a:gd name="T16" fmla="*/ 9 w 55"/>
                  <a:gd name="T17" fmla="*/ 36 h 153"/>
                  <a:gd name="T18" fmla="*/ 10 w 55"/>
                  <a:gd name="T19" fmla="*/ 30 h 153"/>
                  <a:gd name="T20" fmla="*/ 15 w 55"/>
                  <a:gd name="T21" fmla="*/ 11 h 153"/>
                  <a:gd name="T22" fmla="*/ 32 w 55"/>
                  <a:gd name="T23" fmla="*/ 7 h 153"/>
                  <a:gd name="T24" fmla="*/ 38 w 55"/>
                  <a:gd name="T25" fmla="*/ 10 h 153"/>
                  <a:gd name="T26" fmla="*/ 37 w 55"/>
                  <a:gd name="T27" fmla="*/ 15 h 153"/>
                  <a:gd name="T28" fmla="*/ 36 w 55"/>
                  <a:gd name="T29" fmla="*/ 19 h 153"/>
                  <a:gd name="T30" fmla="*/ 32 w 55"/>
                  <a:gd name="T31" fmla="*/ 44 h 153"/>
                  <a:gd name="T32" fmla="*/ 44 w 55"/>
                  <a:gd name="T33" fmla="*/ 94 h 153"/>
                  <a:gd name="T34" fmla="*/ 53 w 55"/>
                  <a:gd name="T35" fmla="*/ 99 h 153"/>
                  <a:gd name="T36" fmla="*/ 55 w 55"/>
                  <a:gd name="T37" fmla="*/ 97 h 153"/>
                  <a:gd name="T38" fmla="*/ 53 w 55"/>
                  <a:gd name="T39" fmla="*/ 95 h 153"/>
                  <a:gd name="T40" fmla="*/ 46 w 55"/>
                  <a:gd name="T41" fmla="*/ 92 h 153"/>
                  <a:gd name="T42" fmla="*/ 36 w 55"/>
                  <a:gd name="T43" fmla="*/ 45 h 153"/>
                  <a:gd name="T44" fmla="*/ 40 w 55"/>
                  <a:gd name="T45" fmla="*/ 20 h 153"/>
                  <a:gd name="T46" fmla="*/ 41 w 55"/>
                  <a:gd name="T47" fmla="*/ 16 h 153"/>
                  <a:gd name="T48" fmla="*/ 41 w 55"/>
                  <a:gd name="T49" fmla="*/ 8 h 153"/>
                  <a:gd name="T50" fmla="*/ 32 w 55"/>
                  <a:gd name="T51" fmla="*/ 4 h 153"/>
                  <a:gd name="T52" fmla="*/ 12 w 55"/>
                  <a:gd name="T5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153">
                    <a:moveTo>
                      <a:pt x="12" y="9"/>
                    </a:moveTo>
                    <a:cubicBezTo>
                      <a:pt x="9" y="14"/>
                      <a:pt x="7" y="22"/>
                      <a:pt x="6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0" y="60"/>
                      <a:pt x="1" y="80"/>
                      <a:pt x="7" y="96"/>
                    </a:cubicBezTo>
                    <a:cubicBezTo>
                      <a:pt x="15" y="119"/>
                      <a:pt x="31" y="136"/>
                      <a:pt x="48" y="152"/>
                    </a:cubicBezTo>
                    <a:cubicBezTo>
                      <a:pt x="48" y="153"/>
                      <a:pt x="50" y="153"/>
                      <a:pt x="50" y="152"/>
                    </a:cubicBezTo>
                    <a:cubicBezTo>
                      <a:pt x="51" y="151"/>
                      <a:pt x="51" y="150"/>
                      <a:pt x="50" y="150"/>
                    </a:cubicBezTo>
                    <a:cubicBezTo>
                      <a:pt x="34" y="134"/>
                      <a:pt x="18" y="117"/>
                      <a:pt x="10" y="94"/>
                    </a:cubicBezTo>
                    <a:cubicBezTo>
                      <a:pt x="4" y="80"/>
                      <a:pt x="4" y="60"/>
                      <a:pt x="9" y="36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23"/>
                      <a:pt x="12" y="15"/>
                      <a:pt x="15" y="11"/>
                    </a:cubicBezTo>
                    <a:cubicBezTo>
                      <a:pt x="19" y="4"/>
                      <a:pt x="23" y="5"/>
                      <a:pt x="32" y="7"/>
                    </a:cubicBezTo>
                    <a:cubicBezTo>
                      <a:pt x="35" y="8"/>
                      <a:pt x="38" y="9"/>
                      <a:pt x="38" y="10"/>
                    </a:cubicBezTo>
                    <a:cubicBezTo>
                      <a:pt x="39" y="10"/>
                      <a:pt x="38" y="12"/>
                      <a:pt x="37" y="15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4"/>
                      <a:pt x="33" y="34"/>
                      <a:pt x="32" y="44"/>
                    </a:cubicBezTo>
                    <a:cubicBezTo>
                      <a:pt x="32" y="52"/>
                      <a:pt x="33" y="83"/>
                      <a:pt x="44" y="94"/>
                    </a:cubicBezTo>
                    <a:cubicBezTo>
                      <a:pt x="46" y="97"/>
                      <a:pt x="50" y="99"/>
                      <a:pt x="53" y="99"/>
                    </a:cubicBezTo>
                    <a:cubicBezTo>
                      <a:pt x="54" y="99"/>
                      <a:pt x="55" y="98"/>
                      <a:pt x="55" y="97"/>
                    </a:cubicBezTo>
                    <a:cubicBezTo>
                      <a:pt x="55" y="96"/>
                      <a:pt x="54" y="95"/>
                      <a:pt x="53" y="95"/>
                    </a:cubicBezTo>
                    <a:cubicBezTo>
                      <a:pt x="51" y="95"/>
                      <a:pt x="48" y="94"/>
                      <a:pt x="46" y="92"/>
                    </a:cubicBezTo>
                    <a:cubicBezTo>
                      <a:pt x="37" y="82"/>
                      <a:pt x="35" y="54"/>
                      <a:pt x="36" y="45"/>
                    </a:cubicBezTo>
                    <a:cubicBezTo>
                      <a:pt x="36" y="37"/>
                      <a:pt x="37" y="28"/>
                      <a:pt x="40" y="2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2"/>
                      <a:pt x="42" y="10"/>
                      <a:pt x="41" y="8"/>
                    </a:cubicBezTo>
                    <a:cubicBezTo>
                      <a:pt x="40" y="6"/>
                      <a:pt x="38" y="5"/>
                      <a:pt x="32" y="4"/>
                    </a:cubicBezTo>
                    <a:cubicBezTo>
                      <a:pt x="24" y="2"/>
                      <a:pt x="17" y="0"/>
                      <a:pt x="12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4" name="Freeform 19">
                <a:extLst>
                  <a:ext uri="{FF2B5EF4-FFF2-40B4-BE49-F238E27FC236}">
                    <a16:creationId xmlns:a16="http://schemas.microsoft.com/office/drawing/2014/main" id="{FE5E739E-68FC-9848-B80C-219D4263E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577"/>
                <a:ext cx="164" cy="598"/>
              </a:xfrm>
              <a:custGeom>
                <a:avLst/>
                <a:gdLst>
                  <a:gd name="T0" fmla="*/ 0 w 39"/>
                  <a:gd name="T1" fmla="*/ 96 h 143"/>
                  <a:gd name="T2" fmla="*/ 12 w 39"/>
                  <a:gd name="T3" fmla="*/ 49 h 143"/>
                  <a:gd name="T4" fmla="*/ 3 w 39"/>
                  <a:gd name="T5" fmla="*/ 9 h 143"/>
                  <a:gd name="T6" fmla="*/ 18 w 39"/>
                  <a:gd name="T7" fmla="*/ 2 h 143"/>
                  <a:gd name="T8" fmla="*/ 30 w 39"/>
                  <a:gd name="T9" fmla="*/ 22 h 143"/>
                  <a:gd name="T10" fmla="*/ 37 w 39"/>
                  <a:gd name="T11" fmla="*/ 69 h 143"/>
                  <a:gd name="T12" fmla="*/ 2 w 39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43">
                    <a:moveTo>
                      <a:pt x="0" y="96"/>
                    </a:moveTo>
                    <a:cubicBezTo>
                      <a:pt x="14" y="92"/>
                      <a:pt x="13" y="61"/>
                      <a:pt x="12" y="49"/>
                    </a:cubicBezTo>
                    <a:cubicBezTo>
                      <a:pt x="11" y="34"/>
                      <a:pt x="5" y="22"/>
                      <a:pt x="3" y="9"/>
                    </a:cubicBezTo>
                    <a:cubicBezTo>
                      <a:pt x="8" y="7"/>
                      <a:pt x="13" y="0"/>
                      <a:pt x="18" y="2"/>
                    </a:cubicBezTo>
                    <a:cubicBezTo>
                      <a:pt x="23" y="4"/>
                      <a:pt x="28" y="17"/>
                      <a:pt x="30" y="22"/>
                    </a:cubicBezTo>
                    <a:cubicBezTo>
                      <a:pt x="35" y="37"/>
                      <a:pt x="36" y="53"/>
                      <a:pt x="37" y="69"/>
                    </a:cubicBezTo>
                    <a:cubicBezTo>
                      <a:pt x="39" y="94"/>
                      <a:pt x="30" y="133"/>
                      <a:pt x="2" y="1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5" name="Freeform 20">
                <a:extLst>
                  <a:ext uri="{FF2B5EF4-FFF2-40B4-BE49-F238E27FC236}">
                    <a16:creationId xmlns:a16="http://schemas.microsoft.com/office/drawing/2014/main" id="{EF01F100-503A-0441-87E6-2F585DCAE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573"/>
                <a:ext cx="176" cy="610"/>
              </a:xfrm>
              <a:custGeom>
                <a:avLst/>
                <a:gdLst>
                  <a:gd name="T0" fmla="*/ 9 w 42"/>
                  <a:gd name="T1" fmla="*/ 5 h 146"/>
                  <a:gd name="T2" fmla="*/ 4 w 42"/>
                  <a:gd name="T3" fmla="*/ 8 h 146"/>
                  <a:gd name="T4" fmla="*/ 3 w 42"/>
                  <a:gd name="T5" fmla="*/ 10 h 146"/>
                  <a:gd name="T6" fmla="*/ 7 w 42"/>
                  <a:gd name="T7" fmla="*/ 25 h 146"/>
                  <a:gd name="T8" fmla="*/ 12 w 42"/>
                  <a:gd name="T9" fmla="*/ 50 h 146"/>
                  <a:gd name="T10" fmla="*/ 2 w 42"/>
                  <a:gd name="T11" fmla="*/ 95 h 146"/>
                  <a:gd name="T12" fmla="*/ 1 w 42"/>
                  <a:gd name="T13" fmla="*/ 97 h 146"/>
                  <a:gd name="T14" fmla="*/ 3 w 42"/>
                  <a:gd name="T15" fmla="*/ 99 h 146"/>
                  <a:gd name="T16" fmla="*/ 16 w 42"/>
                  <a:gd name="T17" fmla="*/ 62 h 146"/>
                  <a:gd name="T18" fmla="*/ 16 w 42"/>
                  <a:gd name="T19" fmla="*/ 50 h 146"/>
                  <a:gd name="T20" fmla="*/ 10 w 42"/>
                  <a:gd name="T21" fmla="*/ 24 h 146"/>
                  <a:gd name="T22" fmla="*/ 7 w 42"/>
                  <a:gd name="T23" fmla="*/ 11 h 146"/>
                  <a:gd name="T24" fmla="*/ 11 w 42"/>
                  <a:gd name="T25" fmla="*/ 8 h 146"/>
                  <a:gd name="T26" fmla="*/ 20 w 42"/>
                  <a:gd name="T27" fmla="*/ 5 h 146"/>
                  <a:gd name="T28" fmla="*/ 30 w 42"/>
                  <a:gd name="T29" fmla="*/ 23 h 146"/>
                  <a:gd name="T30" fmla="*/ 30 w 42"/>
                  <a:gd name="T31" fmla="*/ 23 h 146"/>
                  <a:gd name="T32" fmla="*/ 38 w 42"/>
                  <a:gd name="T33" fmla="*/ 70 h 146"/>
                  <a:gd name="T34" fmla="*/ 4 w 42"/>
                  <a:gd name="T35" fmla="*/ 142 h 146"/>
                  <a:gd name="T36" fmla="*/ 3 w 42"/>
                  <a:gd name="T37" fmla="*/ 144 h 146"/>
                  <a:gd name="T38" fmla="*/ 5 w 42"/>
                  <a:gd name="T39" fmla="*/ 145 h 146"/>
                  <a:gd name="T40" fmla="*/ 41 w 42"/>
                  <a:gd name="T41" fmla="*/ 70 h 146"/>
                  <a:gd name="T42" fmla="*/ 33 w 42"/>
                  <a:gd name="T43" fmla="*/ 22 h 146"/>
                  <a:gd name="T44" fmla="*/ 33 w 42"/>
                  <a:gd name="T45" fmla="*/ 22 h 146"/>
                  <a:gd name="T46" fmla="*/ 21 w 42"/>
                  <a:gd name="T47" fmla="*/ 2 h 146"/>
                  <a:gd name="T48" fmla="*/ 9 w 42"/>
                  <a:gd name="T49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46">
                    <a:moveTo>
                      <a:pt x="9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9" y="32"/>
                      <a:pt x="12" y="41"/>
                      <a:pt x="12" y="50"/>
                    </a:cubicBezTo>
                    <a:cubicBezTo>
                      <a:pt x="13" y="60"/>
                      <a:pt x="15" y="91"/>
                      <a:pt x="2" y="95"/>
                    </a:cubicBezTo>
                    <a:cubicBezTo>
                      <a:pt x="1" y="96"/>
                      <a:pt x="0" y="97"/>
                      <a:pt x="1" y="97"/>
                    </a:cubicBezTo>
                    <a:cubicBezTo>
                      <a:pt x="1" y="98"/>
                      <a:pt x="2" y="99"/>
                      <a:pt x="3" y="99"/>
                    </a:cubicBezTo>
                    <a:cubicBezTo>
                      <a:pt x="14" y="95"/>
                      <a:pt x="16" y="78"/>
                      <a:pt x="16" y="62"/>
                    </a:cubicBezTo>
                    <a:cubicBezTo>
                      <a:pt x="16" y="58"/>
                      <a:pt x="16" y="54"/>
                      <a:pt x="16" y="50"/>
                    </a:cubicBezTo>
                    <a:cubicBezTo>
                      <a:pt x="15" y="40"/>
                      <a:pt x="13" y="32"/>
                      <a:pt x="10" y="24"/>
                    </a:cubicBezTo>
                    <a:cubicBezTo>
                      <a:pt x="10" y="24"/>
                      <a:pt x="7" y="13"/>
                      <a:pt x="7" y="11"/>
                    </a:cubicBezTo>
                    <a:cubicBezTo>
                      <a:pt x="8" y="10"/>
                      <a:pt x="11" y="8"/>
                      <a:pt x="11" y="8"/>
                    </a:cubicBezTo>
                    <a:cubicBezTo>
                      <a:pt x="14" y="6"/>
                      <a:pt x="17" y="4"/>
                      <a:pt x="20" y="5"/>
                    </a:cubicBezTo>
                    <a:cubicBezTo>
                      <a:pt x="24" y="7"/>
                      <a:pt x="28" y="19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6" y="38"/>
                      <a:pt x="37" y="55"/>
                      <a:pt x="38" y="70"/>
                    </a:cubicBezTo>
                    <a:cubicBezTo>
                      <a:pt x="39" y="90"/>
                      <a:pt x="33" y="132"/>
                      <a:pt x="4" y="142"/>
                    </a:cubicBezTo>
                    <a:cubicBezTo>
                      <a:pt x="3" y="142"/>
                      <a:pt x="2" y="143"/>
                      <a:pt x="3" y="144"/>
                    </a:cubicBezTo>
                    <a:cubicBezTo>
                      <a:pt x="3" y="145"/>
                      <a:pt x="4" y="146"/>
                      <a:pt x="5" y="145"/>
                    </a:cubicBezTo>
                    <a:cubicBezTo>
                      <a:pt x="32" y="136"/>
                      <a:pt x="42" y="99"/>
                      <a:pt x="41" y="70"/>
                    </a:cubicBezTo>
                    <a:cubicBezTo>
                      <a:pt x="40" y="55"/>
                      <a:pt x="39" y="38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3"/>
                      <a:pt x="26" y="4"/>
                      <a:pt x="21" y="2"/>
                    </a:cubicBezTo>
                    <a:cubicBezTo>
                      <a:pt x="17" y="0"/>
                      <a:pt x="13" y="3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6" name="Freeform 21">
                <a:extLst>
                  <a:ext uri="{FF2B5EF4-FFF2-40B4-BE49-F238E27FC236}">
                    <a16:creationId xmlns:a16="http://schemas.microsoft.com/office/drawing/2014/main" id="{789FC618-B950-3A43-A674-0107A1ADA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1937"/>
                <a:ext cx="863" cy="530"/>
              </a:xfrm>
              <a:custGeom>
                <a:avLst/>
                <a:gdLst>
                  <a:gd name="T0" fmla="*/ 57 w 206"/>
                  <a:gd name="T1" fmla="*/ 0 h 127"/>
                  <a:gd name="T2" fmla="*/ 36 w 206"/>
                  <a:gd name="T3" fmla="*/ 12 h 127"/>
                  <a:gd name="T4" fmla="*/ 17 w 206"/>
                  <a:gd name="T5" fmla="*/ 23 h 127"/>
                  <a:gd name="T6" fmla="*/ 2 w 206"/>
                  <a:gd name="T7" fmla="*/ 59 h 127"/>
                  <a:gd name="T8" fmla="*/ 7 w 206"/>
                  <a:gd name="T9" fmla="*/ 99 h 127"/>
                  <a:gd name="T10" fmla="*/ 43 w 206"/>
                  <a:gd name="T11" fmla="*/ 120 h 127"/>
                  <a:gd name="T12" fmla="*/ 85 w 206"/>
                  <a:gd name="T13" fmla="*/ 125 h 127"/>
                  <a:gd name="T14" fmla="*/ 127 w 206"/>
                  <a:gd name="T15" fmla="*/ 126 h 127"/>
                  <a:gd name="T16" fmla="*/ 165 w 206"/>
                  <a:gd name="T17" fmla="*/ 113 h 127"/>
                  <a:gd name="T18" fmla="*/ 194 w 206"/>
                  <a:gd name="T19" fmla="*/ 93 h 127"/>
                  <a:gd name="T20" fmla="*/ 195 w 206"/>
                  <a:gd name="T21" fmla="*/ 32 h 127"/>
                  <a:gd name="T22" fmla="*/ 171 w 206"/>
                  <a:gd name="T23" fmla="*/ 17 h 127"/>
                  <a:gd name="T24" fmla="*/ 147 w 206"/>
                  <a:gd name="T25" fmla="*/ 3 h 127"/>
                  <a:gd name="T26" fmla="*/ 137 w 206"/>
                  <a:gd name="T27" fmla="*/ 35 h 127"/>
                  <a:gd name="T28" fmla="*/ 102 w 206"/>
                  <a:gd name="T29" fmla="*/ 46 h 127"/>
                  <a:gd name="T30" fmla="*/ 54 w 206"/>
                  <a:gd name="T31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27">
                    <a:moveTo>
                      <a:pt x="57" y="0"/>
                    </a:moveTo>
                    <a:cubicBezTo>
                      <a:pt x="50" y="2"/>
                      <a:pt x="43" y="9"/>
                      <a:pt x="36" y="12"/>
                    </a:cubicBezTo>
                    <a:cubicBezTo>
                      <a:pt x="29" y="15"/>
                      <a:pt x="23" y="18"/>
                      <a:pt x="17" y="23"/>
                    </a:cubicBezTo>
                    <a:cubicBezTo>
                      <a:pt x="6" y="32"/>
                      <a:pt x="3" y="45"/>
                      <a:pt x="2" y="59"/>
                    </a:cubicBezTo>
                    <a:cubicBezTo>
                      <a:pt x="0" y="72"/>
                      <a:pt x="2" y="88"/>
                      <a:pt x="7" y="99"/>
                    </a:cubicBezTo>
                    <a:cubicBezTo>
                      <a:pt x="15" y="114"/>
                      <a:pt x="28" y="118"/>
                      <a:pt x="43" y="120"/>
                    </a:cubicBezTo>
                    <a:cubicBezTo>
                      <a:pt x="57" y="123"/>
                      <a:pt x="71" y="122"/>
                      <a:pt x="85" y="125"/>
                    </a:cubicBezTo>
                    <a:cubicBezTo>
                      <a:pt x="98" y="127"/>
                      <a:pt x="113" y="127"/>
                      <a:pt x="127" y="126"/>
                    </a:cubicBezTo>
                    <a:cubicBezTo>
                      <a:pt x="142" y="125"/>
                      <a:pt x="152" y="119"/>
                      <a:pt x="165" y="113"/>
                    </a:cubicBezTo>
                    <a:cubicBezTo>
                      <a:pt x="175" y="108"/>
                      <a:pt x="188" y="103"/>
                      <a:pt x="194" y="93"/>
                    </a:cubicBezTo>
                    <a:cubicBezTo>
                      <a:pt x="202" y="79"/>
                      <a:pt x="206" y="46"/>
                      <a:pt x="195" y="32"/>
                    </a:cubicBezTo>
                    <a:cubicBezTo>
                      <a:pt x="188" y="24"/>
                      <a:pt x="180" y="22"/>
                      <a:pt x="171" y="17"/>
                    </a:cubicBezTo>
                    <a:cubicBezTo>
                      <a:pt x="163" y="13"/>
                      <a:pt x="155" y="6"/>
                      <a:pt x="147" y="3"/>
                    </a:cubicBezTo>
                    <a:cubicBezTo>
                      <a:pt x="146" y="18"/>
                      <a:pt x="151" y="24"/>
                      <a:pt x="137" y="35"/>
                    </a:cubicBezTo>
                    <a:cubicBezTo>
                      <a:pt x="126" y="42"/>
                      <a:pt x="114" y="45"/>
                      <a:pt x="102" y="46"/>
                    </a:cubicBezTo>
                    <a:cubicBezTo>
                      <a:pt x="80" y="46"/>
                      <a:pt x="55" y="33"/>
                      <a:pt x="54" y="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7" name="Freeform 22">
                <a:extLst>
                  <a:ext uri="{FF2B5EF4-FFF2-40B4-BE49-F238E27FC236}">
                    <a16:creationId xmlns:a16="http://schemas.microsoft.com/office/drawing/2014/main" id="{8A35CE29-C79F-DC4D-9A8B-30EFD644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2446"/>
                <a:ext cx="407" cy="50"/>
              </a:xfrm>
              <a:custGeom>
                <a:avLst/>
                <a:gdLst>
                  <a:gd name="T0" fmla="*/ 0 w 97"/>
                  <a:gd name="T1" fmla="*/ 1 h 12"/>
                  <a:gd name="T2" fmla="*/ 15 w 97"/>
                  <a:gd name="T3" fmla="*/ 6 h 12"/>
                  <a:gd name="T4" fmla="*/ 27 w 97"/>
                  <a:gd name="T5" fmla="*/ 9 h 12"/>
                  <a:gd name="T6" fmla="*/ 38 w 97"/>
                  <a:gd name="T7" fmla="*/ 9 h 12"/>
                  <a:gd name="T8" fmla="*/ 51 w 97"/>
                  <a:gd name="T9" fmla="*/ 11 h 12"/>
                  <a:gd name="T10" fmla="*/ 73 w 97"/>
                  <a:gd name="T11" fmla="*/ 9 h 12"/>
                  <a:gd name="T12" fmla="*/ 94 w 97"/>
                  <a:gd name="T13" fmla="*/ 2 h 12"/>
                  <a:gd name="T14" fmla="*/ 97 w 97"/>
                  <a:gd name="T15" fmla="*/ 0 h 12"/>
                  <a:gd name="T16" fmla="*/ 71 w 97"/>
                  <a:gd name="T17" fmla="*/ 2 h 12"/>
                  <a:gd name="T18" fmla="*/ 44 w 97"/>
                  <a:gd name="T19" fmla="*/ 5 h 12"/>
                  <a:gd name="T20" fmla="*/ 24 w 97"/>
                  <a:gd name="T21" fmla="*/ 2 h 12"/>
                  <a:gd name="T22" fmla="*/ 14 w 97"/>
                  <a:gd name="T23" fmla="*/ 2 h 12"/>
                  <a:gd name="T24" fmla="*/ 3 w 97"/>
                  <a:gd name="T2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">
                    <a:moveTo>
                      <a:pt x="0" y="1"/>
                    </a:moveTo>
                    <a:cubicBezTo>
                      <a:pt x="4" y="5"/>
                      <a:pt x="11" y="6"/>
                      <a:pt x="15" y="6"/>
                    </a:cubicBezTo>
                    <a:cubicBezTo>
                      <a:pt x="19" y="7"/>
                      <a:pt x="23" y="9"/>
                      <a:pt x="27" y="9"/>
                    </a:cubicBezTo>
                    <a:cubicBezTo>
                      <a:pt x="31" y="10"/>
                      <a:pt x="34" y="9"/>
                      <a:pt x="38" y="9"/>
                    </a:cubicBezTo>
                    <a:cubicBezTo>
                      <a:pt x="42" y="9"/>
                      <a:pt x="46" y="10"/>
                      <a:pt x="51" y="11"/>
                    </a:cubicBezTo>
                    <a:cubicBezTo>
                      <a:pt x="58" y="12"/>
                      <a:pt x="66" y="10"/>
                      <a:pt x="73" y="9"/>
                    </a:cubicBezTo>
                    <a:cubicBezTo>
                      <a:pt x="80" y="8"/>
                      <a:pt x="88" y="5"/>
                      <a:pt x="94" y="2"/>
                    </a:cubicBezTo>
                    <a:cubicBezTo>
                      <a:pt x="95" y="1"/>
                      <a:pt x="96" y="1"/>
                      <a:pt x="97" y="0"/>
                    </a:cubicBezTo>
                    <a:cubicBezTo>
                      <a:pt x="89" y="0"/>
                      <a:pt x="80" y="2"/>
                      <a:pt x="71" y="2"/>
                    </a:cubicBezTo>
                    <a:cubicBezTo>
                      <a:pt x="62" y="2"/>
                      <a:pt x="53" y="4"/>
                      <a:pt x="44" y="5"/>
                    </a:cubicBezTo>
                    <a:cubicBezTo>
                      <a:pt x="38" y="5"/>
                      <a:pt x="31" y="3"/>
                      <a:pt x="24" y="2"/>
                    </a:cubicBezTo>
                    <a:cubicBezTo>
                      <a:pt x="21" y="2"/>
                      <a:pt x="18" y="2"/>
                      <a:pt x="14" y="2"/>
                    </a:cubicBezTo>
                    <a:cubicBezTo>
                      <a:pt x="10" y="2"/>
                      <a:pt x="6" y="0"/>
                      <a:pt x="3" y="1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8" name="Freeform 23">
                <a:extLst>
                  <a:ext uri="{FF2B5EF4-FFF2-40B4-BE49-F238E27FC236}">
                    <a16:creationId xmlns:a16="http://schemas.microsoft.com/office/drawing/2014/main" id="{1DE392F6-8299-7A44-AA9E-3C7F9F76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463"/>
                <a:ext cx="243" cy="205"/>
              </a:xfrm>
              <a:custGeom>
                <a:avLst/>
                <a:gdLst>
                  <a:gd name="T0" fmla="*/ 28 w 58"/>
                  <a:gd name="T1" fmla="*/ 3 h 49"/>
                  <a:gd name="T2" fmla="*/ 15 w 58"/>
                  <a:gd name="T3" fmla="*/ 13 h 49"/>
                  <a:gd name="T4" fmla="*/ 6 w 58"/>
                  <a:gd name="T5" fmla="*/ 19 h 49"/>
                  <a:gd name="T6" fmla="*/ 7 w 58"/>
                  <a:gd name="T7" fmla="*/ 28 h 49"/>
                  <a:gd name="T8" fmla="*/ 19 w 58"/>
                  <a:gd name="T9" fmla="*/ 31 h 49"/>
                  <a:gd name="T10" fmla="*/ 17 w 58"/>
                  <a:gd name="T11" fmla="*/ 44 h 49"/>
                  <a:gd name="T12" fmla="*/ 31 w 58"/>
                  <a:gd name="T13" fmla="*/ 40 h 49"/>
                  <a:gd name="T14" fmla="*/ 49 w 58"/>
                  <a:gd name="T15" fmla="*/ 48 h 49"/>
                  <a:gd name="T16" fmla="*/ 53 w 58"/>
                  <a:gd name="T17" fmla="*/ 44 h 49"/>
                  <a:gd name="T18" fmla="*/ 52 w 58"/>
                  <a:gd name="T19" fmla="*/ 35 h 49"/>
                  <a:gd name="T20" fmla="*/ 44 w 58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28" y="3"/>
                    </a:moveTo>
                    <a:cubicBezTo>
                      <a:pt x="23" y="4"/>
                      <a:pt x="19" y="10"/>
                      <a:pt x="15" y="13"/>
                    </a:cubicBezTo>
                    <a:cubicBezTo>
                      <a:pt x="12" y="16"/>
                      <a:pt x="10" y="18"/>
                      <a:pt x="6" y="19"/>
                    </a:cubicBezTo>
                    <a:cubicBezTo>
                      <a:pt x="0" y="21"/>
                      <a:pt x="1" y="25"/>
                      <a:pt x="7" y="28"/>
                    </a:cubicBezTo>
                    <a:cubicBezTo>
                      <a:pt x="11" y="29"/>
                      <a:pt x="16" y="28"/>
                      <a:pt x="19" y="31"/>
                    </a:cubicBezTo>
                    <a:cubicBezTo>
                      <a:pt x="11" y="32"/>
                      <a:pt x="12" y="40"/>
                      <a:pt x="17" y="44"/>
                    </a:cubicBezTo>
                    <a:cubicBezTo>
                      <a:pt x="23" y="48"/>
                      <a:pt x="28" y="46"/>
                      <a:pt x="31" y="40"/>
                    </a:cubicBezTo>
                    <a:cubicBezTo>
                      <a:pt x="37" y="43"/>
                      <a:pt x="43" y="46"/>
                      <a:pt x="49" y="48"/>
                    </a:cubicBezTo>
                    <a:cubicBezTo>
                      <a:pt x="54" y="49"/>
                      <a:pt x="55" y="49"/>
                      <a:pt x="53" y="44"/>
                    </a:cubicBezTo>
                    <a:cubicBezTo>
                      <a:pt x="51" y="39"/>
                      <a:pt x="50" y="39"/>
                      <a:pt x="52" y="35"/>
                    </a:cubicBezTo>
                    <a:cubicBezTo>
                      <a:pt x="56" y="21"/>
                      <a:pt x="58" y="7"/>
                      <a:pt x="44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9" name="Freeform 24">
                <a:extLst>
                  <a:ext uri="{FF2B5EF4-FFF2-40B4-BE49-F238E27FC236}">
                    <a16:creationId xmlns:a16="http://schemas.microsoft.com/office/drawing/2014/main" id="{41BD66BB-3236-A545-B039-4267DD69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1715"/>
                <a:ext cx="218" cy="284"/>
              </a:xfrm>
              <a:custGeom>
                <a:avLst/>
                <a:gdLst>
                  <a:gd name="T0" fmla="*/ 52 w 52"/>
                  <a:gd name="T1" fmla="*/ 36 h 68"/>
                  <a:gd name="T2" fmla="*/ 18 w 52"/>
                  <a:gd name="T3" fmla="*/ 13 h 68"/>
                  <a:gd name="T4" fmla="*/ 1 w 52"/>
                  <a:gd name="T5" fmla="*/ 25 h 68"/>
                  <a:gd name="T6" fmla="*/ 51 w 52"/>
                  <a:gd name="T7" fmla="*/ 36 h 68"/>
                  <a:gd name="T8" fmla="*/ 48 w 52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36"/>
                    </a:moveTo>
                    <a:cubicBezTo>
                      <a:pt x="38" y="35"/>
                      <a:pt x="27" y="22"/>
                      <a:pt x="18" y="13"/>
                    </a:cubicBezTo>
                    <a:cubicBezTo>
                      <a:pt x="6" y="0"/>
                      <a:pt x="0" y="11"/>
                      <a:pt x="1" y="25"/>
                    </a:cubicBezTo>
                    <a:cubicBezTo>
                      <a:pt x="4" y="54"/>
                      <a:pt x="42" y="68"/>
                      <a:pt x="51" y="36"/>
                    </a:cubicBezTo>
                    <a:cubicBezTo>
                      <a:pt x="50" y="34"/>
                      <a:pt x="49" y="35"/>
                      <a:pt x="48" y="34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0" name="Freeform 25">
                <a:extLst>
                  <a:ext uri="{FF2B5EF4-FFF2-40B4-BE49-F238E27FC236}">
                    <a16:creationId xmlns:a16="http://schemas.microsoft.com/office/drawing/2014/main" id="{CD7363C5-62E3-BC4C-AC8B-88D51F0A90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" y="1736"/>
                <a:ext cx="230" cy="217"/>
              </a:xfrm>
              <a:custGeom>
                <a:avLst/>
                <a:gdLst>
                  <a:gd name="T0" fmla="*/ 7 w 55"/>
                  <a:gd name="T1" fmla="*/ 1 h 52"/>
                  <a:gd name="T2" fmla="*/ 1 w 55"/>
                  <a:gd name="T3" fmla="*/ 21 h 52"/>
                  <a:gd name="T4" fmla="*/ 29 w 55"/>
                  <a:gd name="T5" fmla="*/ 51 h 52"/>
                  <a:gd name="T6" fmla="*/ 53 w 55"/>
                  <a:gd name="T7" fmla="*/ 33 h 52"/>
                  <a:gd name="T8" fmla="*/ 55 w 55"/>
                  <a:gd name="T9" fmla="*/ 31 h 52"/>
                  <a:gd name="T10" fmla="*/ 55 w 55"/>
                  <a:gd name="T11" fmla="*/ 31 h 52"/>
                  <a:gd name="T12" fmla="*/ 53 w 55"/>
                  <a:gd name="T13" fmla="*/ 30 h 52"/>
                  <a:gd name="T14" fmla="*/ 53 w 55"/>
                  <a:gd name="T15" fmla="*/ 30 h 52"/>
                  <a:gd name="T16" fmla="*/ 50 w 55"/>
                  <a:gd name="T17" fmla="*/ 28 h 52"/>
                  <a:gd name="T18" fmla="*/ 49 w 55"/>
                  <a:gd name="T19" fmla="*/ 28 h 52"/>
                  <a:gd name="T20" fmla="*/ 48 w 55"/>
                  <a:gd name="T21" fmla="*/ 28 h 52"/>
                  <a:gd name="T22" fmla="*/ 24 w 55"/>
                  <a:gd name="T23" fmla="*/ 10 h 52"/>
                  <a:gd name="T24" fmla="*/ 20 w 55"/>
                  <a:gd name="T25" fmla="*/ 7 h 52"/>
                  <a:gd name="T26" fmla="*/ 7 w 55"/>
                  <a:gd name="T27" fmla="*/ 1 h 52"/>
                  <a:gd name="T28" fmla="*/ 30 w 55"/>
                  <a:gd name="T29" fmla="*/ 48 h 52"/>
                  <a:gd name="T30" fmla="*/ 4 w 55"/>
                  <a:gd name="T31" fmla="*/ 20 h 52"/>
                  <a:gd name="T32" fmla="*/ 8 w 55"/>
                  <a:gd name="T33" fmla="*/ 4 h 52"/>
                  <a:gd name="T34" fmla="*/ 18 w 55"/>
                  <a:gd name="T35" fmla="*/ 9 h 52"/>
                  <a:gd name="T36" fmla="*/ 21 w 55"/>
                  <a:gd name="T37" fmla="*/ 13 h 52"/>
                  <a:gd name="T38" fmla="*/ 50 w 55"/>
                  <a:gd name="T39" fmla="*/ 33 h 52"/>
                  <a:gd name="T40" fmla="*/ 30 w 55"/>
                  <a:gd name="T4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2">
                    <a:moveTo>
                      <a:pt x="7" y="1"/>
                    </a:moveTo>
                    <a:cubicBezTo>
                      <a:pt x="2" y="3"/>
                      <a:pt x="0" y="11"/>
                      <a:pt x="1" y="21"/>
                    </a:cubicBezTo>
                    <a:cubicBezTo>
                      <a:pt x="2" y="38"/>
                      <a:pt x="17" y="50"/>
                      <a:pt x="29" y="51"/>
                    </a:cubicBezTo>
                    <a:cubicBezTo>
                      <a:pt x="41" y="52"/>
                      <a:pt x="49" y="45"/>
                      <a:pt x="53" y="33"/>
                    </a:cubicBezTo>
                    <a:cubicBezTo>
                      <a:pt x="54" y="33"/>
                      <a:pt x="55" y="32"/>
                      <a:pt x="55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2" y="29"/>
                      <a:pt x="51" y="28"/>
                      <a:pt x="50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8" y="28"/>
                      <a:pt x="48" y="28"/>
                    </a:cubicBezTo>
                    <a:cubicBezTo>
                      <a:pt x="38" y="25"/>
                      <a:pt x="30" y="17"/>
                      <a:pt x="24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0"/>
                      <a:pt x="9" y="0"/>
                      <a:pt x="7" y="1"/>
                    </a:cubicBezTo>
                    <a:close/>
                    <a:moveTo>
                      <a:pt x="30" y="48"/>
                    </a:moveTo>
                    <a:cubicBezTo>
                      <a:pt x="18" y="47"/>
                      <a:pt x="6" y="36"/>
                      <a:pt x="4" y="20"/>
                    </a:cubicBezTo>
                    <a:cubicBezTo>
                      <a:pt x="3" y="12"/>
                      <a:pt x="5" y="6"/>
                      <a:pt x="8" y="4"/>
                    </a:cubicBezTo>
                    <a:cubicBezTo>
                      <a:pt x="10" y="3"/>
                      <a:pt x="14" y="5"/>
                      <a:pt x="18" y="9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9" y="21"/>
                      <a:pt x="38" y="30"/>
                      <a:pt x="50" y="33"/>
                    </a:cubicBezTo>
                    <a:cubicBezTo>
                      <a:pt x="46" y="43"/>
                      <a:pt x="39" y="49"/>
                      <a:pt x="30" y="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1" name="Freeform 26">
                <a:extLst>
                  <a:ext uri="{FF2B5EF4-FFF2-40B4-BE49-F238E27FC236}">
                    <a16:creationId xmlns:a16="http://schemas.microsoft.com/office/drawing/2014/main" id="{3EFE2D9F-8824-EE41-9A3A-BEE8847C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694"/>
                <a:ext cx="201" cy="188"/>
              </a:xfrm>
              <a:custGeom>
                <a:avLst/>
                <a:gdLst>
                  <a:gd name="T0" fmla="*/ 0 w 48"/>
                  <a:gd name="T1" fmla="*/ 28 h 45"/>
                  <a:gd name="T2" fmla="*/ 30 w 48"/>
                  <a:gd name="T3" fmla="*/ 11 h 45"/>
                  <a:gd name="T4" fmla="*/ 42 w 48"/>
                  <a:gd name="T5" fmla="*/ 6 h 45"/>
                  <a:gd name="T6" fmla="*/ 48 w 48"/>
                  <a:gd name="T7" fmla="*/ 22 h 45"/>
                  <a:gd name="T8" fmla="*/ 27 w 48"/>
                  <a:gd name="T9" fmla="*/ 44 h 45"/>
                  <a:gd name="T10" fmla="*/ 1 w 48"/>
                  <a:gd name="T11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5">
                    <a:moveTo>
                      <a:pt x="0" y="28"/>
                    </a:moveTo>
                    <a:cubicBezTo>
                      <a:pt x="5" y="38"/>
                      <a:pt x="26" y="17"/>
                      <a:pt x="30" y="11"/>
                    </a:cubicBezTo>
                    <a:cubicBezTo>
                      <a:pt x="34" y="7"/>
                      <a:pt x="34" y="0"/>
                      <a:pt x="42" y="6"/>
                    </a:cubicBezTo>
                    <a:cubicBezTo>
                      <a:pt x="48" y="9"/>
                      <a:pt x="48" y="16"/>
                      <a:pt x="48" y="22"/>
                    </a:cubicBezTo>
                    <a:cubicBezTo>
                      <a:pt x="48" y="35"/>
                      <a:pt x="40" y="41"/>
                      <a:pt x="27" y="44"/>
                    </a:cubicBezTo>
                    <a:cubicBezTo>
                      <a:pt x="18" y="45"/>
                      <a:pt x="1" y="45"/>
                      <a:pt x="1" y="32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2" name="Freeform 27">
                <a:extLst>
                  <a:ext uri="{FF2B5EF4-FFF2-40B4-BE49-F238E27FC236}">
                    <a16:creationId xmlns:a16="http://schemas.microsoft.com/office/drawing/2014/main" id="{F8DE99E3-E4E7-9740-B535-A4711AC8F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1698"/>
                <a:ext cx="217" cy="193"/>
              </a:xfrm>
              <a:custGeom>
                <a:avLst/>
                <a:gdLst>
                  <a:gd name="T0" fmla="*/ 38 w 52"/>
                  <a:gd name="T1" fmla="*/ 1 h 46"/>
                  <a:gd name="T2" fmla="*/ 33 w 52"/>
                  <a:gd name="T3" fmla="*/ 6 h 46"/>
                  <a:gd name="T4" fmla="*/ 31 w 52"/>
                  <a:gd name="T5" fmla="*/ 9 h 46"/>
                  <a:gd name="T6" fmla="*/ 6 w 52"/>
                  <a:gd name="T7" fmla="*/ 28 h 46"/>
                  <a:gd name="T8" fmla="*/ 3 w 52"/>
                  <a:gd name="T9" fmla="*/ 27 h 46"/>
                  <a:gd name="T10" fmla="*/ 1 w 52"/>
                  <a:gd name="T11" fmla="*/ 26 h 46"/>
                  <a:gd name="T12" fmla="*/ 0 w 52"/>
                  <a:gd name="T13" fmla="*/ 27 h 46"/>
                  <a:gd name="T14" fmla="*/ 0 w 52"/>
                  <a:gd name="T15" fmla="*/ 28 h 46"/>
                  <a:gd name="T16" fmla="*/ 2 w 52"/>
                  <a:gd name="T17" fmla="*/ 30 h 46"/>
                  <a:gd name="T18" fmla="*/ 1 w 52"/>
                  <a:gd name="T19" fmla="*/ 31 h 46"/>
                  <a:gd name="T20" fmla="*/ 1 w 52"/>
                  <a:gd name="T21" fmla="*/ 31 h 46"/>
                  <a:gd name="T22" fmla="*/ 6 w 52"/>
                  <a:gd name="T23" fmla="*/ 41 h 46"/>
                  <a:gd name="T24" fmla="*/ 30 w 52"/>
                  <a:gd name="T25" fmla="*/ 44 h 46"/>
                  <a:gd name="T26" fmla="*/ 52 w 52"/>
                  <a:gd name="T27" fmla="*/ 21 h 46"/>
                  <a:gd name="T28" fmla="*/ 45 w 52"/>
                  <a:gd name="T29" fmla="*/ 3 h 46"/>
                  <a:gd name="T30" fmla="*/ 38 w 52"/>
                  <a:gd name="T31" fmla="*/ 1 h 46"/>
                  <a:gd name="T32" fmla="*/ 34 w 52"/>
                  <a:gd name="T33" fmla="*/ 11 h 46"/>
                  <a:gd name="T34" fmla="*/ 36 w 52"/>
                  <a:gd name="T35" fmla="*/ 8 h 46"/>
                  <a:gd name="T36" fmla="*/ 38 w 52"/>
                  <a:gd name="T37" fmla="*/ 4 h 46"/>
                  <a:gd name="T38" fmla="*/ 43 w 52"/>
                  <a:gd name="T39" fmla="*/ 6 h 46"/>
                  <a:gd name="T40" fmla="*/ 49 w 52"/>
                  <a:gd name="T41" fmla="*/ 21 h 46"/>
                  <a:gd name="T42" fmla="*/ 29 w 52"/>
                  <a:gd name="T43" fmla="*/ 41 h 46"/>
                  <a:gd name="T44" fmla="*/ 8 w 52"/>
                  <a:gd name="T45" fmla="*/ 38 h 46"/>
                  <a:gd name="T46" fmla="*/ 5 w 52"/>
                  <a:gd name="T47" fmla="*/ 31 h 46"/>
                  <a:gd name="T48" fmla="*/ 5 w 52"/>
                  <a:gd name="T49" fmla="*/ 32 h 46"/>
                  <a:gd name="T50" fmla="*/ 34 w 52"/>
                  <a:gd name="T51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6">
                    <a:moveTo>
                      <a:pt x="38" y="1"/>
                    </a:moveTo>
                    <a:cubicBezTo>
                      <a:pt x="35" y="2"/>
                      <a:pt x="34" y="4"/>
                      <a:pt x="33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15"/>
                      <a:pt x="12" y="29"/>
                      <a:pt x="6" y="28"/>
                    </a:cubicBezTo>
                    <a:cubicBezTo>
                      <a:pt x="5" y="28"/>
                      <a:pt x="4" y="28"/>
                      <a:pt x="3" y="27"/>
                    </a:cubicBezTo>
                    <a:cubicBezTo>
                      <a:pt x="3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9"/>
                      <a:pt x="1" y="30"/>
                      <a:pt x="2" y="30"/>
                    </a:cubicBezTo>
                    <a:cubicBezTo>
                      <a:pt x="1" y="30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8"/>
                      <a:pt x="6" y="41"/>
                    </a:cubicBezTo>
                    <a:cubicBezTo>
                      <a:pt x="12" y="45"/>
                      <a:pt x="22" y="46"/>
                      <a:pt x="30" y="44"/>
                    </a:cubicBezTo>
                    <a:cubicBezTo>
                      <a:pt x="44" y="42"/>
                      <a:pt x="52" y="34"/>
                      <a:pt x="52" y="21"/>
                    </a:cubicBezTo>
                    <a:cubicBezTo>
                      <a:pt x="52" y="12"/>
                      <a:pt x="50" y="6"/>
                      <a:pt x="45" y="3"/>
                    </a:cubicBezTo>
                    <a:cubicBezTo>
                      <a:pt x="42" y="1"/>
                      <a:pt x="40" y="0"/>
                      <a:pt x="38" y="1"/>
                    </a:cubicBezTo>
                    <a:close/>
                    <a:moveTo>
                      <a:pt x="34" y="11"/>
                    </a:moveTo>
                    <a:cubicBezTo>
                      <a:pt x="34" y="11"/>
                      <a:pt x="36" y="8"/>
                      <a:pt x="36" y="8"/>
                    </a:cubicBezTo>
                    <a:cubicBezTo>
                      <a:pt x="37" y="6"/>
                      <a:pt x="37" y="4"/>
                      <a:pt x="38" y="4"/>
                    </a:cubicBezTo>
                    <a:cubicBezTo>
                      <a:pt x="39" y="4"/>
                      <a:pt x="41" y="5"/>
                      <a:pt x="43" y="6"/>
                    </a:cubicBezTo>
                    <a:cubicBezTo>
                      <a:pt x="47" y="8"/>
                      <a:pt x="49" y="13"/>
                      <a:pt x="49" y="21"/>
                    </a:cubicBezTo>
                    <a:cubicBezTo>
                      <a:pt x="48" y="32"/>
                      <a:pt x="42" y="38"/>
                      <a:pt x="29" y="41"/>
                    </a:cubicBezTo>
                    <a:cubicBezTo>
                      <a:pt x="22" y="42"/>
                      <a:pt x="13" y="42"/>
                      <a:pt x="8" y="38"/>
                    </a:cubicBezTo>
                    <a:cubicBezTo>
                      <a:pt x="6" y="36"/>
                      <a:pt x="5" y="34"/>
                      <a:pt x="5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15" y="32"/>
                      <a:pt x="31" y="16"/>
                      <a:pt x="34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3" name="Freeform 28">
                <a:extLst>
                  <a:ext uri="{FF2B5EF4-FFF2-40B4-BE49-F238E27FC236}">
                    <a16:creationId xmlns:a16="http://schemas.microsoft.com/office/drawing/2014/main" id="{E9C9880C-FA2F-3C42-838E-2303618C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1853"/>
                <a:ext cx="310" cy="1391"/>
              </a:xfrm>
              <a:custGeom>
                <a:avLst/>
                <a:gdLst>
                  <a:gd name="T0" fmla="*/ 72 w 74"/>
                  <a:gd name="T1" fmla="*/ 1 h 333"/>
                  <a:gd name="T2" fmla="*/ 42 w 74"/>
                  <a:gd name="T3" fmla="*/ 41 h 333"/>
                  <a:gd name="T4" fmla="*/ 38 w 74"/>
                  <a:gd name="T5" fmla="*/ 64 h 333"/>
                  <a:gd name="T6" fmla="*/ 42 w 74"/>
                  <a:gd name="T7" fmla="*/ 88 h 333"/>
                  <a:gd name="T8" fmla="*/ 33 w 74"/>
                  <a:gd name="T9" fmla="*/ 89 h 333"/>
                  <a:gd name="T10" fmla="*/ 2 w 74"/>
                  <a:gd name="T11" fmla="*/ 142 h 333"/>
                  <a:gd name="T12" fmla="*/ 0 w 74"/>
                  <a:gd name="T13" fmla="*/ 163 h 333"/>
                  <a:gd name="T14" fmla="*/ 19 w 74"/>
                  <a:gd name="T15" fmla="*/ 209 h 333"/>
                  <a:gd name="T16" fmla="*/ 4 w 74"/>
                  <a:gd name="T17" fmla="*/ 253 h 333"/>
                  <a:gd name="T18" fmla="*/ 5 w 74"/>
                  <a:gd name="T19" fmla="*/ 272 h 333"/>
                  <a:gd name="T20" fmla="*/ 21 w 74"/>
                  <a:gd name="T21" fmla="*/ 314 h 333"/>
                  <a:gd name="T22" fmla="*/ 30 w 74"/>
                  <a:gd name="T23" fmla="*/ 332 h 333"/>
                  <a:gd name="T24" fmla="*/ 33 w 74"/>
                  <a:gd name="T25" fmla="*/ 333 h 333"/>
                  <a:gd name="T26" fmla="*/ 33 w 74"/>
                  <a:gd name="T27" fmla="*/ 331 h 333"/>
                  <a:gd name="T28" fmla="*/ 24 w 74"/>
                  <a:gd name="T29" fmla="*/ 313 h 333"/>
                  <a:gd name="T30" fmla="*/ 9 w 74"/>
                  <a:gd name="T31" fmla="*/ 272 h 333"/>
                  <a:gd name="T32" fmla="*/ 22 w 74"/>
                  <a:gd name="T33" fmla="*/ 210 h 333"/>
                  <a:gd name="T34" fmla="*/ 23 w 74"/>
                  <a:gd name="T35" fmla="*/ 209 h 333"/>
                  <a:gd name="T36" fmla="*/ 22 w 74"/>
                  <a:gd name="T37" fmla="*/ 208 h 333"/>
                  <a:gd name="T38" fmla="*/ 6 w 74"/>
                  <a:gd name="T39" fmla="*/ 143 h 333"/>
                  <a:gd name="T40" fmla="*/ 35 w 74"/>
                  <a:gd name="T41" fmla="*/ 93 h 333"/>
                  <a:gd name="T42" fmla="*/ 44 w 74"/>
                  <a:gd name="T43" fmla="*/ 92 h 333"/>
                  <a:gd name="T44" fmla="*/ 46 w 74"/>
                  <a:gd name="T45" fmla="*/ 92 h 333"/>
                  <a:gd name="T46" fmla="*/ 46 w 74"/>
                  <a:gd name="T47" fmla="*/ 90 h 333"/>
                  <a:gd name="T48" fmla="*/ 46 w 74"/>
                  <a:gd name="T49" fmla="*/ 42 h 333"/>
                  <a:gd name="T50" fmla="*/ 73 w 74"/>
                  <a:gd name="T51" fmla="*/ 4 h 333"/>
                  <a:gd name="T52" fmla="*/ 74 w 74"/>
                  <a:gd name="T53" fmla="*/ 2 h 333"/>
                  <a:gd name="T54" fmla="*/ 72 w 74"/>
                  <a:gd name="T55" fmla="*/ 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333">
                    <a:moveTo>
                      <a:pt x="72" y="1"/>
                    </a:moveTo>
                    <a:cubicBezTo>
                      <a:pt x="57" y="8"/>
                      <a:pt x="46" y="31"/>
                      <a:pt x="42" y="41"/>
                    </a:cubicBezTo>
                    <a:cubicBezTo>
                      <a:pt x="40" y="48"/>
                      <a:pt x="38" y="56"/>
                      <a:pt x="38" y="64"/>
                    </a:cubicBezTo>
                    <a:cubicBezTo>
                      <a:pt x="38" y="72"/>
                      <a:pt x="40" y="80"/>
                      <a:pt x="42" y="88"/>
                    </a:cubicBezTo>
                    <a:cubicBezTo>
                      <a:pt x="39" y="88"/>
                      <a:pt x="36" y="88"/>
                      <a:pt x="33" y="89"/>
                    </a:cubicBezTo>
                    <a:cubicBezTo>
                      <a:pt x="17" y="98"/>
                      <a:pt x="4" y="134"/>
                      <a:pt x="2" y="142"/>
                    </a:cubicBezTo>
                    <a:cubicBezTo>
                      <a:pt x="1" y="149"/>
                      <a:pt x="0" y="156"/>
                      <a:pt x="0" y="163"/>
                    </a:cubicBezTo>
                    <a:cubicBezTo>
                      <a:pt x="0" y="180"/>
                      <a:pt x="6" y="195"/>
                      <a:pt x="19" y="209"/>
                    </a:cubicBezTo>
                    <a:cubicBezTo>
                      <a:pt x="7" y="220"/>
                      <a:pt x="4" y="238"/>
                      <a:pt x="4" y="253"/>
                    </a:cubicBezTo>
                    <a:cubicBezTo>
                      <a:pt x="4" y="260"/>
                      <a:pt x="5" y="267"/>
                      <a:pt x="5" y="272"/>
                    </a:cubicBezTo>
                    <a:cubicBezTo>
                      <a:pt x="8" y="288"/>
                      <a:pt x="15" y="302"/>
                      <a:pt x="21" y="314"/>
                    </a:cubicBezTo>
                    <a:cubicBezTo>
                      <a:pt x="24" y="320"/>
                      <a:pt x="28" y="326"/>
                      <a:pt x="30" y="332"/>
                    </a:cubicBezTo>
                    <a:cubicBezTo>
                      <a:pt x="31" y="333"/>
                      <a:pt x="32" y="333"/>
                      <a:pt x="33" y="333"/>
                    </a:cubicBezTo>
                    <a:cubicBezTo>
                      <a:pt x="33" y="333"/>
                      <a:pt x="34" y="332"/>
                      <a:pt x="33" y="331"/>
                    </a:cubicBezTo>
                    <a:cubicBezTo>
                      <a:pt x="31" y="325"/>
                      <a:pt x="28" y="319"/>
                      <a:pt x="24" y="313"/>
                    </a:cubicBezTo>
                    <a:cubicBezTo>
                      <a:pt x="18" y="300"/>
                      <a:pt x="11" y="287"/>
                      <a:pt x="9" y="272"/>
                    </a:cubicBezTo>
                    <a:cubicBezTo>
                      <a:pt x="6" y="255"/>
                      <a:pt x="5" y="225"/>
                      <a:pt x="22" y="210"/>
                    </a:cubicBezTo>
                    <a:cubicBezTo>
                      <a:pt x="22" y="210"/>
                      <a:pt x="23" y="209"/>
                      <a:pt x="23" y="209"/>
                    </a:cubicBezTo>
                    <a:cubicBezTo>
                      <a:pt x="23" y="208"/>
                      <a:pt x="22" y="208"/>
                      <a:pt x="22" y="208"/>
                    </a:cubicBezTo>
                    <a:cubicBezTo>
                      <a:pt x="5" y="189"/>
                      <a:pt x="0" y="170"/>
                      <a:pt x="6" y="143"/>
                    </a:cubicBezTo>
                    <a:cubicBezTo>
                      <a:pt x="8" y="133"/>
                      <a:pt x="20" y="100"/>
                      <a:pt x="35" y="93"/>
                    </a:cubicBezTo>
                    <a:cubicBezTo>
                      <a:pt x="38" y="91"/>
                      <a:pt x="41" y="91"/>
                      <a:pt x="44" y="92"/>
                    </a:cubicBezTo>
                    <a:cubicBezTo>
                      <a:pt x="44" y="92"/>
                      <a:pt x="45" y="92"/>
                      <a:pt x="46" y="92"/>
                    </a:cubicBezTo>
                    <a:cubicBezTo>
                      <a:pt x="46" y="91"/>
                      <a:pt x="46" y="90"/>
                      <a:pt x="46" y="90"/>
                    </a:cubicBezTo>
                    <a:cubicBezTo>
                      <a:pt x="40" y="73"/>
                      <a:pt x="40" y="56"/>
                      <a:pt x="46" y="42"/>
                    </a:cubicBezTo>
                    <a:cubicBezTo>
                      <a:pt x="49" y="33"/>
                      <a:pt x="60" y="11"/>
                      <a:pt x="73" y="4"/>
                    </a:cubicBezTo>
                    <a:cubicBezTo>
                      <a:pt x="74" y="3"/>
                      <a:pt x="74" y="2"/>
                      <a:pt x="74" y="2"/>
                    </a:cubicBezTo>
                    <a:cubicBezTo>
                      <a:pt x="74" y="1"/>
                      <a:pt x="73" y="0"/>
                      <a:pt x="7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4" name="Freeform 29">
                <a:extLst>
                  <a:ext uri="{FF2B5EF4-FFF2-40B4-BE49-F238E27FC236}">
                    <a16:creationId xmlns:a16="http://schemas.microsoft.com/office/drawing/2014/main" id="{A305BF7E-D1B5-7E4A-ADF9-64D99D028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573"/>
                <a:ext cx="983" cy="221"/>
              </a:xfrm>
              <a:custGeom>
                <a:avLst/>
                <a:gdLst>
                  <a:gd name="T0" fmla="*/ 123 w 235"/>
                  <a:gd name="T1" fmla="*/ 2 h 53"/>
                  <a:gd name="T2" fmla="*/ 82 w 235"/>
                  <a:gd name="T3" fmla="*/ 16 h 53"/>
                  <a:gd name="T4" fmla="*/ 78 w 235"/>
                  <a:gd name="T5" fmla="*/ 18 h 53"/>
                  <a:gd name="T6" fmla="*/ 56 w 235"/>
                  <a:gd name="T7" fmla="*/ 41 h 53"/>
                  <a:gd name="T8" fmla="*/ 11 w 235"/>
                  <a:gd name="T9" fmla="*/ 40 h 53"/>
                  <a:gd name="T10" fmla="*/ 1 w 235"/>
                  <a:gd name="T11" fmla="*/ 51 h 53"/>
                  <a:gd name="T12" fmla="*/ 2 w 235"/>
                  <a:gd name="T13" fmla="*/ 53 h 53"/>
                  <a:gd name="T14" fmla="*/ 4 w 235"/>
                  <a:gd name="T15" fmla="*/ 52 h 53"/>
                  <a:gd name="T16" fmla="*/ 13 w 235"/>
                  <a:gd name="T17" fmla="*/ 44 h 53"/>
                  <a:gd name="T18" fmla="*/ 57 w 235"/>
                  <a:gd name="T19" fmla="*/ 45 h 53"/>
                  <a:gd name="T20" fmla="*/ 58 w 235"/>
                  <a:gd name="T21" fmla="*/ 45 h 53"/>
                  <a:gd name="T22" fmla="*/ 59 w 235"/>
                  <a:gd name="T23" fmla="*/ 44 h 53"/>
                  <a:gd name="T24" fmla="*/ 80 w 235"/>
                  <a:gd name="T25" fmla="*/ 21 h 53"/>
                  <a:gd name="T26" fmla="*/ 84 w 235"/>
                  <a:gd name="T27" fmla="*/ 19 h 53"/>
                  <a:gd name="T28" fmla="*/ 123 w 235"/>
                  <a:gd name="T29" fmla="*/ 6 h 53"/>
                  <a:gd name="T30" fmla="*/ 196 w 235"/>
                  <a:gd name="T31" fmla="*/ 39 h 53"/>
                  <a:gd name="T32" fmla="*/ 198 w 235"/>
                  <a:gd name="T33" fmla="*/ 40 h 53"/>
                  <a:gd name="T34" fmla="*/ 218 w 235"/>
                  <a:gd name="T35" fmla="*/ 40 h 53"/>
                  <a:gd name="T36" fmla="*/ 226 w 235"/>
                  <a:gd name="T37" fmla="*/ 44 h 53"/>
                  <a:gd name="T38" fmla="*/ 234 w 235"/>
                  <a:gd name="T39" fmla="*/ 46 h 53"/>
                  <a:gd name="T40" fmla="*/ 235 w 235"/>
                  <a:gd name="T41" fmla="*/ 44 h 53"/>
                  <a:gd name="T42" fmla="*/ 233 w 235"/>
                  <a:gd name="T43" fmla="*/ 43 h 53"/>
                  <a:gd name="T44" fmla="*/ 227 w 235"/>
                  <a:gd name="T45" fmla="*/ 40 h 53"/>
                  <a:gd name="T46" fmla="*/ 219 w 235"/>
                  <a:gd name="T47" fmla="*/ 37 h 53"/>
                  <a:gd name="T48" fmla="*/ 198 w 235"/>
                  <a:gd name="T49" fmla="*/ 37 h 53"/>
                  <a:gd name="T50" fmla="*/ 123 w 235"/>
                  <a:gd name="T5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5" h="53">
                    <a:moveTo>
                      <a:pt x="123" y="2"/>
                    </a:moveTo>
                    <a:cubicBezTo>
                      <a:pt x="107" y="3"/>
                      <a:pt x="93" y="8"/>
                      <a:pt x="82" y="16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0" y="23"/>
                      <a:pt x="58" y="32"/>
                      <a:pt x="56" y="41"/>
                    </a:cubicBezTo>
                    <a:cubicBezTo>
                      <a:pt x="45" y="37"/>
                      <a:pt x="24" y="35"/>
                      <a:pt x="11" y="40"/>
                    </a:cubicBezTo>
                    <a:cubicBezTo>
                      <a:pt x="6" y="43"/>
                      <a:pt x="2" y="46"/>
                      <a:pt x="1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3"/>
                      <a:pt x="4" y="53"/>
                      <a:pt x="4" y="52"/>
                    </a:cubicBezTo>
                    <a:cubicBezTo>
                      <a:pt x="5" y="48"/>
                      <a:pt x="8" y="46"/>
                      <a:pt x="13" y="44"/>
                    </a:cubicBezTo>
                    <a:cubicBezTo>
                      <a:pt x="25" y="38"/>
                      <a:pt x="47" y="41"/>
                      <a:pt x="57" y="45"/>
                    </a:cubicBezTo>
                    <a:cubicBezTo>
                      <a:pt x="57" y="45"/>
                      <a:pt x="58" y="45"/>
                      <a:pt x="58" y="45"/>
                    </a:cubicBezTo>
                    <a:cubicBezTo>
                      <a:pt x="59" y="45"/>
                      <a:pt x="59" y="44"/>
                      <a:pt x="59" y="44"/>
                    </a:cubicBezTo>
                    <a:cubicBezTo>
                      <a:pt x="59" y="35"/>
                      <a:pt x="72" y="26"/>
                      <a:pt x="80" y="21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95" y="11"/>
                      <a:pt x="108" y="7"/>
                      <a:pt x="123" y="6"/>
                    </a:cubicBezTo>
                    <a:cubicBezTo>
                      <a:pt x="159" y="4"/>
                      <a:pt x="182" y="15"/>
                      <a:pt x="196" y="39"/>
                    </a:cubicBezTo>
                    <a:cubicBezTo>
                      <a:pt x="196" y="40"/>
                      <a:pt x="197" y="40"/>
                      <a:pt x="198" y="40"/>
                    </a:cubicBezTo>
                    <a:cubicBezTo>
                      <a:pt x="205" y="37"/>
                      <a:pt x="214" y="39"/>
                      <a:pt x="218" y="40"/>
                    </a:cubicBezTo>
                    <a:cubicBezTo>
                      <a:pt x="220" y="41"/>
                      <a:pt x="223" y="42"/>
                      <a:pt x="226" y="44"/>
                    </a:cubicBezTo>
                    <a:cubicBezTo>
                      <a:pt x="231" y="46"/>
                      <a:pt x="233" y="47"/>
                      <a:pt x="234" y="46"/>
                    </a:cubicBezTo>
                    <a:cubicBezTo>
                      <a:pt x="235" y="46"/>
                      <a:pt x="235" y="45"/>
                      <a:pt x="235" y="44"/>
                    </a:cubicBezTo>
                    <a:cubicBezTo>
                      <a:pt x="235" y="44"/>
                      <a:pt x="234" y="43"/>
                      <a:pt x="233" y="43"/>
                    </a:cubicBezTo>
                    <a:cubicBezTo>
                      <a:pt x="233" y="43"/>
                      <a:pt x="230" y="41"/>
                      <a:pt x="227" y="40"/>
                    </a:cubicBezTo>
                    <a:cubicBezTo>
                      <a:pt x="225" y="39"/>
                      <a:pt x="222" y="38"/>
                      <a:pt x="219" y="37"/>
                    </a:cubicBezTo>
                    <a:cubicBezTo>
                      <a:pt x="211" y="35"/>
                      <a:pt x="204" y="35"/>
                      <a:pt x="198" y="37"/>
                    </a:cubicBezTo>
                    <a:cubicBezTo>
                      <a:pt x="184" y="11"/>
                      <a:pt x="160" y="0"/>
                      <a:pt x="123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5" name="Freeform 30">
                <a:extLst>
                  <a:ext uri="{FF2B5EF4-FFF2-40B4-BE49-F238E27FC236}">
                    <a16:creationId xmlns:a16="http://schemas.microsoft.com/office/drawing/2014/main" id="{4299303A-A0EB-5B40-9CA4-7EEB95CC8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28"/>
                <a:ext cx="281" cy="1391"/>
              </a:xfrm>
              <a:custGeom>
                <a:avLst/>
                <a:gdLst>
                  <a:gd name="T0" fmla="*/ 1 w 67"/>
                  <a:gd name="T1" fmla="*/ 2 h 333"/>
                  <a:gd name="T2" fmla="*/ 2 w 67"/>
                  <a:gd name="T3" fmla="*/ 4 h 333"/>
                  <a:gd name="T4" fmla="*/ 27 w 67"/>
                  <a:gd name="T5" fmla="*/ 40 h 333"/>
                  <a:gd name="T6" fmla="*/ 28 w 67"/>
                  <a:gd name="T7" fmla="*/ 85 h 333"/>
                  <a:gd name="T8" fmla="*/ 28 w 67"/>
                  <a:gd name="T9" fmla="*/ 87 h 333"/>
                  <a:gd name="T10" fmla="*/ 29 w 67"/>
                  <a:gd name="T11" fmla="*/ 88 h 333"/>
                  <a:gd name="T12" fmla="*/ 63 w 67"/>
                  <a:gd name="T13" fmla="*/ 143 h 333"/>
                  <a:gd name="T14" fmla="*/ 43 w 67"/>
                  <a:gd name="T15" fmla="*/ 215 h 333"/>
                  <a:gd name="T16" fmla="*/ 42 w 67"/>
                  <a:gd name="T17" fmla="*/ 216 h 333"/>
                  <a:gd name="T18" fmla="*/ 43 w 67"/>
                  <a:gd name="T19" fmla="*/ 217 h 333"/>
                  <a:gd name="T20" fmla="*/ 63 w 67"/>
                  <a:gd name="T21" fmla="*/ 272 h 333"/>
                  <a:gd name="T22" fmla="*/ 46 w 67"/>
                  <a:gd name="T23" fmla="*/ 330 h 333"/>
                  <a:gd name="T24" fmla="*/ 46 w 67"/>
                  <a:gd name="T25" fmla="*/ 332 h 333"/>
                  <a:gd name="T26" fmla="*/ 49 w 67"/>
                  <a:gd name="T27" fmla="*/ 332 h 333"/>
                  <a:gd name="T28" fmla="*/ 66 w 67"/>
                  <a:gd name="T29" fmla="*/ 281 h 333"/>
                  <a:gd name="T30" fmla="*/ 66 w 67"/>
                  <a:gd name="T31" fmla="*/ 271 h 333"/>
                  <a:gd name="T32" fmla="*/ 47 w 67"/>
                  <a:gd name="T33" fmla="*/ 216 h 333"/>
                  <a:gd name="T34" fmla="*/ 67 w 67"/>
                  <a:gd name="T35" fmla="*/ 156 h 333"/>
                  <a:gd name="T36" fmla="*/ 66 w 67"/>
                  <a:gd name="T37" fmla="*/ 143 h 333"/>
                  <a:gd name="T38" fmla="*/ 32 w 67"/>
                  <a:gd name="T39" fmla="*/ 85 h 333"/>
                  <a:gd name="T40" fmla="*/ 35 w 67"/>
                  <a:gd name="T41" fmla="*/ 65 h 333"/>
                  <a:gd name="T42" fmla="*/ 31 w 67"/>
                  <a:gd name="T43" fmla="*/ 39 h 333"/>
                  <a:gd name="T44" fmla="*/ 3 w 67"/>
                  <a:gd name="T45" fmla="*/ 1 h 333"/>
                  <a:gd name="T46" fmla="*/ 1 w 67"/>
                  <a:gd name="T47" fmla="*/ 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333">
                    <a:moveTo>
                      <a:pt x="1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12" y="9"/>
                      <a:pt x="22" y="23"/>
                      <a:pt x="27" y="40"/>
                    </a:cubicBezTo>
                    <a:cubicBezTo>
                      <a:pt x="33" y="57"/>
                      <a:pt x="33" y="75"/>
                      <a:pt x="28" y="85"/>
                    </a:cubicBezTo>
                    <a:cubicBezTo>
                      <a:pt x="27" y="86"/>
                      <a:pt x="27" y="87"/>
                      <a:pt x="28" y="87"/>
                    </a:cubicBezTo>
                    <a:cubicBezTo>
                      <a:pt x="28" y="88"/>
                      <a:pt x="28" y="88"/>
                      <a:pt x="29" y="88"/>
                    </a:cubicBezTo>
                    <a:cubicBezTo>
                      <a:pt x="51" y="89"/>
                      <a:pt x="61" y="125"/>
                      <a:pt x="63" y="143"/>
                    </a:cubicBezTo>
                    <a:cubicBezTo>
                      <a:pt x="65" y="164"/>
                      <a:pt x="63" y="194"/>
                      <a:pt x="43" y="215"/>
                    </a:cubicBezTo>
                    <a:cubicBezTo>
                      <a:pt x="43" y="215"/>
                      <a:pt x="42" y="216"/>
                      <a:pt x="42" y="216"/>
                    </a:cubicBezTo>
                    <a:cubicBezTo>
                      <a:pt x="43" y="217"/>
                      <a:pt x="43" y="217"/>
                      <a:pt x="43" y="217"/>
                    </a:cubicBezTo>
                    <a:cubicBezTo>
                      <a:pt x="59" y="226"/>
                      <a:pt x="62" y="258"/>
                      <a:pt x="63" y="272"/>
                    </a:cubicBezTo>
                    <a:cubicBezTo>
                      <a:pt x="64" y="293"/>
                      <a:pt x="62" y="316"/>
                      <a:pt x="46" y="330"/>
                    </a:cubicBezTo>
                    <a:cubicBezTo>
                      <a:pt x="46" y="330"/>
                      <a:pt x="46" y="331"/>
                      <a:pt x="46" y="332"/>
                    </a:cubicBezTo>
                    <a:cubicBezTo>
                      <a:pt x="47" y="333"/>
                      <a:pt x="48" y="333"/>
                      <a:pt x="49" y="332"/>
                    </a:cubicBezTo>
                    <a:cubicBezTo>
                      <a:pt x="63" y="320"/>
                      <a:pt x="66" y="300"/>
                      <a:pt x="66" y="281"/>
                    </a:cubicBezTo>
                    <a:cubicBezTo>
                      <a:pt x="66" y="278"/>
                      <a:pt x="66" y="275"/>
                      <a:pt x="66" y="271"/>
                    </a:cubicBezTo>
                    <a:cubicBezTo>
                      <a:pt x="66" y="258"/>
                      <a:pt x="63" y="227"/>
                      <a:pt x="47" y="216"/>
                    </a:cubicBezTo>
                    <a:cubicBezTo>
                      <a:pt x="62" y="198"/>
                      <a:pt x="67" y="175"/>
                      <a:pt x="67" y="156"/>
                    </a:cubicBezTo>
                    <a:cubicBezTo>
                      <a:pt x="67" y="151"/>
                      <a:pt x="66" y="147"/>
                      <a:pt x="66" y="143"/>
                    </a:cubicBezTo>
                    <a:cubicBezTo>
                      <a:pt x="64" y="125"/>
                      <a:pt x="54" y="88"/>
                      <a:pt x="32" y="85"/>
                    </a:cubicBezTo>
                    <a:cubicBezTo>
                      <a:pt x="34" y="79"/>
                      <a:pt x="35" y="73"/>
                      <a:pt x="35" y="65"/>
                    </a:cubicBezTo>
                    <a:cubicBezTo>
                      <a:pt x="35" y="57"/>
                      <a:pt x="34" y="48"/>
                      <a:pt x="31" y="39"/>
                    </a:cubicBezTo>
                    <a:cubicBezTo>
                      <a:pt x="25" y="20"/>
                      <a:pt x="14" y="6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6" name="Freeform 31">
                <a:extLst>
                  <a:ext uri="{FF2B5EF4-FFF2-40B4-BE49-F238E27FC236}">
                    <a16:creationId xmlns:a16="http://schemas.microsoft.com/office/drawing/2014/main" id="{08A4771C-557D-6D4C-9B08-C505CBC1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1765"/>
                <a:ext cx="415" cy="372"/>
              </a:xfrm>
              <a:custGeom>
                <a:avLst/>
                <a:gdLst>
                  <a:gd name="T0" fmla="*/ 40 w 99"/>
                  <a:gd name="T1" fmla="*/ 1 h 89"/>
                  <a:gd name="T2" fmla="*/ 6 w 99"/>
                  <a:gd name="T3" fmla="*/ 27 h 89"/>
                  <a:gd name="T4" fmla="*/ 6 w 99"/>
                  <a:gd name="T5" fmla="*/ 67 h 89"/>
                  <a:gd name="T6" fmla="*/ 69 w 99"/>
                  <a:gd name="T7" fmla="*/ 84 h 89"/>
                  <a:gd name="T8" fmla="*/ 95 w 99"/>
                  <a:gd name="T9" fmla="*/ 63 h 89"/>
                  <a:gd name="T10" fmla="*/ 95 w 99"/>
                  <a:gd name="T11" fmla="*/ 41 h 89"/>
                  <a:gd name="T12" fmla="*/ 66 w 99"/>
                  <a:gd name="T13" fmla="*/ 27 h 89"/>
                  <a:gd name="T14" fmla="*/ 44 w 99"/>
                  <a:gd name="T15" fmla="*/ 43 h 89"/>
                  <a:gd name="T16" fmla="*/ 48 w 99"/>
                  <a:gd name="T17" fmla="*/ 57 h 89"/>
                  <a:gd name="T18" fmla="*/ 54 w 99"/>
                  <a:gd name="T19" fmla="*/ 58 h 89"/>
                  <a:gd name="T20" fmla="*/ 58 w 99"/>
                  <a:gd name="T21" fmla="*/ 57 h 89"/>
                  <a:gd name="T22" fmla="*/ 59 w 99"/>
                  <a:gd name="T23" fmla="*/ 55 h 89"/>
                  <a:gd name="T24" fmla="*/ 57 w 99"/>
                  <a:gd name="T25" fmla="*/ 54 h 89"/>
                  <a:gd name="T26" fmla="*/ 53 w 99"/>
                  <a:gd name="T27" fmla="*/ 54 h 89"/>
                  <a:gd name="T28" fmla="*/ 52 w 99"/>
                  <a:gd name="T29" fmla="*/ 53 h 89"/>
                  <a:gd name="T30" fmla="*/ 50 w 99"/>
                  <a:gd name="T31" fmla="*/ 54 h 89"/>
                  <a:gd name="T32" fmla="*/ 47 w 99"/>
                  <a:gd name="T33" fmla="*/ 46 h 89"/>
                  <a:gd name="T34" fmla="*/ 47 w 99"/>
                  <a:gd name="T35" fmla="*/ 44 h 89"/>
                  <a:gd name="T36" fmla="*/ 66 w 99"/>
                  <a:gd name="T37" fmla="*/ 31 h 89"/>
                  <a:gd name="T38" fmla="*/ 92 w 99"/>
                  <a:gd name="T39" fmla="*/ 43 h 89"/>
                  <a:gd name="T40" fmla="*/ 92 w 99"/>
                  <a:gd name="T41" fmla="*/ 62 h 89"/>
                  <a:gd name="T42" fmla="*/ 67 w 99"/>
                  <a:gd name="T43" fmla="*/ 80 h 89"/>
                  <a:gd name="T44" fmla="*/ 9 w 99"/>
                  <a:gd name="T45" fmla="*/ 65 h 89"/>
                  <a:gd name="T46" fmla="*/ 10 w 99"/>
                  <a:gd name="T47" fmla="*/ 29 h 89"/>
                  <a:gd name="T48" fmla="*/ 41 w 99"/>
                  <a:gd name="T49" fmla="*/ 4 h 89"/>
                  <a:gd name="T50" fmla="*/ 42 w 99"/>
                  <a:gd name="T51" fmla="*/ 2 h 89"/>
                  <a:gd name="T52" fmla="*/ 40 w 99"/>
                  <a:gd name="T53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89">
                    <a:moveTo>
                      <a:pt x="40" y="1"/>
                    </a:moveTo>
                    <a:cubicBezTo>
                      <a:pt x="27" y="2"/>
                      <a:pt x="14" y="12"/>
                      <a:pt x="6" y="27"/>
                    </a:cubicBezTo>
                    <a:cubicBezTo>
                      <a:pt x="0" y="41"/>
                      <a:pt x="0" y="56"/>
                      <a:pt x="6" y="67"/>
                    </a:cubicBezTo>
                    <a:cubicBezTo>
                      <a:pt x="18" y="86"/>
                      <a:pt x="50" y="89"/>
                      <a:pt x="69" y="84"/>
                    </a:cubicBezTo>
                    <a:cubicBezTo>
                      <a:pt x="81" y="80"/>
                      <a:pt x="91" y="72"/>
                      <a:pt x="95" y="63"/>
                    </a:cubicBezTo>
                    <a:cubicBezTo>
                      <a:pt x="99" y="56"/>
                      <a:pt x="98" y="49"/>
                      <a:pt x="95" y="41"/>
                    </a:cubicBezTo>
                    <a:cubicBezTo>
                      <a:pt x="90" y="31"/>
                      <a:pt x="77" y="26"/>
                      <a:pt x="66" y="27"/>
                    </a:cubicBezTo>
                    <a:cubicBezTo>
                      <a:pt x="55" y="28"/>
                      <a:pt x="46" y="34"/>
                      <a:pt x="44" y="43"/>
                    </a:cubicBezTo>
                    <a:cubicBezTo>
                      <a:pt x="42" y="48"/>
                      <a:pt x="44" y="54"/>
                      <a:pt x="48" y="57"/>
                    </a:cubicBezTo>
                    <a:cubicBezTo>
                      <a:pt x="50" y="58"/>
                      <a:pt x="52" y="59"/>
                      <a:pt x="54" y="58"/>
                    </a:cubicBezTo>
                    <a:cubicBezTo>
                      <a:pt x="55" y="58"/>
                      <a:pt x="56" y="58"/>
                      <a:pt x="58" y="57"/>
                    </a:cubicBezTo>
                    <a:cubicBezTo>
                      <a:pt x="59" y="56"/>
                      <a:pt x="59" y="56"/>
                      <a:pt x="59" y="55"/>
                    </a:cubicBezTo>
                    <a:cubicBezTo>
                      <a:pt x="59" y="54"/>
                      <a:pt x="58" y="54"/>
                      <a:pt x="57" y="54"/>
                    </a:cubicBezTo>
                    <a:cubicBezTo>
                      <a:pt x="55" y="53"/>
                      <a:pt x="53" y="53"/>
                      <a:pt x="53" y="54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1" y="53"/>
                      <a:pt x="50" y="54"/>
                      <a:pt x="50" y="54"/>
                    </a:cubicBezTo>
                    <a:cubicBezTo>
                      <a:pt x="48" y="53"/>
                      <a:pt x="47" y="49"/>
                      <a:pt x="47" y="46"/>
                    </a:cubicBezTo>
                    <a:cubicBezTo>
                      <a:pt x="47" y="45"/>
                      <a:pt x="47" y="44"/>
                      <a:pt x="47" y="44"/>
                    </a:cubicBezTo>
                    <a:cubicBezTo>
                      <a:pt x="49" y="36"/>
                      <a:pt x="56" y="31"/>
                      <a:pt x="66" y="31"/>
                    </a:cubicBezTo>
                    <a:cubicBezTo>
                      <a:pt x="76" y="30"/>
                      <a:pt x="88" y="34"/>
                      <a:pt x="92" y="43"/>
                    </a:cubicBezTo>
                    <a:cubicBezTo>
                      <a:pt x="95" y="49"/>
                      <a:pt x="95" y="56"/>
                      <a:pt x="92" y="62"/>
                    </a:cubicBezTo>
                    <a:cubicBezTo>
                      <a:pt x="89" y="70"/>
                      <a:pt x="79" y="77"/>
                      <a:pt x="67" y="80"/>
                    </a:cubicBezTo>
                    <a:cubicBezTo>
                      <a:pt x="51" y="86"/>
                      <a:pt x="20" y="83"/>
                      <a:pt x="9" y="65"/>
                    </a:cubicBezTo>
                    <a:cubicBezTo>
                      <a:pt x="3" y="55"/>
                      <a:pt x="3" y="41"/>
                      <a:pt x="10" y="29"/>
                    </a:cubicBezTo>
                    <a:cubicBezTo>
                      <a:pt x="16" y="15"/>
                      <a:pt x="28" y="5"/>
                      <a:pt x="41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7" name="Freeform 32">
                <a:extLst>
                  <a:ext uri="{FF2B5EF4-FFF2-40B4-BE49-F238E27FC236}">
                    <a16:creationId xmlns:a16="http://schemas.microsoft.com/office/drawing/2014/main" id="{FD9B67C1-0D94-594E-83A8-14D43BEEB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45"/>
                <a:ext cx="883" cy="535"/>
              </a:xfrm>
              <a:custGeom>
                <a:avLst/>
                <a:gdLst>
                  <a:gd name="T0" fmla="*/ 58 w 211"/>
                  <a:gd name="T1" fmla="*/ 1 h 128"/>
                  <a:gd name="T2" fmla="*/ 42 w 211"/>
                  <a:gd name="T3" fmla="*/ 8 h 128"/>
                  <a:gd name="T4" fmla="*/ 15 w 211"/>
                  <a:gd name="T5" fmla="*/ 27 h 128"/>
                  <a:gd name="T6" fmla="*/ 8 w 211"/>
                  <a:gd name="T7" fmla="*/ 94 h 128"/>
                  <a:gd name="T8" fmla="*/ 64 w 211"/>
                  <a:gd name="T9" fmla="*/ 123 h 128"/>
                  <a:gd name="T10" fmla="*/ 67 w 211"/>
                  <a:gd name="T11" fmla="*/ 123 h 128"/>
                  <a:gd name="T12" fmla="*/ 157 w 211"/>
                  <a:gd name="T13" fmla="*/ 119 h 128"/>
                  <a:gd name="T14" fmla="*/ 202 w 211"/>
                  <a:gd name="T15" fmla="*/ 90 h 128"/>
                  <a:gd name="T16" fmla="*/ 206 w 211"/>
                  <a:gd name="T17" fmla="*/ 43 h 128"/>
                  <a:gd name="T18" fmla="*/ 175 w 211"/>
                  <a:gd name="T19" fmla="*/ 14 h 128"/>
                  <a:gd name="T20" fmla="*/ 154 w 211"/>
                  <a:gd name="T21" fmla="*/ 4 h 128"/>
                  <a:gd name="T22" fmla="*/ 152 w 211"/>
                  <a:gd name="T23" fmla="*/ 4 h 128"/>
                  <a:gd name="T24" fmla="*/ 152 w 211"/>
                  <a:gd name="T25" fmla="*/ 6 h 128"/>
                  <a:gd name="T26" fmla="*/ 174 w 211"/>
                  <a:gd name="T27" fmla="*/ 17 h 128"/>
                  <a:gd name="T28" fmla="*/ 203 w 211"/>
                  <a:gd name="T29" fmla="*/ 43 h 128"/>
                  <a:gd name="T30" fmla="*/ 199 w 211"/>
                  <a:gd name="T31" fmla="*/ 88 h 128"/>
                  <a:gd name="T32" fmla="*/ 156 w 211"/>
                  <a:gd name="T33" fmla="*/ 116 h 128"/>
                  <a:gd name="T34" fmla="*/ 67 w 211"/>
                  <a:gd name="T35" fmla="*/ 120 h 128"/>
                  <a:gd name="T36" fmla="*/ 64 w 211"/>
                  <a:gd name="T37" fmla="*/ 120 h 128"/>
                  <a:gd name="T38" fmla="*/ 12 w 211"/>
                  <a:gd name="T39" fmla="*/ 93 h 128"/>
                  <a:gd name="T40" fmla="*/ 18 w 211"/>
                  <a:gd name="T41" fmla="*/ 29 h 128"/>
                  <a:gd name="T42" fmla="*/ 44 w 211"/>
                  <a:gd name="T43" fmla="*/ 11 h 128"/>
                  <a:gd name="T44" fmla="*/ 59 w 211"/>
                  <a:gd name="T45" fmla="*/ 4 h 128"/>
                  <a:gd name="T46" fmla="*/ 60 w 211"/>
                  <a:gd name="T47" fmla="*/ 1 h 128"/>
                  <a:gd name="T48" fmla="*/ 58 w 211"/>
                  <a:gd name="T49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128">
                    <a:moveTo>
                      <a:pt x="58" y="1"/>
                    </a:moveTo>
                    <a:cubicBezTo>
                      <a:pt x="53" y="4"/>
                      <a:pt x="47" y="6"/>
                      <a:pt x="42" y="8"/>
                    </a:cubicBezTo>
                    <a:cubicBezTo>
                      <a:pt x="32" y="12"/>
                      <a:pt x="22" y="16"/>
                      <a:pt x="15" y="27"/>
                    </a:cubicBezTo>
                    <a:cubicBezTo>
                      <a:pt x="3" y="47"/>
                      <a:pt x="0" y="73"/>
                      <a:pt x="8" y="94"/>
                    </a:cubicBezTo>
                    <a:cubicBezTo>
                      <a:pt x="18" y="119"/>
                      <a:pt x="41" y="121"/>
                      <a:pt x="64" y="123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95" y="126"/>
                      <a:pt x="128" y="128"/>
                      <a:pt x="157" y="119"/>
                    </a:cubicBezTo>
                    <a:cubicBezTo>
                      <a:pt x="181" y="112"/>
                      <a:pt x="196" y="102"/>
                      <a:pt x="202" y="90"/>
                    </a:cubicBezTo>
                    <a:cubicBezTo>
                      <a:pt x="211" y="73"/>
                      <a:pt x="209" y="53"/>
                      <a:pt x="206" y="43"/>
                    </a:cubicBezTo>
                    <a:cubicBezTo>
                      <a:pt x="202" y="23"/>
                      <a:pt x="189" y="19"/>
                      <a:pt x="175" y="14"/>
                    </a:cubicBezTo>
                    <a:cubicBezTo>
                      <a:pt x="168" y="12"/>
                      <a:pt x="160" y="9"/>
                      <a:pt x="154" y="4"/>
                    </a:cubicBezTo>
                    <a:cubicBezTo>
                      <a:pt x="154" y="3"/>
                      <a:pt x="152" y="3"/>
                      <a:pt x="152" y="4"/>
                    </a:cubicBezTo>
                    <a:cubicBezTo>
                      <a:pt x="151" y="5"/>
                      <a:pt x="151" y="6"/>
                      <a:pt x="152" y="6"/>
                    </a:cubicBezTo>
                    <a:cubicBezTo>
                      <a:pt x="158" y="12"/>
                      <a:pt x="167" y="15"/>
                      <a:pt x="174" y="17"/>
                    </a:cubicBezTo>
                    <a:cubicBezTo>
                      <a:pt x="187" y="22"/>
                      <a:pt x="199" y="26"/>
                      <a:pt x="203" y="43"/>
                    </a:cubicBezTo>
                    <a:cubicBezTo>
                      <a:pt x="205" y="53"/>
                      <a:pt x="207" y="73"/>
                      <a:pt x="199" y="88"/>
                    </a:cubicBezTo>
                    <a:cubicBezTo>
                      <a:pt x="193" y="100"/>
                      <a:pt x="179" y="109"/>
                      <a:pt x="156" y="116"/>
                    </a:cubicBezTo>
                    <a:cubicBezTo>
                      <a:pt x="128" y="124"/>
                      <a:pt x="95" y="122"/>
                      <a:pt x="67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43" y="118"/>
                      <a:pt x="20" y="116"/>
                      <a:pt x="12" y="93"/>
                    </a:cubicBezTo>
                    <a:cubicBezTo>
                      <a:pt x="4" y="73"/>
                      <a:pt x="6" y="48"/>
                      <a:pt x="18" y="29"/>
                    </a:cubicBezTo>
                    <a:cubicBezTo>
                      <a:pt x="24" y="19"/>
                      <a:pt x="34" y="15"/>
                      <a:pt x="44" y="11"/>
                    </a:cubicBezTo>
                    <a:cubicBezTo>
                      <a:pt x="49" y="9"/>
                      <a:pt x="54" y="7"/>
                      <a:pt x="59" y="4"/>
                    </a:cubicBezTo>
                    <a:cubicBezTo>
                      <a:pt x="60" y="3"/>
                      <a:pt x="60" y="2"/>
                      <a:pt x="60" y="1"/>
                    </a:cubicBezTo>
                    <a:cubicBezTo>
                      <a:pt x="59" y="0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8" name="Freeform 33">
                <a:extLst>
                  <a:ext uri="{FF2B5EF4-FFF2-40B4-BE49-F238E27FC236}">
                    <a16:creationId xmlns:a16="http://schemas.microsoft.com/office/drawing/2014/main" id="{C4226A10-F564-0347-89DD-F3928DB611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2145"/>
                <a:ext cx="92" cy="92"/>
              </a:xfrm>
              <a:custGeom>
                <a:avLst/>
                <a:gdLst>
                  <a:gd name="T0" fmla="*/ 1 w 22"/>
                  <a:gd name="T1" fmla="*/ 0 h 22"/>
                  <a:gd name="T2" fmla="*/ 0 w 22"/>
                  <a:gd name="T3" fmla="*/ 2 h 22"/>
                  <a:gd name="T4" fmla="*/ 0 w 22"/>
                  <a:gd name="T5" fmla="*/ 2 h 22"/>
                  <a:gd name="T6" fmla="*/ 2 w 22"/>
                  <a:gd name="T7" fmla="*/ 4 h 22"/>
                  <a:gd name="T8" fmla="*/ 16 w 22"/>
                  <a:gd name="T9" fmla="*/ 9 h 22"/>
                  <a:gd name="T10" fmla="*/ 15 w 22"/>
                  <a:gd name="T11" fmla="*/ 10 h 22"/>
                  <a:gd name="T12" fmla="*/ 15 w 22"/>
                  <a:gd name="T13" fmla="*/ 10 h 22"/>
                  <a:gd name="T14" fmla="*/ 4 w 22"/>
                  <a:gd name="T15" fmla="*/ 17 h 22"/>
                  <a:gd name="T16" fmla="*/ 3 w 22"/>
                  <a:gd name="T17" fmla="*/ 18 h 22"/>
                  <a:gd name="T18" fmla="*/ 2 w 22"/>
                  <a:gd name="T19" fmla="*/ 20 h 22"/>
                  <a:gd name="T20" fmla="*/ 2 w 22"/>
                  <a:gd name="T21" fmla="*/ 21 h 22"/>
                  <a:gd name="T22" fmla="*/ 5 w 22"/>
                  <a:gd name="T23" fmla="*/ 21 h 22"/>
                  <a:gd name="T24" fmla="*/ 6 w 22"/>
                  <a:gd name="T25" fmla="*/ 20 h 22"/>
                  <a:gd name="T26" fmla="*/ 19 w 22"/>
                  <a:gd name="T27" fmla="*/ 11 h 22"/>
                  <a:gd name="T28" fmla="*/ 19 w 22"/>
                  <a:gd name="T29" fmla="*/ 11 h 22"/>
                  <a:gd name="T30" fmla="*/ 20 w 22"/>
                  <a:gd name="T31" fmla="*/ 11 h 22"/>
                  <a:gd name="T32" fmla="*/ 22 w 22"/>
                  <a:gd name="T33" fmla="*/ 11 h 22"/>
                  <a:gd name="T34" fmla="*/ 22 w 22"/>
                  <a:gd name="T35" fmla="*/ 10 h 22"/>
                  <a:gd name="T36" fmla="*/ 21 w 22"/>
                  <a:gd name="T37" fmla="*/ 8 h 22"/>
                  <a:gd name="T38" fmla="*/ 21 w 22"/>
                  <a:gd name="T39" fmla="*/ 8 h 22"/>
                  <a:gd name="T40" fmla="*/ 20 w 22"/>
                  <a:gd name="T41" fmla="*/ 7 h 22"/>
                  <a:gd name="T42" fmla="*/ 1 w 22"/>
                  <a:gd name="T43" fmla="*/ 0 h 22"/>
                  <a:gd name="T44" fmla="*/ 21 w 22"/>
                  <a:gd name="T45" fmla="*/ 8 h 22"/>
                  <a:gd name="T46" fmla="*/ 21 w 22"/>
                  <a:gd name="T47" fmla="*/ 8 h 22"/>
                  <a:gd name="T48" fmla="*/ 21 w 22"/>
                  <a:gd name="T4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11" y="6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1" y="12"/>
                      <a:pt x="7" y="15"/>
                      <a:pt x="4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3" y="22"/>
                      <a:pt x="4" y="22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0" y="17"/>
                      <a:pt x="15" y="14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20" y="11"/>
                      <a:pt x="20" y="11"/>
                    </a:cubicBezTo>
                    <a:cubicBezTo>
                      <a:pt x="21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0" y="7"/>
                    </a:cubicBezTo>
                    <a:cubicBezTo>
                      <a:pt x="17" y="4"/>
                      <a:pt x="3" y="0"/>
                      <a:pt x="1" y="0"/>
                    </a:cubicBezTo>
                    <a:close/>
                    <a:moveTo>
                      <a:pt x="21" y="8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9" name="Freeform 34">
                <a:extLst>
                  <a:ext uri="{FF2B5EF4-FFF2-40B4-BE49-F238E27FC236}">
                    <a16:creationId xmlns:a16="http://schemas.microsoft.com/office/drawing/2014/main" id="{DB39F6D6-8299-4347-B5A5-CD506B9A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2141"/>
                <a:ext cx="100" cy="80"/>
              </a:xfrm>
              <a:custGeom>
                <a:avLst/>
                <a:gdLst>
                  <a:gd name="T0" fmla="*/ 22 w 24"/>
                  <a:gd name="T1" fmla="*/ 0 h 19"/>
                  <a:gd name="T2" fmla="*/ 21 w 24"/>
                  <a:gd name="T3" fmla="*/ 1 h 19"/>
                  <a:gd name="T4" fmla="*/ 3 w 24"/>
                  <a:gd name="T5" fmla="*/ 6 h 19"/>
                  <a:gd name="T6" fmla="*/ 2 w 24"/>
                  <a:gd name="T7" fmla="*/ 6 h 19"/>
                  <a:gd name="T8" fmla="*/ 2 w 24"/>
                  <a:gd name="T9" fmla="*/ 6 h 19"/>
                  <a:gd name="T10" fmla="*/ 2 w 24"/>
                  <a:gd name="T11" fmla="*/ 6 h 19"/>
                  <a:gd name="T12" fmla="*/ 2 w 24"/>
                  <a:gd name="T13" fmla="*/ 7 h 19"/>
                  <a:gd name="T14" fmla="*/ 1 w 24"/>
                  <a:gd name="T15" fmla="*/ 7 h 19"/>
                  <a:gd name="T16" fmla="*/ 0 w 24"/>
                  <a:gd name="T17" fmla="*/ 8 h 19"/>
                  <a:gd name="T18" fmla="*/ 1 w 24"/>
                  <a:gd name="T19" fmla="*/ 9 h 19"/>
                  <a:gd name="T20" fmla="*/ 1 w 24"/>
                  <a:gd name="T21" fmla="*/ 10 h 19"/>
                  <a:gd name="T22" fmla="*/ 4 w 24"/>
                  <a:gd name="T23" fmla="*/ 10 h 19"/>
                  <a:gd name="T24" fmla="*/ 21 w 24"/>
                  <a:gd name="T25" fmla="*/ 18 h 19"/>
                  <a:gd name="T26" fmla="*/ 24 w 24"/>
                  <a:gd name="T27" fmla="*/ 18 h 19"/>
                  <a:gd name="T28" fmla="*/ 24 w 24"/>
                  <a:gd name="T29" fmla="*/ 17 h 19"/>
                  <a:gd name="T30" fmla="*/ 23 w 24"/>
                  <a:gd name="T31" fmla="*/ 15 h 19"/>
                  <a:gd name="T32" fmla="*/ 8 w 24"/>
                  <a:gd name="T33" fmla="*/ 8 h 19"/>
                  <a:gd name="T34" fmla="*/ 22 w 24"/>
                  <a:gd name="T35" fmla="*/ 4 h 19"/>
                  <a:gd name="T36" fmla="*/ 23 w 24"/>
                  <a:gd name="T37" fmla="*/ 4 h 19"/>
                  <a:gd name="T38" fmla="*/ 24 w 24"/>
                  <a:gd name="T39" fmla="*/ 2 h 19"/>
                  <a:gd name="T40" fmla="*/ 24 w 24"/>
                  <a:gd name="T41" fmla="*/ 1 h 19"/>
                  <a:gd name="T42" fmla="*/ 22 w 24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15" y="2"/>
                      <a:pt x="8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10" y="12"/>
                      <a:pt x="17" y="16"/>
                      <a:pt x="21" y="18"/>
                    </a:cubicBezTo>
                    <a:cubicBezTo>
                      <a:pt x="22" y="19"/>
                      <a:pt x="23" y="19"/>
                      <a:pt x="24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3" y="16"/>
                      <a:pt x="23" y="15"/>
                    </a:cubicBezTo>
                    <a:cubicBezTo>
                      <a:pt x="19" y="13"/>
                      <a:pt x="13" y="10"/>
                      <a:pt x="8" y="8"/>
                    </a:cubicBezTo>
                    <a:cubicBezTo>
                      <a:pt x="12" y="6"/>
                      <a:pt x="17" y="5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4" y="3"/>
                      <a:pt x="24" y="2"/>
                    </a:cubicBezTo>
                    <a:cubicBezTo>
                      <a:pt x="24" y="2"/>
                      <a:pt x="24" y="2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0" name="Freeform 35">
                <a:extLst>
                  <a:ext uri="{FF2B5EF4-FFF2-40B4-BE49-F238E27FC236}">
                    <a16:creationId xmlns:a16="http://schemas.microsoft.com/office/drawing/2014/main" id="{F1F578F5-E65D-7043-B97A-765BEFB02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196"/>
                <a:ext cx="113" cy="158"/>
              </a:xfrm>
              <a:custGeom>
                <a:avLst/>
                <a:gdLst>
                  <a:gd name="T0" fmla="*/ 21 w 27"/>
                  <a:gd name="T1" fmla="*/ 0 h 38"/>
                  <a:gd name="T2" fmla="*/ 20 w 27"/>
                  <a:gd name="T3" fmla="*/ 2 h 38"/>
                  <a:gd name="T4" fmla="*/ 19 w 27"/>
                  <a:gd name="T5" fmla="*/ 31 h 38"/>
                  <a:gd name="T6" fmla="*/ 14 w 27"/>
                  <a:gd name="T7" fmla="*/ 34 h 38"/>
                  <a:gd name="T8" fmla="*/ 8 w 27"/>
                  <a:gd name="T9" fmla="*/ 31 h 38"/>
                  <a:gd name="T10" fmla="*/ 8 w 27"/>
                  <a:gd name="T11" fmla="*/ 4 h 38"/>
                  <a:gd name="T12" fmla="*/ 7 w 27"/>
                  <a:gd name="T13" fmla="*/ 1 h 38"/>
                  <a:gd name="T14" fmla="*/ 5 w 27"/>
                  <a:gd name="T15" fmla="*/ 2 h 38"/>
                  <a:gd name="T16" fmla="*/ 5 w 27"/>
                  <a:gd name="T17" fmla="*/ 33 h 38"/>
                  <a:gd name="T18" fmla="*/ 15 w 27"/>
                  <a:gd name="T19" fmla="*/ 37 h 38"/>
                  <a:gd name="T20" fmla="*/ 22 w 27"/>
                  <a:gd name="T21" fmla="*/ 33 h 38"/>
                  <a:gd name="T22" fmla="*/ 23 w 27"/>
                  <a:gd name="T23" fmla="*/ 1 h 38"/>
                  <a:gd name="T24" fmla="*/ 21 w 27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1" y="0"/>
                    </a:moveTo>
                    <a:cubicBezTo>
                      <a:pt x="20" y="0"/>
                      <a:pt x="19" y="1"/>
                      <a:pt x="20" y="2"/>
                    </a:cubicBezTo>
                    <a:cubicBezTo>
                      <a:pt x="22" y="10"/>
                      <a:pt x="23" y="24"/>
                      <a:pt x="19" y="31"/>
                    </a:cubicBezTo>
                    <a:cubicBezTo>
                      <a:pt x="17" y="33"/>
                      <a:pt x="16" y="34"/>
                      <a:pt x="14" y="34"/>
                    </a:cubicBezTo>
                    <a:cubicBezTo>
                      <a:pt x="11" y="34"/>
                      <a:pt x="10" y="34"/>
                      <a:pt x="8" y="31"/>
                    </a:cubicBezTo>
                    <a:cubicBezTo>
                      <a:pt x="3" y="25"/>
                      <a:pt x="5" y="8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2" y="7"/>
                      <a:pt x="0" y="25"/>
                      <a:pt x="5" y="33"/>
                    </a:cubicBezTo>
                    <a:cubicBezTo>
                      <a:pt x="7" y="37"/>
                      <a:pt x="11" y="38"/>
                      <a:pt x="15" y="37"/>
                    </a:cubicBezTo>
                    <a:cubicBezTo>
                      <a:pt x="18" y="37"/>
                      <a:pt x="20" y="35"/>
                      <a:pt x="22" y="33"/>
                    </a:cubicBezTo>
                    <a:cubicBezTo>
                      <a:pt x="27" y="25"/>
                      <a:pt x="25" y="9"/>
                      <a:pt x="23" y="1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1" name="Freeform 36">
                <a:extLst>
                  <a:ext uri="{FF2B5EF4-FFF2-40B4-BE49-F238E27FC236}">
                    <a16:creationId xmlns:a16="http://schemas.microsoft.com/office/drawing/2014/main" id="{58909D89-97B4-B142-954D-E74BE6547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279"/>
                <a:ext cx="79" cy="71"/>
              </a:xfrm>
              <a:custGeom>
                <a:avLst/>
                <a:gdLst>
                  <a:gd name="T0" fmla="*/ 1 w 19"/>
                  <a:gd name="T1" fmla="*/ 5 h 17"/>
                  <a:gd name="T2" fmla="*/ 1 w 19"/>
                  <a:gd name="T3" fmla="*/ 6 h 17"/>
                  <a:gd name="T4" fmla="*/ 1 w 19"/>
                  <a:gd name="T5" fmla="*/ 6 h 17"/>
                  <a:gd name="T6" fmla="*/ 1 w 19"/>
                  <a:gd name="T7" fmla="*/ 7 h 17"/>
                  <a:gd name="T8" fmla="*/ 1 w 19"/>
                  <a:gd name="T9" fmla="*/ 7 h 17"/>
                  <a:gd name="T10" fmla="*/ 0 w 19"/>
                  <a:gd name="T11" fmla="*/ 8 h 17"/>
                  <a:gd name="T12" fmla="*/ 0 w 19"/>
                  <a:gd name="T13" fmla="*/ 9 h 17"/>
                  <a:gd name="T14" fmla="*/ 0 w 19"/>
                  <a:gd name="T15" fmla="*/ 10 h 17"/>
                  <a:gd name="T16" fmla="*/ 3 w 19"/>
                  <a:gd name="T17" fmla="*/ 12 h 17"/>
                  <a:gd name="T18" fmla="*/ 2 w 19"/>
                  <a:gd name="T19" fmla="*/ 13 h 17"/>
                  <a:gd name="T20" fmla="*/ 3 w 19"/>
                  <a:gd name="T21" fmla="*/ 15 h 17"/>
                  <a:gd name="T22" fmla="*/ 5 w 19"/>
                  <a:gd name="T23" fmla="*/ 16 h 17"/>
                  <a:gd name="T24" fmla="*/ 19 w 19"/>
                  <a:gd name="T25" fmla="*/ 6 h 17"/>
                  <a:gd name="T26" fmla="*/ 19 w 19"/>
                  <a:gd name="T27" fmla="*/ 6 h 17"/>
                  <a:gd name="T28" fmla="*/ 19 w 19"/>
                  <a:gd name="T29" fmla="*/ 5 h 17"/>
                  <a:gd name="T30" fmla="*/ 19 w 19"/>
                  <a:gd name="T31" fmla="*/ 5 h 17"/>
                  <a:gd name="T32" fmla="*/ 19 w 19"/>
                  <a:gd name="T33" fmla="*/ 5 h 17"/>
                  <a:gd name="T34" fmla="*/ 19 w 19"/>
                  <a:gd name="T35" fmla="*/ 5 h 17"/>
                  <a:gd name="T36" fmla="*/ 18 w 19"/>
                  <a:gd name="T37" fmla="*/ 4 h 17"/>
                  <a:gd name="T38" fmla="*/ 18 w 19"/>
                  <a:gd name="T39" fmla="*/ 4 h 17"/>
                  <a:gd name="T40" fmla="*/ 18 w 19"/>
                  <a:gd name="T41" fmla="*/ 4 h 17"/>
                  <a:gd name="T42" fmla="*/ 18 w 19"/>
                  <a:gd name="T43" fmla="*/ 3 h 17"/>
                  <a:gd name="T44" fmla="*/ 18 w 19"/>
                  <a:gd name="T45" fmla="*/ 3 h 17"/>
                  <a:gd name="T46" fmla="*/ 18 w 19"/>
                  <a:gd name="T47" fmla="*/ 3 h 17"/>
                  <a:gd name="T48" fmla="*/ 1 w 19"/>
                  <a:gd name="T4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7">
                    <a:moveTo>
                      <a:pt x="1" y="5"/>
                    </a:move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3" y="16"/>
                      <a:pt x="4" y="17"/>
                      <a:pt x="5" y="16"/>
                    </a:cubicBezTo>
                    <a:cubicBezTo>
                      <a:pt x="9" y="15"/>
                      <a:pt x="17" y="1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2" y="0"/>
                      <a:pt x="6" y="0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2" name="Freeform 37">
                <a:extLst>
                  <a:ext uri="{FF2B5EF4-FFF2-40B4-BE49-F238E27FC236}">
                    <a16:creationId xmlns:a16="http://schemas.microsoft.com/office/drawing/2014/main" id="{60F838FE-4909-BB47-9FF2-8B3AA681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329"/>
                <a:ext cx="151" cy="92"/>
              </a:xfrm>
              <a:custGeom>
                <a:avLst/>
                <a:gdLst>
                  <a:gd name="T0" fmla="*/ 5 w 36"/>
                  <a:gd name="T1" fmla="*/ 0 h 22"/>
                  <a:gd name="T2" fmla="*/ 1 w 36"/>
                  <a:gd name="T3" fmla="*/ 11 h 22"/>
                  <a:gd name="T4" fmla="*/ 16 w 36"/>
                  <a:gd name="T5" fmla="*/ 21 h 22"/>
                  <a:gd name="T6" fmla="*/ 31 w 36"/>
                  <a:gd name="T7" fmla="*/ 17 h 22"/>
                  <a:gd name="T8" fmla="*/ 36 w 36"/>
                  <a:gd name="T9" fmla="*/ 3 h 22"/>
                  <a:gd name="T10" fmla="*/ 34 w 36"/>
                  <a:gd name="T11" fmla="*/ 1 h 22"/>
                  <a:gd name="T12" fmla="*/ 33 w 36"/>
                  <a:gd name="T13" fmla="*/ 3 h 22"/>
                  <a:gd name="T14" fmla="*/ 29 w 36"/>
                  <a:gd name="T15" fmla="*/ 15 h 22"/>
                  <a:gd name="T16" fmla="*/ 16 w 36"/>
                  <a:gd name="T17" fmla="*/ 18 h 22"/>
                  <a:gd name="T18" fmla="*/ 4 w 36"/>
                  <a:gd name="T19" fmla="*/ 10 h 22"/>
                  <a:gd name="T20" fmla="*/ 7 w 36"/>
                  <a:gd name="T21" fmla="*/ 3 h 22"/>
                  <a:gd name="T22" fmla="*/ 8 w 36"/>
                  <a:gd name="T23" fmla="*/ 1 h 22"/>
                  <a:gd name="T24" fmla="*/ 5 w 36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2">
                    <a:moveTo>
                      <a:pt x="5" y="0"/>
                    </a:moveTo>
                    <a:cubicBezTo>
                      <a:pt x="0" y="5"/>
                      <a:pt x="0" y="9"/>
                      <a:pt x="1" y="11"/>
                    </a:cubicBezTo>
                    <a:cubicBezTo>
                      <a:pt x="2" y="17"/>
                      <a:pt x="10" y="21"/>
                      <a:pt x="16" y="21"/>
                    </a:cubicBezTo>
                    <a:cubicBezTo>
                      <a:pt x="23" y="22"/>
                      <a:pt x="28" y="20"/>
                      <a:pt x="31" y="17"/>
                    </a:cubicBezTo>
                    <a:cubicBezTo>
                      <a:pt x="35" y="14"/>
                      <a:pt x="36" y="10"/>
                      <a:pt x="36" y="3"/>
                    </a:cubicBezTo>
                    <a:cubicBezTo>
                      <a:pt x="36" y="2"/>
                      <a:pt x="35" y="1"/>
                      <a:pt x="34" y="1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33" y="9"/>
                      <a:pt x="31" y="13"/>
                      <a:pt x="29" y="15"/>
                    </a:cubicBezTo>
                    <a:cubicBezTo>
                      <a:pt x="27" y="17"/>
                      <a:pt x="22" y="18"/>
                      <a:pt x="16" y="18"/>
                    </a:cubicBezTo>
                    <a:cubicBezTo>
                      <a:pt x="11" y="18"/>
                      <a:pt x="5" y="14"/>
                      <a:pt x="4" y="10"/>
                    </a:cubicBezTo>
                    <a:cubicBezTo>
                      <a:pt x="3" y="8"/>
                      <a:pt x="4" y="6"/>
                      <a:pt x="7" y="3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3" name="Freeform 38">
                <a:extLst>
                  <a:ext uri="{FF2B5EF4-FFF2-40B4-BE49-F238E27FC236}">
                    <a16:creationId xmlns:a16="http://schemas.microsoft.com/office/drawing/2014/main" id="{395B113A-D753-E140-AE4A-B26F80ADD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308"/>
                <a:ext cx="159" cy="117"/>
              </a:xfrm>
              <a:custGeom>
                <a:avLst/>
                <a:gdLst>
                  <a:gd name="T0" fmla="*/ 31 w 38"/>
                  <a:gd name="T1" fmla="*/ 1 h 28"/>
                  <a:gd name="T2" fmla="*/ 31 w 38"/>
                  <a:gd name="T3" fmla="*/ 3 h 28"/>
                  <a:gd name="T4" fmla="*/ 33 w 38"/>
                  <a:gd name="T5" fmla="*/ 11 h 28"/>
                  <a:gd name="T6" fmla="*/ 11 w 38"/>
                  <a:gd name="T7" fmla="*/ 22 h 28"/>
                  <a:gd name="T8" fmla="*/ 4 w 38"/>
                  <a:gd name="T9" fmla="*/ 8 h 28"/>
                  <a:gd name="T10" fmla="*/ 2 w 38"/>
                  <a:gd name="T11" fmla="*/ 6 h 28"/>
                  <a:gd name="T12" fmla="*/ 1 w 38"/>
                  <a:gd name="T13" fmla="*/ 8 h 28"/>
                  <a:gd name="T14" fmla="*/ 10 w 38"/>
                  <a:gd name="T15" fmla="*/ 25 h 28"/>
                  <a:gd name="T16" fmla="*/ 36 w 38"/>
                  <a:gd name="T17" fmla="*/ 12 h 28"/>
                  <a:gd name="T18" fmla="*/ 33 w 38"/>
                  <a:gd name="T19" fmla="*/ 0 h 28"/>
                  <a:gd name="T20" fmla="*/ 31 w 38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8">
                    <a:moveTo>
                      <a:pt x="31" y="1"/>
                    </a:moveTo>
                    <a:cubicBezTo>
                      <a:pt x="30" y="1"/>
                      <a:pt x="30" y="3"/>
                      <a:pt x="31" y="3"/>
                    </a:cubicBezTo>
                    <a:cubicBezTo>
                      <a:pt x="34" y="5"/>
                      <a:pt x="34" y="8"/>
                      <a:pt x="33" y="11"/>
                    </a:cubicBezTo>
                    <a:cubicBezTo>
                      <a:pt x="30" y="17"/>
                      <a:pt x="19" y="24"/>
                      <a:pt x="11" y="22"/>
                    </a:cubicBezTo>
                    <a:cubicBezTo>
                      <a:pt x="5" y="20"/>
                      <a:pt x="4" y="13"/>
                      <a:pt x="4" y="8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21"/>
                      <a:pt x="7" y="24"/>
                      <a:pt x="10" y="25"/>
                    </a:cubicBezTo>
                    <a:cubicBezTo>
                      <a:pt x="20" y="28"/>
                      <a:pt x="32" y="20"/>
                      <a:pt x="36" y="12"/>
                    </a:cubicBezTo>
                    <a:cubicBezTo>
                      <a:pt x="38" y="8"/>
                      <a:pt x="37" y="3"/>
                      <a:pt x="33" y="0"/>
                    </a:cubicBezTo>
                    <a:cubicBezTo>
                      <a:pt x="32" y="0"/>
                      <a:pt x="31" y="0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4" name="Freeform 39">
                <a:extLst>
                  <a:ext uri="{FF2B5EF4-FFF2-40B4-BE49-F238E27FC236}">
                    <a16:creationId xmlns:a16="http://schemas.microsoft.com/office/drawing/2014/main" id="{203C4931-17D1-B241-91DF-617030780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2446"/>
                <a:ext cx="210" cy="197"/>
              </a:xfrm>
              <a:custGeom>
                <a:avLst/>
                <a:gdLst>
                  <a:gd name="T0" fmla="*/ 0 w 50"/>
                  <a:gd name="T1" fmla="*/ 23 h 47"/>
                  <a:gd name="T2" fmla="*/ 0 w 50"/>
                  <a:gd name="T3" fmla="*/ 24 h 47"/>
                  <a:gd name="T4" fmla="*/ 2 w 50"/>
                  <a:gd name="T5" fmla="*/ 25 h 47"/>
                  <a:gd name="T6" fmla="*/ 41 w 50"/>
                  <a:gd name="T7" fmla="*/ 47 h 47"/>
                  <a:gd name="T8" fmla="*/ 43 w 50"/>
                  <a:gd name="T9" fmla="*/ 47 h 47"/>
                  <a:gd name="T10" fmla="*/ 44 w 50"/>
                  <a:gd name="T11" fmla="*/ 46 h 47"/>
                  <a:gd name="T12" fmla="*/ 47 w 50"/>
                  <a:gd name="T13" fmla="*/ 36 h 47"/>
                  <a:gd name="T14" fmla="*/ 50 w 50"/>
                  <a:gd name="T15" fmla="*/ 22 h 47"/>
                  <a:gd name="T16" fmla="*/ 45 w 50"/>
                  <a:gd name="T17" fmla="*/ 7 h 47"/>
                  <a:gd name="T18" fmla="*/ 44 w 50"/>
                  <a:gd name="T19" fmla="*/ 6 h 47"/>
                  <a:gd name="T20" fmla="*/ 35 w 50"/>
                  <a:gd name="T21" fmla="*/ 2 h 47"/>
                  <a:gd name="T22" fmla="*/ 0 w 50"/>
                  <a:gd name="T23" fmla="*/ 23 h 47"/>
                  <a:gd name="T24" fmla="*/ 34 w 50"/>
                  <a:gd name="T25" fmla="*/ 5 h 47"/>
                  <a:gd name="T26" fmla="*/ 44 w 50"/>
                  <a:gd name="T27" fmla="*/ 14 h 47"/>
                  <a:gd name="T28" fmla="*/ 45 w 50"/>
                  <a:gd name="T29" fmla="*/ 15 h 47"/>
                  <a:gd name="T30" fmla="*/ 47 w 50"/>
                  <a:gd name="T31" fmla="*/ 22 h 47"/>
                  <a:gd name="T32" fmla="*/ 44 w 50"/>
                  <a:gd name="T33" fmla="*/ 35 h 47"/>
                  <a:gd name="T34" fmla="*/ 42 w 50"/>
                  <a:gd name="T35" fmla="*/ 42 h 47"/>
                  <a:gd name="T36" fmla="*/ 5 w 50"/>
                  <a:gd name="T37" fmla="*/ 23 h 47"/>
                  <a:gd name="T38" fmla="*/ 34 w 50"/>
                  <a:gd name="T3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47">
                    <a:moveTo>
                      <a:pt x="0" y="23"/>
                    </a:moveTo>
                    <a:cubicBezTo>
                      <a:pt x="0" y="23"/>
                      <a:pt x="0" y="24"/>
                      <a:pt x="0" y="24"/>
                    </a:cubicBezTo>
                    <a:cubicBezTo>
                      <a:pt x="1" y="25"/>
                      <a:pt x="1" y="25"/>
                      <a:pt x="2" y="25"/>
                    </a:cubicBezTo>
                    <a:cubicBezTo>
                      <a:pt x="17" y="28"/>
                      <a:pt x="32" y="38"/>
                      <a:pt x="41" y="47"/>
                    </a:cubicBezTo>
                    <a:cubicBezTo>
                      <a:pt x="42" y="47"/>
                      <a:pt x="43" y="47"/>
                      <a:pt x="43" y="47"/>
                    </a:cubicBezTo>
                    <a:cubicBezTo>
                      <a:pt x="44" y="47"/>
                      <a:pt x="44" y="46"/>
                      <a:pt x="44" y="4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1"/>
                      <a:pt x="50" y="27"/>
                      <a:pt x="50" y="22"/>
                    </a:cubicBezTo>
                    <a:cubicBezTo>
                      <a:pt x="50" y="17"/>
                      <a:pt x="49" y="13"/>
                      <a:pt x="45" y="7"/>
                    </a:cubicBezTo>
                    <a:cubicBezTo>
                      <a:pt x="45" y="7"/>
                      <a:pt x="44" y="7"/>
                      <a:pt x="44" y="6"/>
                    </a:cubicBezTo>
                    <a:cubicBezTo>
                      <a:pt x="41" y="3"/>
                      <a:pt x="37" y="2"/>
                      <a:pt x="35" y="2"/>
                    </a:cubicBezTo>
                    <a:cubicBezTo>
                      <a:pt x="22" y="0"/>
                      <a:pt x="6" y="13"/>
                      <a:pt x="0" y="23"/>
                    </a:cubicBezTo>
                    <a:close/>
                    <a:moveTo>
                      <a:pt x="34" y="5"/>
                    </a:moveTo>
                    <a:cubicBezTo>
                      <a:pt x="39" y="5"/>
                      <a:pt x="42" y="8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7"/>
                      <a:pt x="47" y="20"/>
                      <a:pt x="47" y="22"/>
                    </a:cubicBezTo>
                    <a:cubicBezTo>
                      <a:pt x="47" y="26"/>
                      <a:pt x="45" y="30"/>
                      <a:pt x="44" y="35"/>
                    </a:cubicBezTo>
                    <a:cubicBezTo>
                      <a:pt x="44" y="35"/>
                      <a:pt x="43" y="39"/>
                      <a:pt x="42" y="42"/>
                    </a:cubicBezTo>
                    <a:cubicBezTo>
                      <a:pt x="33" y="34"/>
                      <a:pt x="19" y="26"/>
                      <a:pt x="5" y="23"/>
                    </a:cubicBezTo>
                    <a:cubicBezTo>
                      <a:pt x="10" y="14"/>
                      <a:pt x="24" y="4"/>
                      <a:pt x="3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5" name="Freeform 40">
                <a:extLst>
                  <a:ext uri="{FF2B5EF4-FFF2-40B4-BE49-F238E27FC236}">
                    <a16:creationId xmlns:a16="http://schemas.microsoft.com/office/drawing/2014/main" id="{85E95F80-55E3-FE46-A0FC-ADBB4987B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530"/>
                <a:ext cx="234" cy="146"/>
              </a:xfrm>
              <a:custGeom>
                <a:avLst/>
                <a:gdLst>
                  <a:gd name="T0" fmla="*/ 2 w 56"/>
                  <a:gd name="T1" fmla="*/ 3 h 35"/>
                  <a:gd name="T2" fmla="*/ 3 w 56"/>
                  <a:gd name="T3" fmla="*/ 11 h 35"/>
                  <a:gd name="T4" fmla="*/ 15 w 56"/>
                  <a:gd name="T5" fmla="*/ 15 h 35"/>
                  <a:gd name="T6" fmla="*/ 22 w 56"/>
                  <a:gd name="T7" fmla="*/ 17 h 35"/>
                  <a:gd name="T8" fmla="*/ 33 w 56"/>
                  <a:gd name="T9" fmla="*/ 24 h 35"/>
                  <a:gd name="T10" fmla="*/ 54 w 56"/>
                  <a:gd name="T11" fmla="*/ 35 h 35"/>
                  <a:gd name="T12" fmla="*/ 55 w 56"/>
                  <a:gd name="T13" fmla="*/ 33 h 35"/>
                  <a:gd name="T14" fmla="*/ 51 w 56"/>
                  <a:gd name="T15" fmla="*/ 22 h 35"/>
                  <a:gd name="T16" fmla="*/ 48 w 56"/>
                  <a:gd name="T17" fmla="*/ 23 h 35"/>
                  <a:gd name="T18" fmla="*/ 48 w 56"/>
                  <a:gd name="T19" fmla="*/ 24 h 35"/>
                  <a:gd name="T20" fmla="*/ 48 w 56"/>
                  <a:gd name="T21" fmla="*/ 25 h 35"/>
                  <a:gd name="T22" fmla="*/ 52 w 56"/>
                  <a:gd name="T23" fmla="*/ 31 h 35"/>
                  <a:gd name="T24" fmla="*/ 35 w 56"/>
                  <a:gd name="T25" fmla="*/ 21 h 35"/>
                  <a:gd name="T26" fmla="*/ 23 w 56"/>
                  <a:gd name="T27" fmla="*/ 13 h 35"/>
                  <a:gd name="T28" fmla="*/ 15 w 56"/>
                  <a:gd name="T29" fmla="*/ 11 h 35"/>
                  <a:gd name="T30" fmla="*/ 6 w 56"/>
                  <a:gd name="T31" fmla="*/ 9 h 35"/>
                  <a:gd name="T32" fmla="*/ 4 w 56"/>
                  <a:gd name="T33" fmla="*/ 6 h 35"/>
                  <a:gd name="T34" fmla="*/ 4 w 56"/>
                  <a:gd name="T35" fmla="*/ 5 h 35"/>
                  <a:gd name="T36" fmla="*/ 12 w 56"/>
                  <a:gd name="T37" fmla="*/ 5 h 35"/>
                  <a:gd name="T38" fmla="*/ 14 w 56"/>
                  <a:gd name="T39" fmla="*/ 5 h 35"/>
                  <a:gd name="T40" fmla="*/ 14 w 56"/>
                  <a:gd name="T41" fmla="*/ 2 h 35"/>
                  <a:gd name="T42" fmla="*/ 2 w 56"/>
                  <a:gd name="T4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5">
                    <a:moveTo>
                      <a:pt x="2" y="3"/>
                    </a:moveTo>
                    <a:cubicBezTo>
                      <a:pt x="1" y="4"/>
                      <a:pt x="0" y="7"/>
                      <a:pt x="3" y="11"/>
                    </a:cubicBezTo>
                    <a:cubicBezTo>
                      <a:pt x="5" y="13"/>
                      <a:pt x="10" y="14"/>
                      <a:pt x="15" y="15"/>
                    </a:cubicBezTo>
                    <a:cubicBezTo>
                      <a:pt x="17" y="15"/>
                      <a:pt x="20" y="16"/>
                      <a:pt x="22" y="17"/>
                    </a:cubicBezTo>
                    <a:cubicBezTo>
                      <a:pt x="25" y="18"/>
                      <a:pt x="29" y="21"/>
                      <a:pt x="33" y="24"/>
                    </a:cubicBezTo>
                    <a:cubicBezTo>
                      <a:pt x="39" y="30"/>
                      <a:pt x="47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6" y="29"/>
                      <a:pt x="54" y="25"/>
                      <a:pt x="51" y="22"/>
                    </a:cubicBezTo>
                    <a:cubicBezTo>
                      <a:pt x="50" y="22"/>
                      <a:pt x="49" y="22"/>
                      <a:pt x="48" y="23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4"/>
                      <a:pt x="48" y="25"/>
                      <a:pt x="48" y="25"/>
                    </a:cubicBezTo>
                    <a:cubicBezTo>
                      <a:pt x="50" y="27"/>
                      <a:pt x="51" y="29"/>
                      <a:pt x="52" y="31"/>
                    </a:cubicBezTo>
                    <a:cubicBezTo>
                      <a:pt x="46" y="30"/>
                      <a:pt x="40" y="26"/>
                      <a:pt x="35" y="21"/>
                    </a:cubicBezTo>
                    <a:cubicBezTo>
                      <a:pt x="31" y="18"/>
                      <a:pt x="27" y="15"/>
                      <a:pt x="23" y="13"/>
                    </a:cubicBezTo>
                    <a:cubicBezTo>
                      <a:pt x="21" y="12"/>
                      <a:pt x="18" y="12"/>
                      <a:pt x="15" y="11"/>
                    </a:cubicBezTo>
                    <a:cubicBezTo>
                      <a:pt x="12" y="11"/>
                      <a:pt x="7" y="10"/>
                      <a:pt x="6" y="9"/>
                    </a:cubicBezTo>
                    <a:cubicBezTo>
                      <a:pt x="5" y="8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4"/>
                      <a:pt x="15" y="3"/>
                      <a:pt x="14" y="2"/>
                    </a:cubicBezTo>
                    <a:cubicBezTo>
                      <a:pt x="10" y="0"/>
                      <a:pt x="4" y="0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6" name="Freeform 41">
                <a:extLst>
                  <a:ext uri="{FF2B5EF4-FFF2-40B4-BE49-F238E27FC236}">
                    <a16:creationId xmlns:a16="http://schemas.microsoft.com/office/drawing/2014/main" id="{4B632977-DF39-E143-B11A-AC3D40FE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580"/>
                <a:ext cx="92" cy="84"/>
              </a:xfrm>
              <a:custGeom>
                <a:avLst/>
                <a:gdLst>
                  <a:gd name="T0" fmla="*/ 9 w 22"/>
                  <a:gd name="T1" fmla="*/ 1 h 20"/>
                  <a:gd name="T2" fmla="*/ 1 w 22"/>
                  <a:gd name="T3" fmla="*/ 8 h 20"/>
                  <a:gd name="T4" fmla="*/ 10 w 22"/>
                  <a:gd name="T5" fmla="*/ 19 h 20"/>
                  <a:gd name="T6" fmla="*/ 21 w 22"/>
                  <a:gd name="T7" fmla="*/ 12 h 20"/>
                  <a:gd name="T8" fmla="*/ 20 w 22"/>
                  <a:gd name="T9" fmla="*/ 10 h 20"/>
                  <a:gd name="T10" fmla="*/ 18 w 22"/>
                  <a:gd name="T11" fmla="*/ 11 h 20"/>
                  <a:gd name="T12" fmla="*/ 11 w 22"/>
                  <a:gd name="T13" fmla="*/ 15 h 20"/>
                  <a:gd name="T14" fmla="*/ 4 w 22"/>
                  <a:gd name="T15" fmla="*/ 8 h 20"/>
                  <a:gd name="T16" fmla="*/ 10 w 22"/>
                  <a:gd name="T17" fmla="*/ 4 h 20"/>
                  <a:gd name="T18" fmla="*/ 11 w 22"/>
                  <a:gd name="T19" fmla="*/ 2 h 20"/>
                  <a:gd name="T20" fmla="*/ 9 w 22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2" y="2"/>
                      <a:pt x="1" y="6"/>
                      <a:pt x="1" y="8"/>
                    </a:cubicBezTo>
                    <a:cubicBezTo>
                      <a:pt x="0" y="12"/>
                      <a:pt x="5" y="18"/>
                      <a:pt x="10" y="19"/>
                    </a:cubicBezTo>
                    <a:cubicBezTo>
                      <a:pt x="15" y="20"/>
                      <a:pt x="19" y="17"/>
                      <a:pt x="21" y="12"/>
                    </a:cubicBezTo>
                    <a:cubicBezTo>
                      <a:pt x="22" y="11"/>
                      <a:pt x="21" y="10"/>
                      <a:pt x="20" y="10"/>
                    </a:cubicBezTo>
                    <a:cubicBezTo>
                      <a:pt x="20" y="10"/>
                      <a:pt x="19" y="10"/>
                      <a:pt x="18" y="11"/>
                    </a:cubicBezTo>
                    <a:cubicBezTo>
                      <a:pt x="17" y="15"/>
                      <a:pt x="14" y="16"/>
                      <a:pt x="11" y="15"/>
                    </a:cubicBezTo>
                    <a:cubicBezTo>
                      <a:pt x="8" y="15"/>
                      <a:pt x="4" y="11"/>
                      <a:pt x="4" y="8"/>
                    </a:cubicBezTo>
                    <a:cubicBezTo>
                      <a:pt x="4" y="5"/>
                      <a:pt x="7" y="4"/>
                      <a:pt x="10" y="4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7" name="Freeform 42">
                <a:extLst>
                  <a:ext uri="{FF2B5EF4-FFF2-40B4-BE49-F238E27FC236}">
                    <a16:creationId xmlns:a16="http://schemas.microsoft.com/office/drawing/2014/main" id="{A8EAA684-C3F2-0642-915B-0B3BC8C6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442"/>
                <a:ext cx="155" cy="59"/>
              </a:xfrm>
              <a:custGeom>
                <a:avLst/>
                <a:gdLst>
                  <a:gd name="T0" fmla="*/ 1 w 37"/>
                  <a:gd name="T1" fmla="*/ 1 h 14"/>
                  <a:gd name="T2" fmla="*/ 1 w 37"/>
                  <a:gd name="T3" fmla="*/ 3 h 14"/>
                  <a:gd name="T4" fmla="*/ 21 w 37"/>
                  <a:gd name="T5" fmla="*/ 10 h 14"/>
                  <a:gd name="T6" fmla="*/ 35 w 37"/>
                  <a:gd name="T7" fmla="*/ 14 h 14"/>
                  <a:gd name="T8" fmla="*/ 37 w 37"/>
                  <a:gd name="T9" fmla="*/ 13 h 14"/>
                  <a:gd name="T10" fmla="*/ 36 w 37"/>
                  <a:gd name="T11" fmla="*/ 11 h 14"/>
                  <a:gd name="T12" fmla="*/ 22 w 37"/>
                  <a:gd name="T13" fmla="*/ 7 h 14"/>
                  <a:gd name="T14" fmla="*/ 3 w 37"/>
                  <a:gd name="T15" fmla="*/ 1 h 14"/>
                  <a:gd name="T16" fmla="*/ 1 w 37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13" y="9"/>
                      <a:pt x="21" y="10"/>
                    </a:cubicBezTo>
                    <a:cubicBezTo>
                      <a:pt x="26" y="11"/>
                      <a:pt x="31" y="12"/>
                      <a:pt x="35" y="14"/>
                    </a:cubicBezTo>
                    <a:cubicBezTo>
                      <a:pt x="36" y="14"/>
                      <a:pt x="37" y="14"/>
                      <a:pt x="37" y="13"/>
                    </a:cubicBezTo>
                    <a:cubicBezTo>
                      <a:pt x="37" y="12"/>
                      <a:pt x="37" y="11"/>
                      <a:pt x="36" y="11"/>
                    </a:cubicBezTo>
                    <a:cubicBezTo>
                      <a:pt x="32" y="9"/>
                      <a:pt x="27" y="8"/>
                      <a:pt x="22" y="7"/>
                    </a:cubicBezTo>
                    <a:cubicBezTo>
                      <a:pt x="15" y="5"/>
                      <a:pt x="6" y="4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8" name="Freeform 43">
                <a:extLst>
                  <a:ext uri="{FF2B5EF4-FFF2-40B4-BE49-F238E27FC236}">
                    <a16:creationId xmlns:a16="http://schemas.microsoft.com/office/drawing/2014/main" id="{51DB26A5-C07F-A24B-A619-C6CA88376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413"/>
                <a:ext cx="235" cy="92"/>
              </a:xfrm>
              <a:custGeom>
                <a:avLst/>
                <a:gdLst>
                  <a:gd name="T0" fmla="*/ 53 w 56"/>
                  <a:gd name="T1" fmla="*/ 0 h 22"/>
                  <a:gd name="T2" fmla="*/ 2 w 56"/>
                  <a:gd name="T3" fmla="*/ 18 h 22"/>
                  <a:gd name="T4" fmla="*/ 0 w 56"/>
                  <a:gd name="T5" fmla="*/ 19 h 22"/>
                  <a:gd name="T6" fmla="*/ 2 w 56"/>
                  <a:gd name="T7" fmla="*/ 21 h 22"/>
                  <a:gd name="T8" fmla="*/ 55 w 56"/>
                  <a:gd name="T9" fmla="*/ 3 h 22"/>
                  <a:gd name="T10" fmla="*/ 55 w 56"/>
                  <a:gd name="T11" fmla="*/ 1 h 22"/>
                  <a:gd name="T12" fmla="*/ 53 w 5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2">
                    <a:moveTo>
                      <a:pt x="53" y="0"/>
                    </a:moveTo>
                    <a:cubicBezTo>
                      <a:pt x="32" y="12"/>
                      <a:pt x="16" y="18"/>
                      <a:pt x="2" y="18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16" y="22"/>
                      <a:pt x="34" y="16"/>
                      <a:pt x="55" y="3"/>
                    </a:cubicBezTo>
                    <a:cubicBezTo>
                      <a:pt x="56" y="2"/>
                      <a:pt x="56" y="1"/>
                      <a:pt x="55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9" name="Freeform 44">
                <a:extLst>
                  <a:ext uri="{FF2B5EF4-FFF2-40B4-BE49-F238E27FC236}">
                    <a16:creationId xmlns:a16="http://schemas.microsoft.com/office/drawing/2014/main" id="{B2A8C556-588D-8D45-BACD-EA3AA7E7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275"/>
                <a:ext cx="176" cy="92"/>
              </a:xfrm>
              <a:custGeom>
                <a:avLst/>
                <a:gdLst>
                  <a:gd name="T0" fmla="*/ 29 w 42"/>
                  <a:gd name="T1" fmla="*/ 3 h 22"/>
                  <a:gd name="T2" fmla="*/ 3 w 42"/>
                  <a:gd name="T3" fmla="*/ 12 h 22"/>
                  <a:gd name="T4" fmla="*/ 40 w 42"/>
                  <a:gd name="T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2">
                    <a:moveTo>
                      <a:pt x="29" y="3"/>
                    </a:moveTo>
                    <a:cubicBezTo>
                      <a:pt x="24" y="0"/>
                      <a:pt x="0" y="5"/>
                      <a:pt x="3" y="12"/>
                    </a:cubicBezTo>
                    <a:cubicBezTo>
                      <a:pt x="6" y="22"/>
                      <a:pt x="42" y="18"/>
                      <a:pt x="40" y="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0" name="Freeform 45">
                <a:extLst>
                  <a:ext uri="{FF2B5EF4-FFF2-40B4-BE49-F238E27FC236}">
                    <a16:creationId xmlns:a16="http://schemas.microsoft.com/office/drawing/2014/main" id="{90CFF864-A295-0E48-9B8E-7385D46F6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2258"/>
                <a:ext cx="230" cy="84"/>
              </a:xfrm>
              <a:custGeom>
                <a:avLst/>
                <a:gdLst>
                  <a:gd name="T0" fmla="*/ 40 w 55"/>
                  <a:gd name="T1" fmla="*/ 4 h 20"/>
                  <a:gd name="T2" fmla="*/ 15 w 55"/>
                  <a:gd name="T3" fmla="*/ 16 h 20"/>
                  <a:gd name="T4" fmla="*/ 48 w 55"/>
                  <a:gd name="T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40" y="4"/>
                    </a:moveTo>
                    <a:cubicBezTo>
                      <a:pt x="34" y="0"/>
                      <a:pt x="0" y="8"/>
                      <a:pt x="15" y="16"/>
                    </a:cubicBezTo>
                    <a:cubicBezTo>
                      <a:pt x="20" y="20"/>
                      <a:pt x="55" y="14"/>
                      <a:pt x="48" y="7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1" name="Freeform 46">
                <a:extLst>
                  <a:ext uri="{FF2B5EF4-FFF2-40B4-BE49-F238E27FC236}">
                    <a16:creationId xmlns:a16="http://schemas.microsoft.com/office/drawing/2014/main" id="{203A6AED-6F99-F447-BA1B-046D41203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304"/>
                <a:ext cx="66" cy="34"/>
              </a:xfrm>
              <a:custGeom>
                <a:avLst/>
                <a:gdLst>
                  <a:gd name="T0" fmla="*/ 15 w 16"/>
                  <a:gd name="T1" fmla="*/ 2 h 8"/>
                  <a:gd name="T2" fmla="*/ 2 w 16"/>
                  <a:gd name="T3" fmla="*/ 3 h 8"/>
                  <a:gd name="T4" fmla="*/ 16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5" y="2"/>
                    </a:moveTo>
                    <a:cubicBezTo>
                      <a:pt x="13" y="1"/>
                      <a:pt x="3" y="0"/>
                      <a:pt x="2" y="3"/>
                    </a:cubicBezTo>
                    <a:cubicBezTo>
                      <a:pt x="0" y="8"/>
                      <a:pt x="14" y="4"/>
                      <a:pt x="16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2" name="Freeform 47">
                <a:extLst>
                  <a:ext uri="{FF2B5EF4-FFF2-40B4-BE49-F238E27FC236}">
                    <a16:creationId xmlns:a16="http://schemas.microsoft.com/office/drawing/2014/main" id="{CCB312E0-EDFC-0247-A2F1-A44AA04D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288"/>
                <a:ext cx="63" cy="33"/>
              </a:xfrm>
              <a:custGeom>
                <a:avLst/>
                <a:gdLst>
                  <a:gd name="T0" fmla="*/ 14 w 15"/>
                  <a:gd name="T1" fmla="*/ 2 h 8"/>
                  <a:gd name="T2" fmla="*/ 1 w 15"/>
                  <a:gd name="T3" fmla="*/ 3 h 8"/>
                  <a:gd name="T4" fmla="*/ 15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2" y="1"/>
                      <a:pt x="2" y="0"/>
                      <a:pt x="1" y="3"/>
                    </a:cubicBezTo>
                    <a:cubicBezTo>
                      <a:pt x="0" y="8"/>
                      <a:pt x="13" y="4"/>
                      <a:pt x="15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3" name="Freeform 48">
                <a:extLst>
                  <a:ext uri="{FF2B5EF4-FFF2-40B4-BE49-F238E27FC236}">
                    <a16:creationId xmlns:a16="http://schemas.microsoft.com/office/drawing/2014/main" id="{F3DBA689-9836-774D-8407-3699D59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5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4" name="Freeform 49">
                <a:extLst>
                  <a:ext uri="{FF2B5EF4-FFF2-40B4-BE49-F238E27FC236}">
                    <a16:creationId xmlns:a16="http://schemas.microsoft.com/office/drawing/2014/main" id="{35DC5C02-0DBD-4E4F-9BC3-CBA68794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1"/>
                <a:ext cx="20" cy="4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0 h 1"/>
                  <a:gd name="T4" fmla="*/ 0 w 5"/>
                  <a:gd name="T5" fmla="*/ 1 h 1"/>
                  <a:gd name="T6" fmla="*/ 3 w 5"/>
                  <a:gd name="T7" fmla="*/ 0 h 1"/>
                  <a:gd name="T8" fmla="*/ 2 w 5"/>
                  <a:gd name="T9" fmla="*/ 0 h 1"/>
                  <a:gd name="T10" fmla="*/ 4 w 5"/>
                  <a:gd name="T11" fmla="*/ 0 h 1"/>
                  <a:gd name="T12" fmla="*/ 4 w 5"/>
                  <a:gd name="T13" fmla="*/ 0 h 1"/>
                  <a:gd name="T14" fmla="*/ 5 w 5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2" y="0"/>
                      <a:pt x="0" y="1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3" y="0"/>
                      <a:pt x="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5" name="Freeform 50">
                <a:extLst>
                  <a:ext uri="{FF2B5EF4-FFF2-40B4-BE49-F238E27FC236}">
                    <a16:creationId xmlns:a16="http://schemas.microsoft.com/office/drawing/2014/main" id="{4F41B5D1-2757-7A45-A0C7-0DDCF9973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6" name="Freeform 51">
                <a:extLst>
                  <a:ext uri="{FF2B5EF4-FFF2-40B4-BE49-F238E27FC236}">
                    <a16:creationId xmlns:a16="http://schemas.microsoft.com/office/drawing/2014/main" id="{89724971-CF89-2941-AF7C-B2142A032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7" name="Freeform 52">
                <a:extLst>
                  <a:ext uri="{FF2B5EF4-FFF2-40B4-BE49-F238E27FC236}">
                    <a16:creationId xmlns:a16="http://schemas.microsoft.com/office/drawing/2014/main" id="{C5FFE58D-E235-0540-AB32-4C9516D0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8" name="Freeform 53">
                <a:extLst>
                  <a:ext uri="{FF2B5EF4-FFF2-40B4-BE49-F238E27FC236}">
                    <a16:creationId xmlns:a16="http://schemas.microsoft.com/office/drawing/2014/main" id="{87E9073F-B7FE-9C43-A775-6699259A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12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 w 3"/>
                  <a:gd name="T4" fmla="*/ 2 w 3"/>
                  <a:gd name="T5" fmla="*/ 3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3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9" name="Freeform 54">
                <a:extLst>
                  <a:ext uri="{FF2B5EF4-FFF2-40B4-BE49-F238E27FC236}">
                    <a16:creationId xmlns:a16="http://schemas.microsoft.com/office/drawing/2014/main" id="{32553393-2293-284A-928E-459AF6CE2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0" name="Rectangle 55">
                <a:extLst>
                  <a:ext uri="{FF2B5EF4-FFF2-40B4-BE49-F238E27FC236}">
                    <a16:creationId xmlns:a16="http://schemas.microsoft.com/office/drawing/2014/main" id="{FE6A6E95-E2E1-D748-8B87-916558AAC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2321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1" name="Freeform 56">
                <a:extLst>
                  <a:ext uri="{FF2B5EF4-FFF2-40B4-BE49-F238E27FC236}">
                    <a16:creationId xmlns:a16="http://schemas.microsoft.com/office/drawing/2014/main" id="{30D8E093-15AE-3B44-8C96-53653C0FB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17"/>
                <a:ext cx="16" cy="4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2" name="Freeform 57">
                <a:extLst>
                  <a:ext uri="{FF2B5EF4-FFF2-40B4-BE49-F238E27FC236}">
                    <a16:creationId xmlns:a16="http://schemas.microsoft.com/office/drawing/2014/main" id="{C9ABA5F8-A8C4-004C-8C7C-E6027E1D2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1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3" name="Freeform 58">
                <a:extLst>
                  <a:ext uri="{FF2B5EF4-FFF2-40B4-BE49-F238E27FC236}">
                    <a16:creationId xmlns:a16="http://schemas.microsoft.com/office/drawing/2014/main" id="{DBBC03F3-1846-0A45-BE7E-B8CDD80D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25" cy="0"/>
              </a:xfrm>
              <a:custGeom>
                <a:avLst/>
                <a:gdLst>
                  <a:gd name="T0" fmla="*/ 1 w 6"/>
                  <a:gd name="T1" fmla="*/ 3 w 6"/>
                  <a:gd name="T2" fmla="*/ 1 w 6"/>
                  <a:gd name="T3" fmla="*/ 2 w 6"/>
                  <a:gd name="T4" fmla="*/ 0 w 6"/>
                  <a:gd name="T5" fmla="*/ 2 w 6"/>
                  <a:gd name="T6" fmla="*/ 1 w 6"/>
                  <a:gd name="T7" fmla="*/ 3 w 6"/>
                  <a:gd name="T8" fmla="*/ 3 w 6"/>
                  <a:gd name="T9" fmla="*/ 4 w 6"/>
                  <a:gd name="T10" fmla="*/ 6 w 6"/>
                  <a:gd name="T11" fmla="*/ 1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6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0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5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4" name="Freeform 59">
                <a:extLst>
                  <a:ext uri="{FF2B5EF4-FFF2-40B4-BE49-F238E27FC236}">
                    <a16:creationId xmlns:a16="http://schemas.microsoft.com/office/drawing/2014/main" id="{CF4B2E5B-F373-304A-A1A5-18188641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7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5" name="Freeform 60">
                <a:extLst>
                  <a:ext uri="{FF2B5EF4-FFF2-40B4-BE49-F238E27FC236}">
                    <a16:creationId xmlns:a16="http://schemas.microsoft.com/office/drawing/2014/main" id="{0D9F0B05-7B73-6A41-8514-25D96FF60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25" cy="4"/>
              </a:xfrm>
              <a:custGeom>
                <a:avLst/>
                <a:gdLst>
                  <a:gd name="T0" fmla="*/ 0 w 6"/>
                  <a:gd name="T1" fmla="*/ 1 h 1"/>
                  <a:gd name="T2" fmla="*/ 2 w 6"/>
                  <a:gd name="T3" fmla="*/ 1 h 1"/>
                  <a:gd name="T4" fmla="*/ 1 w 6"/>
                  <a:gd name="T5" fmla="*/ 1 h 1"/>
                  <a:gd name="T6" fmla="*/ 3 w 6"/>
                  <a:gd name="T7" fmla="*/ 1 h 1"/>
                  <a:gd name="T8" fmla="*/ 2 w 6"/>
                  <a:gd name="T9" fmla="*/ 0 h 1"/>
                  <a:gd name="T10" fmla="*/ 5 w 6"/>
                  <a:gd name="T11" fmla="*/ 0 h 1"/>
                  <a:gd name="T12" fmla="*/ 4 w 6"/>
                  <a:gd name="T13" fmla="*/ 0 h 1"/>
                  <a:gd name="T14" fmla="*/ 3 w 6"/>
                  <a:gd name="T15" fmla="*/ 0 h 1"/>
                  <a:gd name="T16" fmla="*/ 3 w 6"/>
                  <a:gd name="T17" fmla="*/ 0 h 1"/>
                  <a:gd name="T18" fmla="*/ 2 w 6"/>
                  <a:gd name="T19" fmla="*/ 0 h 1"/>
                  <a:gd name="T20" fmla="*/ 0 w 6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5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6" name="Freeform 61">
                <a:extLst>
                  <a:ext uri="{FF2B5EF4-FFF2-40B4-BE49-F238E27FC236}">
                    <a16:creationId xmlns:a16="http://schemas.microsoft.com/office/drawing/2014/main" id="{67EB4E6D-B54E-A54F-B79D-E6F31239C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7" name="Freeform 62">
                <a:extLst>
                  <a:ext uri="{FF2B5EF4-FFF2-40B4-BE49-F238E27FC236}">
                    <a16:creationId xmlns:a16="http://schemas.microsoft.com/office/drawing/2014/main" id="{CD167E52-FC6E-BE46-A1C8-E1E8770C1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3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8" name="Freeform 63">
                <a:extLst>
                  <a:ext uri="{FF2B5EF4-FFF2-40B4-BE49-F238E27FC236}">
                    <a16:creationId xmlns:a16="http://schemas.microsoft.com/office/drawing/2014/main" id="{6E4058F8-B93D-BC48-AAD5-0EF3E0F3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9" name="Freeform 64">
                <a:extLst>
                  <a:ext uri="{FF2B5EF4-FFF2-40B4-BE49-F238E27FC236}">
                    <a16:creationId xmlns:a16="http://schemas.microsoft.com/office/drawing/2014/main" id="{21DE8A19-CCCF-EF4A-9CC0-8A7F26571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00"/>
                <a:ext cx="25" cy="13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3 w 6"/>
                  <a:gd name="T5" fmla="*/ 0 h 3"/>
                  <a:gd name="T6" fmla="*/ 0 w 6"/>
                  <a:gd name="T7" fmla="*/ 0 h 3"/>
                  <a:gd name="T8" fmla="*/ 1 w 6"/>
                  <a:gd name="T9" fmla="*/ 0 h 3"/>
                  <a:gd name="T10" fmla="*/ 0 w 6"/>
                  <a:gd name="T11" fmla="*/ 0 h 3"/>
                  <a:gd name="T12" fmla="*/ 1 w 6"/>
                  <a:gd name="T13" fmla="*/ 1 h 3"/>
                  <a:gd name="T14" fmla="*/ 2 w 6"/>
                  <a:gd name="T15" fmla="*/ 1 h 3"/>
                  <a:gd name="T16" fmla="*/ 1 w 6"/>
                  <a:gd name="T17" fmla="*/ 2 h 3"/>
                  <a:gd name="T18" fmla="*/ 3 w 6"/>
                  <a:gd name="T19" fmla="*/ 2 h 3"/>
                  <a:gd name="T20" fmla="*/ 2 w 6"/>
                  <a:gd name="T21" fmla="*/ 2 h 3"/>
                  <a:gd name="T22" fmla="*/ 2 w 6"/>
                  <a:gd name="T23" fmla="*/ 2 h 3"/>
                  <a:gd name="T24" fmla="*/ 1 w 6"/>
                  <a:gd name="T25" fmla="*/ 3 h 3"/>
                  <a:gd name="T26" fmla="*/ 4 w 6"/>
                  <a:gd name="T27" fmla="*/ 3 h 3"/>
                  <a:gd name="T28" fmla="*/ 1 w 6"/>
                  <a:gd name="T29" fmla="*/ 3 h 3"/>
                  <a:gd name="T30" fmla="*/ 3 w 6"/>
                  <a:gd name="T31" fmla="*/ 3 h 3"/>
                  <a:gd name="T32" fmla="*/ 4 w 6"/>
                  <a:gd name="T33" fmla="*/ 3 h 3"/>
                  <a:gd name="T34" fmla="*/ 5 w 6"/>
                  <a:gd name="T35" fmla="*/ 3 h 3"/>
                  <a:gd name="T36" fmla="*/ 3 w 6"/>
                  <a:gd name="T37" fmla="*/ 2 h 3"/>
                  <a:gd name="T38" fmla="*/ 4 w 6"/>
                  <a:gd name="T39" fmla="*/ 2 h 3"/>
                  <a:gd name="T40" fmla="*/ 5 w 6"/>
                  <a:gd name="T41" fmla="*/ 2 h 3"/>
                  <a:gd name="T42" fmla="*/ 3 w 6"/>
                  <a:gd name="T43" fmla="*/ 2 h 3"/>
                  <a:gd name="T44" fmla="*/ 4 w 6"/>
                  <a:gd name="T45" fmla="*/ 2 h 3"/>
                  <a:gd name="T46" fmla="*/ 3 w 6"/>
                  <a:gd name="T47" fmla="*/ 1 h 3"/>
                  <a:gd name="T48" fmla="*/ 4 w 6"/>
                  <a:gd name="T49" fmla="*/ 1 h 3"/>
                  <a:gd name="T50" fmla="*/ 2 w 6"/>
                  <a:gd name="T51" fmla="*/ 1 h 3"/>
                  <a:gd name="T52" fmla="*/ 5 w 6"/>
                  <a:gd name="T53" fmla="*/ 1 h 3"/>
                  <a:gd name="T54" fmla="*/ 4 w 6"/>
                  <a:gd name="T55" fmla="*/ 1 h 3"/>
                  <a:gd name="T56" fmla="*/ 3 w 6"/>
                  <a:gd name="T57" fmla="*/ 1 h 3"/>
                  <a:gd name="T58" fmla="*/ 5 w 6"/>
                  <a:gd name="T59" fmla="*/ 1 h 3"/>
                  <a:gd name="T60" fmla="*/ 4 w 6"/>
                  <a:gd name="T61" fmla="*/ 1 h 3"/>
                  <a:gd name="T62" fmla="*/ 2 w 6"/>
                  <a:gd name="T63" fmla="*/ 1 h 3"/>
                  <a:gd name="T64" fmla="*/ 3 w 6"/>
                  <a:gd name="T65" fmla="*/ 0 h 3"/>
                  <a:gd name="T66" fmla="*/ 5 w 6"/>
                  <a:gd name="T67" fmla="*/ 1 h 3"/>
                  <a:gd name="T68" fmla="*/ 6 w 6"/>
                  <a:gd name="T69" fmla="*/ 1 h 3"/>
                  <a:gd name="T70" fmla="*/ 3 w 6"/>
                  <a:gd name="T71" fmla="*/ 0 h 3"/>
                  <a:gd name="T72" fmla="*/ 5 w 6"/>
                  <a:gd name="T7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1" y="3"/>
                      <a:pt x="4" y="3"/>
                      <a:pt x="1" y="3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6" y="3"/>
                      <a:pt x="4" y="3"/>
                      <a:pt x="5" y="3"/>
                    </a:cubicBezTo>
                    <a:cubicBezTo>
                      <a:pt x="6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5" y="2"/>
                    </a:cubicBezTo>
                    <a:cubicBezTo>
                      <a:pt x="4" y="2"/>
                      <a:pt x="6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3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0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0" name="Rectangle 65">
                <a:extLst>
                  <a:ext uri="{FF2B5EF4-FFF2-40B4-BE49-F238E27FC236}">
                    <a16:creationId xmlns:a16="http://schemas.microsoft.com/office/drawing/2014/main" id="{40D0D02D-E2B0-434C-A6AF-62DBA0A66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1" name="Freeform 66">
                <a:extLst>
                  <a:ext uri="{FF2B5EF4-FFF2-40B4-BE49-F238E27FC236}">
                    <a16:creationId xmlns:a16="http://schemas.microsoft.com/office/drawing/2014/main" id="{1D2A279A-6C96-484B-817B-82DDDC20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2" name="Freeform 67">
                <a:extLst>
                  <a:ext uri="{FF2B5EF4-FFF2-40B4-BE49-F238E27FC236}">
                    <a16:creationId xmlns:a16="http://schemas.microsoft.com/office/drawing/2014/main" id="{297A2848-554D-B648-9BBB-31D61145E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0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3" name="Freeform 68">
                <a:extLst>
                  <a:ext uri="{FF2B5EF4-FFF2-40B4-BE49-F238E27FC236}">
                    <a16:creationId xmlns:a16="http://schemas.microsoft.com/office/drawing/2014/main" id="{7E2A793A-67A4-A441-8978-F98C5D9F3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8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4" name="Freeform 69">
                <a:extLst>
                  <a:ext uri="{FF2B5EF4-FFF2-40B4-BE49-F238E27FC236}">
                    <a16:creationId xmlns:a16="http://schemas.microsoft.com/office/drawing/2014/main" id="{D06A2F88-7F14-2148-87CB-D70017EA7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5" name="Rectangle 70">
                <a:extLst>
                  <a:ext uri="{FF2B5EF4-FFF2-40B4-BE49-F238E27FC236}">
                    <a16:creationId xmlns:a16="http://schemas.microsoft.com/office/drawing/2014/main" id="{2849FCE5-39CB-0140-A83F-8F9CB27ED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6" name="Freeform 71">
                <a:extLst>
                  <a:ext uri="{FF2B5EF4-FFF2-40B4-BE49-F238E27FC236}">
                    <a16:creationId xmlns:a16="http://schemas.microsoft.com/office/drawing/2014/main" id="{72D9C146-D757-BB46-A0FE-E9D8F345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33" cy="12"/>
              </a:xfrm>
              <a:custGeom>
                <a:avLst/>
                <a:gdLst>
                  <a:gd name="T0" fmla="*/ 2 w 8"/>
                  <a:gd name="T1" fmla="*/ 1 h 3"/>
                  <a:gd name="T2" fmla="*/ 1 w 8"/>
                  <a:gd name="T3" fmla="*/ 1 h 3"/>
                  <a:gd name="T4" fmla="*/ 4 w 8"/>
                  <a:gd name="T5" fmla="*/ 2 h 3"/>
                  <a:gd name="T6" fmla="*/ 1 w 8"/>
                  <a:gd name="T7" fmla="*/ 1 h 3"/>
                  <a:gd name="T8" fmla="*/ 3 w 8"/>
                  <a:gd name="T9" fmla="*/ 2 h 3"/>
                  <a:gd name="T10" fmla="*/ 2 w 8"/>
                  <a:gd name="T11" fmla="*/ 2 h 3"/>
                  <a:gd name="T12" fmla="*/ 5 w 8"/>
                  <a:gd name="T13" fmla="*/ 3 h 3"/>
                  <a:gd name="T14" fmla="*/ 1 w 8"/>
                  <a:gd name="T15" fmla="*/ 2 h 3"/>
                  <a:gd name="T16" fmla="*/ 1 w 8"/>
                  <a:gd name="T17" fmla="*/ 2 h 3"/>
                  <a:gd name="T18" fmla="*/ 2 w 8"/>
                  <a:gd name="T19" fmla="*/ 3 h 3"/>
                  <a:gd name="T20" fmla="*/ 4 w 8"/>
                  <a:gd name="T21" fmla="*/ 3 h 3"/>
                  <a:gd name="T22" fmla="*/ 6 w 8"/>
                  <a:gd name="T23" fmla="*/ 3 h 3"/>
                  <a:gd name="T24" fmla="*/ 5 w 8"/>
                  <a:gd name="T25" fmla="*/ 3 h 3"/>
                  <a:gd name="T26" fmla="*/ 6 w 8"/>
                  <a:gd name="T27" fmla="*/ 3 h 3"/>
                  <a:gd name="T28" fmla="*/ 5 w 8"/>
                  <a:gd name="T29" fmla="*/ 3 h 3"/>
                  <a:gd name="T30" fmla="*/ 6 w 8"/>
                  <a:gd name="T31" fmla="*/ 3 h 3"/>
                  <a:gd name="T32" fmla="*/ 5 w 8"/>
                  <a:gd name="T33" fmla="*/ 3 h 3"/>
                  <a:gd name="T34" fmla="*/ 6 w 8"/>
                  <a:gd name="T35" fmla="*/ 3 h 3"/>
                  <a:gd name="T36" fmla="*/ 4 w 8"/>
                  <a:gd name="T37" fmla="*/ 2 h 3"/>
                  <a:gd name="T38" fmla="*/ 6 w 8"/>
                  <a:gd name="T39" fmla="*/ 3 h 3"/>
                  <a:gd name="T40" fmla="*/ 5 w 8"/>
                  <a:gd name="T41" fmla="*/ 2 h 3"/>
                  <a:gd name="T42" fmla="*/ 6 w 8"/>
                  <a:gd name="T43" fmla="*/ 3 h 3"/>
                  <a:gd name="T44" fmla="*/ 5 w 8"/>
                  <a:gd name="T45" fmla="*/ 2 h 3"/>
                  <a:gd name="T46" fmla="*/ 6 w 8"/>
                  <a:gd name="T47" fmla="*/ 3 h 3"/>
                  <a:gd name="T48" fmla="*/ 3 w 8"/>
                  <a:gd name="T49" fmla="*/ 2 h 3"/>
                  <a:gd name="T50" fmla="*/ 6 w 8"/>
                  <a:gd name="T51" fmla="*/ 2 h 3"/>
                  <a:gd name="T52" fmla="*/ 5 w 8"/>
                  <a:gd name="T53" fmla="*/ 2 h 3"/>
                  <a:gd name="T54" fmla="*/ 6 w 8"/>
                  <a:gd name="T55" fmla="*/ 2 h 3"/>
                  <a:gd name="T56" fmla="*/ 5 w 8"/>
                  <a:gd name="T57" fmla="*/ 2 h 3"/>
                  <a:gd name="T58" fmla="*/ 4 w 8"/>
                  <a:gd name="T59" fmla="*/ 2 h 3"/>
                  <a:gd name="T60" fmla="*/ 3 w 8"/>
                  <a:gd name="T61" fmla="*/ 1 h 3"/>
                  <a:gd name="T62" fmla="*/ 4 w 8"/>
                  <a:gd name="T63" fmla="*/ 1 h 3"/>
                  <a:gd name="T64" fmla="*/ 2 w 8"/>
                  <a:gd name="T65" fmla="*/ 1 h 3"/>
                  <a:gd name="T66" fmla="*/ 3 w 8"/>
                  <a:gd name="T67" fmla="*/ 1 h 3"/>
                  <a:gd name="T68" fmla="*/ 2 w 8"/>
                  <a:gd name="T6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3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3"/>
                      <a:pt x="5" y="3"/>
                    </a:cubicBezTo>
                    <a:cubicBezTo>
                      <a:pt x="3" y="2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6" y="3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8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3"/>
                      <a:pt x="6" y="3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7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7" name="Freeform 72">
                <a:extLst>
                  <a:ext uri="{FF2B5EF4-FFF2-40B4-BE49-F238E27FC236}">
                    <a16:creationId xmlns:a16="http://schemas.microsoft.com/office/drawing/2014/main" id="{CC666B1E-770D-6E41-BF50-E974BB120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8" name="Freeform 73">
                <a:extLst>
                  <a:ext uri="{FF2B5EF4-FFF2-40B4-BE49-F238E27FC236}">
                    <a16:creationId xmlns:a16="http://schemas.microsoft.com/office/drawing/2014/main" id="{360E8BC1-979E-B346-96AA-70D5F2ECD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37" cy="17"/>
              </a:xfrm>
              <a:custGeom>
                <a:avLst/>
                <a:gdLst>
                  <a:gd name="T0" fmla="*/ 4 w 9"/>
                  <a:gd name="T1" fmla="*/ 3 h 4"/>
                  <a:gd name="T2" fmla="*/ 6 w 9"/>
                  <a:gd name="T3" fmla="*/ 3 h 4"/>
                  <a:gd name="T4" fmla="*/ 2 w 9"/>
                  <a:gd name="T5" fmla="*/ 2 h 4"/>
                  <a:gd name="T6" fmla="*/ 2 w 9"/>
                  <a:gd name="T7" fmla="*/ 2 h 4"/>
                  <a:gd name="T8" fmla="*/ 5 w 9"/>
                  <a:gd name="T9" fmla="*/ 3 h 4"/>
                  <a:gd name="T10" fmla="*/ 5 w 9"/>
                  <a:gd name="T11" fmla="*/ 3 h 4"/>
                  <a:gd name="T12" fmla="*/ 3 w 9"/>
                  <a:gd name="T13" fmla="*/ 2 h 4"/>
                  <a:gd name="T14" fmla="*/ 2 w 9"/>
                  <a:gd name="T15" fmla="*/ 2 h 4"/>
                  <a:gd name="T16" fmla="*/ 3 w 9"/>
                  <a:gd name="T17" fmla="*/ 2 h 4"/>
                  <a:gd name="T18" fmla="*/ 5 w 9"/>
                  <a:gd name="T19" fmla="*/ 3 h 4"/>
                  <a:gd name="T20" fmla="*/ 0 w 9"/>
                  <a:gd name="T21" fmla="*/ 1 h 4"/>
                  <a:gd name="T22" fmla="*/ 1 w 9"/>
                  <a:gd name="T23" fmla="*/ 1 h 4"/>
                  <a:gd name="T24" fmla="*/ 3 w 9"/>
                  <a:gd name="T25" fmla="*/ 2 h 4"/>
                  <a:gd name="T26" fmla="*/ 2 w 9"/>
                  <a:gd name="T27" fmla="*/ 1 h 4"/>
                  <a:gd name="T28" fmla="*/ 1 w 9"/>
                  <a:gd name="T29" fmla="*/ 1 h 4"/>
                  <a:gd name="T30" fmla="*/ 1 w 9"/>
                  <a:gd name="T31" fmla="*/ 2 h 4"/>
                  <a:gd name="T32" fmla="*/ 1 w 9"/>
                  <a:gd name="T33" fmla="*/ 2 h 4"/>
                  <a:gd name="T34" fmla="*/ 2 w 9"/>
                  <a:gd name="T35" fmla="*/ 2 h 4"/>
                  <a:gd name="T36" fmla="*/ 4 w 9"/>
                  <a:gd name="T37" fmla="*/ 3 h 4"/>
                  <a:gd name="T38" fmla="*/ 4 w 9"/>
                  <a:gd name="T39" fmla="*/ 3 h 4"/>
                  <a:gd name="T40" fmla="*/ 6 w 9"/>
                  <a:gd name="T41" fmla="*/ 3 h 4"/>
                  <a:gd name="T42" fmla="*/ 7 w 9"/>
                  <a:gd name="T43" fmla="*/ 4 h 4"/>
                  <a:gd name="T44" fmla="*/ 7 w 9"/>
                  <a:gd name="T45" fmla="*/ 4 h 4"/>
                  <a:gd name="T46" fmla="*/ 4 w 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4" y="3"/>
                      <a:pt x="2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2"/>
                      <a:pt x="5" y="3"/>
                    </a:cubicBezTo>
                    <a:cubicBezTo>
                      <a:pt x="3" y="2"/>
                      <a:pt x="3" y="2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5" y="3"/>
                      <a:pt x="7" y="4"/>
                    </a:cubicBezTo>
                    <a:cubicBezTo>
                      <a:pt x="9" y="4"/>
                      <a:pt x="5" y="3"/>
                      <a:pt x="7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9" name="Freeform 74">
                <a:extLst>
                  <a:ext uri="{FF2B5EF4-FFF2-40B4-BE49-F238E27FC236}">
                    <a16:creationId xmlns:a16="http://schemas.microsoft.com/office/drawing/2014/main" id="{998854BE-EA0F-854E-8D4D-A2CE1ABA0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9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0" name="Freeform 75">
                <a:extLst>
                  <a:ext uri="{FF2B5EF4-FFF2-40B4-BE49-F238E27FC236}">
                    <a16:creationId xmlns:a16="http://schemas.microsoft.com/office/drawing/2014/main" id="{2EB2F44C-54F4-624B-B377-3CBECBD6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1" name="Freeform 76">
                <a:extLst>
                  <a:ext uri="{FF2B5EF4-FFF2-40B4-BE49-F238E27FC236}">
                    <a16:creationId xmlns:a16="http://schemas.microsoft.com/office/drawing/2014/main" id="{AE56AF9F-D699-B241-B5BA-FF4C4BC76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88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2" name="Freeform 77">
                <a:extLst>
                  <a:ext uri="{FF2B5EF4-FFF2-40B4-BE49-F238E27FC236}">
                    <a16:creationId xmlns:a16="http://schemas.microsoft.com/office/drawing/2014/main" id="{0663DA10-DB50-0249-BF14-9AF2E29D5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16" cy="9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3" name="Freeform 78">
                <a:extLst>
                  <a:ext uri="{FF2B5EF4-FFF2-40B4-BE49-F238E27FC236}">
                    <a16:creationId xmlns:a16="http://schemas.microsoft.com/office/drawing/2014/main" id="{89AACF0A-A69B-8246-9CE8-C1645BE8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6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3 w 7"/>
                  <a:gd name="T13" fmla="*/ 3 h 5"/>
                  <a:gd name="T14" fmla="*/ 5 w 7"/>
                  <a:gd name="T15" fmla="*/ 4 h 5"/>
                  <a:gd name="T16" fmla="*/ 2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6 w 7"/>
                  <a:gd name="T29" fmla="*/ 3 h 5"/>
                  <a:gd name="T30" fmla="*/ 5 w 7"/>
                  <a:gd name="T31" fmla="*/ 2 h 5"/>
                  <a:gd name="T32" fmla="*/ 6 w 7"/>
                  <a:gd name="T33" fmla="*/ 3 h 5"/>
                  <a:gd name="T34" fmla="*/ 3 w 7"/>
                  <a:gd name="T35" fmla="*/ 1 h 5"/>
                  <a:gd name="T36" fmla="*/ 3 w 7"/>
                  <a:gd name="T37" fmla="*/ 1 h 5"/>
                  <a:gd name="T38" fmla="*/ 5 w 7"/>
                  <a:gd name="T39" fmla="*/ 2 h 5"/>
                  <a:gd name="T40" fmla="*/ 4 w 7"/>
                  <a:gd name="T41" fmla="*/ 2 h 5"/>
                  <a:gd name="T42" fmla="*/ 6 w 7"/>
                  <a:gd name="T43" fmla="*/ 3 h 5"/>
                  <a:gd name="T44" fmla="*/ 3 w 7"/>
                  <a:gd name="T45" fmla="*/ 1 h 5"/>
                  <a:gd name="T46" fmla="*/ 4 w 7"/>
                  <a:gd name="T47" fmla="*/ 1 h 5"/>
                  <a:gd name="T48" fmla="*/ 1 w 7"/>
                  <a:gd name="T49" fmla="*/ 0 h 5"/>
                  <a:gd name="T50" fmla="*/ 1 w 7"/>
                  <a:gd name="T51" fmla="*/ 1 h 5"/>
                  <a:gd name="T52" fmla="*/ 3 w 7"/>
                  <a:gd name="T53" fmla="*/ 2 h 5"/>
                  <a:gd name="T54" fmla="*/ 1 w 7"/>
                  <a:gd name="T55" fmla="*/ 1 h 5"/>
                  <a:gd name="T56" fmla="*/ 3 w 7"/>
                  <a:gd name="T57" fmla="*/ 2 h 5"/>
                  <a:gd name="T58" fmla="*/ 1 w 7"/>
                  <a:gd name="T59" fmla="*/ 1 h 5"/>
                  <a:gd name="T60" fmla="*/ 3 w 7"/>
                  <a:gd name="T61" fmla="*/ 2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3 h 5"/>
                  <a:gd name="T74" fmla="*/ 1 w 7"/>
                  <a:gd name="T75" fmla="*/ 3 h 5"/>
                  <a:gd name="T76" fmla="*/ 1 w 7"/>
                  <a:gd name="T77" fmla="*/ 4 h 5"/>
                  <a:gd name="T78" fmla="*/ 1 w 7"/>
                  <a:gd name="T79" fmla="*/ 4 h 5"/>
                  <a:gd name="T80" fmla="*/ 4 w 7"/>
                  <a:gd name="T81" fmla="*/ 5 h 5"/>
                  <a:gd name="T82" fmla="*/ 6 w 7"/>
                  <a:gd name="T83" fmla="*/ 5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3" y="3"/>
                      <a:pt x="2" y="3"/>
                    </a:cubicBezTo>
                    <a:cubicBezTo>
                      <a:pt x="4" y="3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3"/>
                      <a:pt x="3" y="1"/>
                    </a:cubicBezTo>
                    <a:cubicBezTo>
                      <a:pt x="6" y="3"/>
                      <a:pt x="2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6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3" y="2"/>
                      <a:pt x="1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5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2" y="4"/>
                      <a:pt x="7" y="5"/>
                      <a:pt x="6" y="5"/>
                    </a:cubicBezTo>
                    <a:cubicBezTo>
                      <a:pt x="5" y="5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4" name="Freeform 79">
                <a:extLst>
                  <a:ext uri="{FF2B5EF4-FFF2-40B4-BE49-F238E27FC236}">
                    <a16:creationId xmlns:a16="http://schemas.microsoft.com/office/drawing/2014/main" id="{6692C750-36DA-3E49-A479-D2A58D6C3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5" name="Freeform 80">
                <a:extLst>
                  <a:ext uri="{FF2B5EF4-FFF2-40B4-BE49-F238E27FC236}">
                    <a16:creationId xmlns:a16="http://schemas.microsoft.com/office/drawing/2014/main" id="{B7034BFE-474B-ED41-A961-A1BC93B89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6" name="Rectangle 81">
                <a:extLst>
                  <a:ext uri="{FF2B5EF4-FFF2-40B4-BE49-F238E27FC236}">
                    <a16:creationId xmlns:a16="http://schemas.microsoft.com/office/drawing/2014/main" id="{388EA51A-EEEB-9841-9951-E0A54B86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228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7" name="Freeform 82">
                <a:extLst>
                  <a:ext uri="{FF2B5EF4-FFF2-40B4-BE49-F238E27FC236}">
                    <a16:creationId xmlns:a16="http://schemas.microsoft.com/office/drawing/2014/main" id="{7782D3B4-2550-AE4C-AC3F-3769B009B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88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8" name="Freeform 83">
                <a:extLst>
                  <a:ext uri="{FF2B5EF4-FFF2-40B4-BE49-F238E27FC236}">
                    <a16:creationId xmlns:a16="http://schemas.microsoft.com/office/drawing/2014/main" id="{79305617-A2AC-4147-809A-DA96ADF93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2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9" name="Freeform 84">
                <a:extLst>
                  <a:ext uri="{FF2B5EF4-FFF2-40B4-BE49-F238E27FC236}">
                    <a16:creationId xmlns:a16="http://schemas.microsoft.com/office/drawing/2014/main" id="{F46476B8-AF85-8143-8C47-AF942988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0" name="Freeform 85">
                <a:extLst>
                  <a:ext uri="{FF2B5EF4-FFF2-40B4-BE49-F238E27FC236}">
                    <a16:creationId xmlns:a16="http://schemas.microsoft.com/office/drawing/2014/main" id="{A90478C8-1017-1B4F-839F-EF0F93FA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233"/>
                <a:ext cx="33" cy="42"/>
              </a:xfrm>
              <a:custGeom>
                <a:avLst/>
                <a:gdLst>
                  <a:gd name="T0" fmla="*/ 5 w 8"/>
                  <a:gd name="T1" fmla="*/ 4 h 10"/>
                  <a:gd name="T2" fmla="*/ 4 w 8"/>
                  <a:gd name="T3" fmla="*/ 2 h 10"/>
                  <a:gd name="T4" fmla="*/ 3 w 8"/>
                  <a:gd name="T5" fmla="*/ 1 h 10"/>
                  <a:gd name="T6" fmla="*/ 3 w 8"/>
                  <a:gd name="T7" fmla="*/ 2 h 10"/>
                  <a:gd name="T8" fmla="*/ 3 w 8"/>
                  <a:gd name="T9" fmla="*/ 3 h 10"/>
                  <a:gd name="T10" fmla="*/ 2 w 8"/>
                  <a:gd name="T11" fmla="*/ 3 h 10"/>
                  <a:gd name="T12" fmla="*/ 3 w 8"/>
                  <a:gd name="T13" fmla="*/ 5 h 10"/>
                  <a:gd name="T14" fmla="*/ 3 w 8"/>
                  <a:gd name="T15" fmla="*/ 5 h 10"/>
                  <a:gd name="T16" fmla="*/ 2 w 8"/>
                  <a:gd name="T17" fmla="*/ 5 h 10"/>
                  <a:gd name="T18" fmla="*/ 5 w 8"/>
                  <a:gd name="T19" fmla="*/ 7 h 10"/>
                  <a:gd name="T20" fmla="*/ 5 w 8"/>
                  <a:gd name="T21" fmla="*/ 7 h 10"/>
                  <a:gd name="T22" fmla="*/ 3 w 8"/>
                  <a:gd name="T23" fmla="*/ 6 h 10"/>
                  <a:gd name="T24" fmla="*/ 3 w 8"/>
                  <a:gd name="T25" fmla="*/ 7 h 10"/>
                  <a:gd name="T26" fmla="*/ 2 w 8"/>
                  <a:gd name="T27" fmla="*/ 7 h 10"/>
                  <a:gd name="T28" fmla="*/ 3 w 8"/>
                  <a:gd name="T29" fmla="*/ 7 h 10"/>
                  <a:gd name="T30" fmla="*/ 4 w 8"/>
                  <a:gd name="T31" fmla="*/ 8 h 10"/>
                  <a:gd name="T32" fmla="*/ 2 w 8"/>
                  <a:gd name="T33" fmla="*/ 8 h 10"/>
                  <a:gd name="T34" fmla="*/ 3 w 8"/>
                  <a:gd name="T35" fmla="*/ 8 h 10"/>
                  <a:gd name="T36" fmla="*/ 2 w 8"/>
                  <a:gd name="T37" fmla="*/ 9 h 10"/>
                  <a:gd name="T38" fmla="*/ 3 w 8"/>
                  <a:gd name="T39" fmla="*/ 8 h 10"/>
                  <a:gd name="T40" fmla="*/ 2 w 8"/>
                  <a:gd name="T41" fmla="*/ 8 h 10"/>
                  <a:gd name="T42" fmla="*/ 5 w 8"/>
                  <a:gd name="T43" fmla="*/ 10 h 10"/>
                  <a:gd name="T44" fmla="*/ 6 w 8"/>
                  <a:gd name="T45" fmla="*/ 10 h 10"/>
                  <a:gd name="T46" fmla="*/ 5 w 8"/>
                  <a:gd name="T47" fmla="*/ 9 h 10"/>
                  <a:gd name="T48" fmla="*/ 6 w 8"/>
                  <a:gd name="T49" fmla="*/ 10 h 10"/>
                  <a:gd name="T50" fmla="*/ 6 w 8"/>
                  <a:gd name="T51" fmla="*/ 9 h 10"/>
                  <a:gd name="T52" fmla="*/ 6 w 8"/>
                  <a:gd name="T53" fmla="*/ 9 h 10"/>
                  <a:gd name="T54" fmla="*/ 6 w 8"/>
                  <a:gd name="T55" fmla="*/ 9 h 10"/>
                  <a:gd name="T56" fmla="*/ 6 w 8"/>
                  <a:gd name="T57" fmla="*/ 9 h 10"/>
                  <a:gd name="T58" fmla="*/ 6 w 8"/>
                  <a:gd name="T59" fmla="*/ 8 h 10"/>
                  <a:gd name="T60" fmla="*/ 5 w 8"/>
                  <a:gd name="T61" fmla="*/ 8 h 10"/>
                  <a:gd name="T62" fmla="*/ 7 w 8"/>
                  <a:gd name="T63" fmla="*/ 8 h 10"/>
                  <a:gd name="T64" fmla="*/ 7 w 8"/>
                  <a:gd name="T65" fmla="*/ 8 h 10"/>
                  <a:gd name="T66" fmla="*/ 5 w 8"/>
                  <a:gd name="T67" fmla="*/ 7 h 10"/>
                  <a:gd name="T68" fmla="*/ 5 w 8"/>
                  <a:gd name="T69" fmla="*/ 6 h 10"/>
                  <a:gd name="T70" fmla="*/ 5 w 8"/>
                  <a:gd name="T71" fmla="*/ 6 h 10"/>
                  <a:gd name="T72" fmla="*/ 5 w 8"/>
                  <a:gd name="T73" fmla="*/ 6 h 10"/>
                  <a:gd name="T74" fmla="*/ 5 w 8"/>
                  <a:gd name="T75" fmla="*/ 5 h 10"/>
                  <a:gd name="T76" fmla="*/ 4 w 8"/>
                  <a:gd name="T77" fmla="*/ 4 h 10"/>
                  <a:gd name="T78" fmla="*/ 6 w 8"/>
                  <a:gd name="T7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0">
                    <a:moveTo>
                      <a:pt x="7" y="5"/>
                    </a:moveTo>
                    <a:cubicBezTo>
                      <a:pt x="6" y="5"/>
                      <a:pt x="6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5" y="4"/>
                      <a:pt x="5" y="4"/>
                    </a:cubicBezTo>
                    <a:cubicBezTo>
                      <a:pt x="1" y="0"/>
                      <a:pt x="6" y="6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5" y="5"/>
                      <a:pt x="1" y="2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ubicBezTo>
                      <a:pt x="2" y="5"/>
                      <a:pt x="4" y="5"/>
                      <a:pt x="5" y="6"/>
                    </a:cubicBezTo>
                    <a:cubicBezTo>
                      <a:pt x="4" y="6"/>
                      <a:pt x="4" y="6"/>
                      <a:pt x="2" y="5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7"/>
                      <a:pt x="6" y="8"/>
                      <a:pt x="6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4" y="7"/>
                      <a:pt x="3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6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7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4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0" y="7"/>
                      <a:pt x="2" y="9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5" y="10"/>
                      <a:pt x="3" y="9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1" y="7"/>
                      <a:pt x="3" y="9"/>
                      <a:pt x="2" y="8"/>
                    </a:cubicBezTo>
                    <a:cubicBezTo>
                      <a:pt x="4" y="9"/>
                      <a:pt x="4" y="9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9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4" y="7"/>
                      <a:pt x="6" y="8"/>
                    </a:cubicBezTo>
                    <a:cubicBezTo>
                      <a:pt x="5" y="8"/>
                      <a:pt x="5" y="8"/>
                      <a:pt x="3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5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8"/>
                      <a:pt x="5" y="6"/>
                      <a:pt x="4" y="5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7" y="7"/>
                      <a:pt x="5" y="6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5"/>
                      <a:pt x="8" y="8"/>
                      <a:pt x="5" y="5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4" y="3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1" name="Freeform 86">
                <a:extLst>
                  <a:ext uri="{FF2B5EF4-FFF2-40B4-BE49-F238E27FC236}">
                    <a16:creationId xmlns:a16="http://schemas.microsoft.com/office/drawing/2014/main" id="{6F67DA57-C55D-BF4F-B70F-14F34C494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8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2" name="Freeform 87">
                <a:extLst>
                  <a:ext uri="{FF2B5EF4-FFF2-40B4-BE49-F238E27FC236}">
                    <a16:creationId xmlns:a16="http://schemas.microsoft.com/office/drawing/2014/main" id="{B1006E9D-4EBE-1844-A6FE-3F2E1D35F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25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3" name="Freeform 88">
                <a:extLst>
                  <a:ext uri="{FF2B5EF4-FFF2-40B4-BE49-F238E27FC236}">
                    <a16:creationId xmlns:a16="http://schemas.microsoft.com/office/drawing/2014/main" id="{7441E76E-B8D9-024A-A5D0-FD2657AC2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0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4" name="Rectangle 89">
                <a:extLst>
                  <a:ext uri="{FF2B5EF4-FFF2-40B4-BE49-F238E27FC236}">
                    <a16:creationId xmlns:a16="http://schemas.microsoft.com/office/drawing/2014/main" id="{FD0F414B-D5F4-D84E-829E-AC58380EC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5" name="Freeform 90">
                <a:extLst>
                  <a:ext uri="{FF2B5EF4-FFF2-40B4-BE49-F238E27FC236}">
                    <a16:creationId xmlns:a16="http://schemas.microsoft.com/office/drawing/2014/main" id="{B8478413-F07C-E340-8B7D-87580620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25"/>
                <a:ext cx="21" cy="29"/>
              </a:xfrm>
              <a:custGeom>
                <a:avLst/>
                <a:gdLst>
                  <a:gd name="T0" fmla="*/ 4 w 5"/>
                  <a:gd name="T1" fmla="*/ 3 h 7"/>
                  <a:gd name="T2" fmla="*/ 3 w 5"/>
                  <a:gd name="T3" fmla="*/ 1 h 7"/>
                  <a:gd name="T4" fmla="*/ 4 w 5"/>
                  <a:gd name="T5" fmla="*/ 2 h 7"/>
                  <a:gd name="T6" fmla="*/ 3 w 5"/>
                  <a:gd name="T7" fmla="*/ 0 h 7"/>
                  <a:gd name="T8" fmla="*/ 2 w 5"/>
                  <a:gd name="T9" fmla="*/ 2 h 7"/>
                  <a:gd name="T10" fmla="*/ 2 w 5"/>
                  <a:gd name="T11" fmla="*/ 1 h 7"/>
                  <a:gd name="T12" fmla="*/ 2 w 5"/>
                  <a:gd name="T13" fmla="*/ 3 h 7"/>
                  <a:gd name="T14" fmla="*/ 1 w 5"/>
                  <a:gd name="T15" fmla="*/ 2 h 7"/>
                  <a:gd name="T16" fmla="*/ 1 w 5"/>
                  <a:gd name="T17" fmla="*/ 2 h 7"/>
                  <a:gd name="T18" fmla="*/ 2 w 5"/>
                  <a:gd name="T19" fmla="*/ 3 h 7"/>
                  <a:gd name="T20" fmla="*/ 1 w 5"/>
                  <a:gd name="T21" fmla="*/ 3 h 7"/>
                  <a:gd name="T22" fmla="*/ 2 w 5"/>
                  <a:gd name="T23" fmla="*/ 3 h 7"/>
                  <a:gd name="T24" fmla="*/ 1 w 5"/>
                  <a:gd name="T25" fmla="*/ 3 h 7"/>
                  <a:gd name="T26" fmla="*/ 1 w 5"/>
                  <a:gd name="T27" fmla="*/ 3 h 7"/>
                  <a:gd name="T28" fmla="*/ 2 w 5"/>
                  <a:gd name="T29" fmla="*/ 4 h 7"/>
                  <a:gd name="T30" fmla="*/ 1 w 5"/>
                  <a:gd name="T31" fmla="*/ 3 h 7"/>
                  <a:gd name="T32" fmla="*/ 2 w 5"/>
                  <a:gd name="T33" fmla="*/ 5 h 7"/>
                  <a:gd name="T34" fmla="*/ 3 w 5"/>
                  <a:gd name="T35" fmla="*/ 6 h 7"/>
                  <a:gd name="T36" fmla="*/ 2 w 5"/>
                  <a:gd name="T37" fmla="*/ 5 h 7"/>
                  <a:gd name="T38" fmla="*/ 2 w 5"/>
                  <a:gd name="T39" fmla="*/ 5 h 7"/>
                  <a:gd name="T40" fmla="*/ 2 w 5"/>
                  <a:gd name="T41" fmla="*/ 4 h 7"/>
                  <a:gd name="T42" fmla="*/ 3 w 5"/>
                  <a:gd name="T43" fmla="*/ 5 h 7"/>
                  <a:gd name="T44" fmla="*/ 4 w 5"/>
                  <a:gd name="T45" fmla="*/ 6 h 7"/>
                  <a:gd name="T46" fmla="*/ 4 w 5"/>
                  <a:gd name="T47" fmla="*/ 6 h 7"/>
                  <a:gd name="T48" fmla="*/ 4 w 5"/>
                  <a:gd name="T49" fmla="*/ 6 h 7"/>
                  <a:gd name="T50" fmla="*/ 3 w 5"/>
                  <a:gd name="T51" fmla="*/ 5 h 7"/>
                  <a:gd name="T52" fmla="*/ 2 w 5"/>
                  <a:gd name="T53" fmla="*/ 3 h 7"/>
                  <a:gd name="T54" fmla="*/ 2 w 5"/>
                  <a:gd name="T55" fmla="*/ 3 h 7"/>
                  <a:gd name="T56" fmla="*/ 3 w 5"/>
                  <a:gd name="T57" fmla="*/ 5 h 7"/>
                  <a:gd name="T58" fmla="*/ 3 w 5"/>
                  <a:gd name="T59" fmla="*/ 4 h 7"/>
                  <a:gd name="T60" fmla="*/ 4 w 5"/>
                  <a:gd name="T61" fmla="*/ 6 h 7"/>
                  <a:gd name="T62" fmla="*/ 3 w 5"/>
                  <a:gd name="T63" fmla="*/ 4 h 7"/>
                  <a:gd name="T64" fmla="*/ 3 w 5"/>
                  <a:gd name="T65" fmla="*/ 3 h 7"/>
                  <a:gd name="T66" fmla="*/ 4 w 5"/>
                  <a:gd name="T67" fmla="*/ 4 h 7"/>
                  <a:gd name="T68" fmla="*/ 3 w 5"/>
                  <a:gd name="T69" fmla="*/ 3 h 7"/>
                  <a:gd name="T70" fmla="*/ 4 w 5"/>
                  <a:gd name="T71" fmla="*/ 3 h 7"/>
                  <a:gd name="T72" fmla="*/ 3 w 5"/>
                  <a:gd name="T73" fmla="*/ 3 h 7"/>
                  <a:gd name="T74" fmla="*/ 4 w 5"/>
                  <a:gd name="T75" fmla="*/ 3 h 7"/>
                  <a:gd name="T76" fmla="*/ 4 w 5"/>
                  <a:gd name="T77" fmla="*/ 3 h 7"/>
                  <a:gd name="T78" fmla="*/ 3 w 5"/>
                  <a:gd name="T79" fmla="*/ 1 h 7"/>
                  <a:gd name="T80" fmla="*/ 4 w 5"/>
                  <a:gd name="T8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3" y="1"/>
                      <a:pt x="4" y="2"/>
                      <a:pt x="3" y="0"/>
                    </a:cubicBezTo>
                    <a:cubicBezTo>
                      <a:pt x="3" y="1"/>
                      <a:pt x="1" y="0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0" y="0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3" y="4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2"/>
                      <a:pt x="2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2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2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3" y="4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4" y="5"/>
                      <a:pt x="4" y="5"/>
                      <a:pt x="3" y="3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6" name="Freeform 91">
                <a:extLst>
                  <a:ext uri="{FF2B5EF4-FFF2-40B4-BE49-F238E27FC236}">
                    <a16:creationId xmlns:a16="http://schemas.microsoft.com/office/drawing/2014/main" id="{60E5E5C2-2941-5B4D-B4A2-956A07F93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21"/>
                <a:ext cx="4" cy="1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7" name="Freeform 92">
                <a:extLst>
                  <a:ext uri="{FF2B5EF4-FFF2-40B4-BE49-F238E27FC236}">
                    <a16:creationId xmlns:a16="http://schemas.microsoft.com/office/drawing/2014/main" id="{CDB234CE-C9BC-1E4E-82EC-EF52D7174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08"/>
                <a:ext cx="13" cy="29"/>
              </a:xfrm>
              <a:custGeom>
                <a:avLst/>
                <a:gdLst>
                  <a:gd name="T0" fmla="*/ 2 w 3"/>
                  <a:gd name="T1" fmla="*/ 3 h 7"/>
                  <a:gd name="T2" fmla="*/ 2 w 3"/>
                  <a:gd name="T3" fmla="*/ 2 h 7"/>
                  <a:gd name="T4" fmla="*/ 1 w 3"/>
                  <a:gd name="T5" fmla="*/ 2 h 7"/>
                  <a:gd name="T6" fmla="*/ 1 w 3"/>
                  <a:gd name="T7" fmla="*/ 4 h 7"/>
                  <a:gd name="T8" fmla="*/ 0 w 3"/>
                  <a:gd name="T9" fmla="*/ 3 h 7"/>
                  <a:gd name="T10" fmla="*/ 1 w 3"/>
                  <a:gd name="T11" fmla="*/ 5 h 7"/>
                  <a:gd name="T12" fmla="*/ 1 w 3"/>
                  <a:gd name="T13" fmla="*/ 4 h 7"/>
                  <a:gd name="T14" fmla="*/ 1 w 3"/>
                  <a:gd name="T15" fmla="*/ 5 h 7"/>
                  <a:gd name="T16" fmla="*/ 1 w 3"/>
                  <a:gd name="T17" fmla="*/ 5 h 7"/>
                  <a:gd name="T18" fmla="*/ 2 w 3"/>
                  <a:gd name="T19" fmla="*/ 5 h 7"/>
                  <a:gd name="T20" fmla="*/ 1 w 3"/>
                  <a:gd name="T21" fmla="*/ 3 h 7"/>
                  <a:gd name="T22" fmla="*/ 2 w 3"/>
                  <a:gd name="T23" fmla="*/ 5 h 7"/>
                  <a:gd name="T24" fmla="*/ 2 w 3"/>
                  <a:gd name="T25" fmla="*/ 6 h 7"/>
                  <a:gd name="T26" fmla="*/ 2 w 3"/>
                  <a:gd name="T27" fmla="*/ 5 h 7"/>
                  <a:gd name="T28" fmla="*/ 2 w 3"/>
                  <a:gd name="T29" fmla="*/ 4 h 7"/>
                  <a:gd name="T30" fmla="*/ 2 w 3"/>
                  <a:gd name="T31" fmla="*/ 6 h 7"/>
                  <a:gd name="T32" fmla="*/ 3 w 3"/>
                  <a:gd name="T33" fmla="*/ 4 h 7"/>
                  <a:gd name="T34" fmla="*/ 2 w 3"/>
                  <a:gd name="T35" fmla="*/ 2 h 7"/>
                  <a:gd name="T36" fmla="*/ 3 w 3"/>
                  <a:gd name="T37" fmla="*/ 4 h 7"/>
                  <a:gd name="T38" fmla="*/ 3 w 3"/>
                  <a:gd name="T39" fmla="*/ 4 h 7"/>
                  <a:gd name="T40" fmla="*/ 2 w 3"/>
                  <a:gd name="T41" fmla="*/ 1 h 7"/>
                  <a:gd name="T42" fmla="*/ 2 w 3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0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5"/>
                      <a:pt x="2" y="6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8" name="Rectangle 93">
                <a:extLst>
                  <a:ext uri="{FF2B5EF4-FFF2-40B4-BE49-F238E27FC236}">
                    <a16:creationId xmlns:a16="http://schemas.microsoft.com/office/drawing/2014/main" id="{99804FAD-BA3F-4E4C-8C1F-8CEB36AA7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2217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9" name="Freeform 94">
                <a:extLst>
                  <a:ext uri="{FF2B5EF4-FFF2-40B4-BE49-F238E27FC236}">
                    <a16:creationId xmlns:a16="http://schemas.microsoft.com/office/drawing/2014/main" id="{1001E43E-2F56-4144-903F-84B2BBA8B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0" name="Freeform 95">
                <a:extLst>
                  <a:ext uri="{FF2B5EF4-FFF2-40B4-BE49-F238E27FC236}">
                    <a16:creationId xmlns:a16="http://schemas.microsoft.com/office/drawing/2014/main" id="{C0ED3067-E94E-1742-8A84-2ECCB808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85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2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1" name="Freeform 96">
                <a:extLst>
                  <a:ext uri="{FF2B5EF4-FFF2-40B4-BE49-F238E27FC236}">
                    <a16:creationId xmlns:a16="http://schemas.microsoft.com/office/drawing/2014/main" id="{404C191B-F722-464C-A8AF-EDBFC381E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90"/>
                <a:ext cx="4" cy="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2" name="Freeform 97">
                <a:extLst>
                  <a:ext uri="{FF2B5EF4-FFF2-40B4-BE49-F238E27FC236}">
                    <a16:creationId xmlns:a16="http://schemas.microsoft.com/office/drawing/2014/main" id="{346BC15B-A0FF-9446-B3D0-E5C0412C3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3" name="Freeform 98">
                <a:extLst>
                  <a:ext uri="{FF2B5EF4-FFF2-40B4-BE49-F238E27FC236}">
                    <a16:creationId xmlns:a16="http://schemas.microsoft.com/office/drawing/2014/main" id="{A8FC5B4E-F0FC-6349-9562-AF5E8558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4" name="Freeform 99">
                <a:extLst>
                  <a:ext uri="{FF2B5EF4-FFF2-40B4-BE49-F238E27FC236}">
                    <a16:creationId xmlns:a16="http://schemas.microsoft.com/office/drawing/2014/main" id="{B0FE6AED-115D-F247-A463-8676C8B9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7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3 h 3"/>
                  <a:gd name="T10" fmla="*/ 3 w 3"/>
                  <a:gd name="T11" fmla="*/ 2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2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5" name="Freeform 100">
                <a:extLst>
                  <a:ext uri="{FF2B5EF4-FFF2-40B4-BE49-F238E27FC236}">
                    <a16:creationId xmlns:a16="http://schemas.microsoft.com/office/drawing/2014/main" id="{D361A244-8B09-4E4B-AFFF-87C6284E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6" name="Freeform 101">
                <a:extLst>
                  <a:ext uri="{FF2B5EF4-FFF2-40B4-BE49-F238E27FC236}">
                    <a16:creationId xmlns:a16="http://schemas.microsoft.com/office/drawing/2014/main" id="{96428201-EF9E-8D47-9D90-EAEFCB57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99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7" name="Freeform 102">
                <a:extLst>
                  <a:ext uri="{FF2B5EF4-FFF2-40B4-BE49-F238E27FC236}">
                    <a16:creationId xmlns:a16="http://schemas.microsoft.com/office/drawing/2014/main" id="{010EF2CC-022F-E34C-97BC-D691FBC7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9"/>
                <a:ext cx="4" cy="21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1" y="5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8" name="Freeform 103">
                <a:extLst>
                  <a:ext uri="{FF2B5EF4-FFF2-40B4-BE49-F238E27FC236}">
                    <a16:creationId xmlns:a16="http://schemas.microsoft.com/office/drawing/2014/main" id="{2C7B3E9E-79FC-D34C-84BA-3D1DB76B9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9" name="Freeform 104">
                <a:extLst>
                  <a:ext uri="{FF2B5EF4-FFF2-40B4-BE49-F238E27FC236}">
                    <a16:creationId xmlns:a16="http://schemas.microsoft.com/office/drawing/2014/main" id="{7BBBC951-C5FD-2A4F-8EC6-00EF7FFF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13" cy="25"/>
              </a:xfrm>
              <a:custGeom>
                <a:avLst/>
                <a:gdLst>
                  <a:gd name="T0" fmla="*/ 0 w 3"/>
                  <a:gd name="T1" fmla="*/ 5 h 6"/>
                  <a:gd name="T2" fmla="*/ 1 w 3"/>
                  <a:gd name="T3" fmla="*/ 3 h 6"/>
                  <a:gd name="T4" fmla="*/ 1 w 3"/>
                  <a:gd name="T5" fmla="*/ 5 h 6"/>
                  <a:gd name="T6" fmla="*/ 1 w 3"/>
                  <a:gd name="T7" fmla="*/ 4 h 6"/>
                  <a:gd name="T8" fmla="*/ 0 w 3"/>
                  <a:gd name="T9" fmla="*/ 6 h 6"/>
                  <a:gd name="T10" fmla="*/ 2 w 3"/>
                  <a:gd name="T11" fmla="*/ 4 h 6"/>
                  <a:gd name="T12" fmla="*/ 1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2 w 3"/>
                  <a:gd name="T21" fmla="*/ 1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6"/>
                      <a:pt x="1" y="4"/>
                      <a:pt x="0" y="6"/>
                    </a:cubicBezTo>
                    <a:cubicBezTo>
                      <a:pt x="1" y="6"/>
                      <a:pt x="1" y="6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5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2" y="1"/>
                    </a:cubicBezTo>
                    <a:cubicBezTo>
                      <a:pt x="2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0" name="Freeform 105">
                <a:extLst>
                  <a:ext uri="{FF2B5EF4-FFF2-40B4-BE49-F238E27FC236}">
                    <a16:creationId xmlns:a16="http://schemas.microsoft.com/office/drawing/2014/main" id="{54BEEEAB-5DB3-4144-817E-90FCF7723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4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1" name="Freeform 106">
                <a:extLst>
                  <a:ext uri="{FF2B5EF4-FFF2-40B4-BE49-F238E27FC236}">
                    <a16:creationId xmlns:a16="http://schemas.microsoft.com/office/drawing/2014/main" id="{495E3E01-86EE-E440-97C5-6360FDDE9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56"/>
                <a:ext cx="17" cy="21"/>
              </a:xfrm>
              <a:custGeom>
                <a:avLst/>
                <a:gdLst>
                  <a:gd name="T0" fmla="*/ 1 w 4"/>
                  <a:gd name="T1" fmla="*/ 5 h 5"/>
                  <a:gd name="T2" fmla="*/ 2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2 h 5"/>
                  <a:gd name="T12" fmla="*/ 3 w 4"/>
                  <a:gd name="T13" fmla="*/ 2 h 5"/>
                  <a:gd name="T14" fmla="*/ 2 w 4"/>
                  <a:gd name="T15" fmla="*/ 2 h 5"/>
                  <a:gd name="T16" fmla="*/ 2 w 4"/>
                  <a:gd name="T17" fmla="*/ 3 h 5"/>
                  <a:gd name="T18" fmla="*/ 2 w 4"/>
                  <a:gd name="T19" fmla="*/ 3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2"/>
                      <a:pt x="2" y="4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2" name="Freeform 107">
                <a:extLst>
                  <a:ext uri="{FF2B5EF4-FFF2-40B4-BE49-F238E27FC236}">
                    <a16:creationId xmlns:a16="http://schemas.microsoft.com/office/drawing/2014/main" id="{8392E525-9DE4-DD43-9C81-0B87561EC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77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3" name="Freeform 108">
                <a:extLst>
                  <a:ext uri="{FF2B5EF4-FFF2-40B4-BE49-F238E27FC236}">
                    <a16:creationId xmlns:a16="http://schemas.microsoft.com/office/drawing/2014/main" id="{E2468DB5-BD81-E246-97EC-79D2BA6E6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4" name="Freeform 109">
                <a:extLst>
                  <a:ext uri="{FF2B5EF4-FFF2-40B4-BE49-F238E27FC236}">
                    <a16:creationId xmlns:a16="http://schemas.microsoft.com/office/drawing/2014/main" id="{AAC5BC33-D1C9-064C-9013-2F3DBFC54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7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5" name="Freeform 110">
                <a:extLst>
                  <a:ext uri="{FF2B5EF4-FFF2-40B4-BE49-F238E27FC236}">
                    <a16:creationId xmlns:a16="http://schemas.microsoft.com/office/drawing/2014/main" id="{8CA4EAEE-6022-BA4A-9243-79909E4C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39"/>
                <a:ext cx="26" cy="38"/>
              </a:xfrm>
              <a:custGeom>
                <a:avLst/>
                <a:gdLst>
                  <a:gd name="T0" fmla="*/ 5 w 6"/>
                  <a:gd name="T1" fmla="*/ 1 h 9"/>
                  <a:gd name="T2" fmla="*/ 4 w 6"/>
                  <a:gd name="T3" fmla="*/ 1 h 9"/>
                  <a:gd name="T4" fmla="*/ 2 w 6"/>
                  <a:gd name="T5" fmla="*/ 0 h 9"/>
                  <a:gd name="T6" fmla="*/ 0 w 6"/>
                  <a:gd name="T7" fmla="*/ 0 h 9"/>
                  <a:gd name="T8" fmla="*/ 1 w 6"/>
                  <a:gd name="T9" fmla="*/ 1 h 9"/>
                  <a:gd name="T10" fmla="*/ 0 w 6"/>
                  <a:gd name="T11" fmla="*/ 1 h 9"/>
                  <a:gd name="T12" fmla="*/ 0 w 6"/>
                  <a:gd name="T13" fmla="*/ 3 h 9"/>
                  <a:gd name="T14" fmla="*/ 1 w 6"/>
                  <a:gd name="T15" fmla="*/ 3 h 9"/>
                  <a:gd name="T16" fmla="*/ 2 w 6"/>
                  <a:gd name="T17" fmla="*/ 7 h 9"/>
                  <a:gd name="T18" fmla="*/ 3 w 6"/>
                  <a:gd name="T19" fmla="*/ 6 h 9"/>
                  <a:gd name="T20" fmla="*/ 2 w 6"/>
                  <a:gd name="T21" fmla="*/ 7 h 9"/>
                  <a:gd name="T22" fmla="*/ 2 w 6"/>
                  <a:gd name="T23" fmla="*/ 7 h 9"/>
                  <a:gd name="T24" fmla="*/ 3 w 6"/>
                  <a:gd name="T25" fmla="*/ 8 h 9"/>
                  <a:gd name="T26" fmla="*/ 5 w 6"/>
                  <a:gd name="T27" fmla="*/ 6 h 9"/>
                  <a:gd name="T28" fmla="*/ 3 w 6"/>
                  <a:gd name="T29" fmla="*/ 8 h 9"/>
                  <a:gd name="T30" fmla="*/ 4 w 6"/>
                  <a:gd name="T31" fmla="*/ 7 h 9"/>
                  <a:gd name="T32" fmla="*/ 5 w 6"/>
                  <a:gd name="T33" fmla="*/ 6 h 9"/>
                  <a:gd name="T34" fmla="*/ 6 w 6"/>
                  <a:gd name="T35" fmla="*/ 5 h 9"/>
                  <a:gd name="T36" fmla="*/ 3 w 6"/>
                  <a:gd name="T37" fmla="*/ 6 h 9"/>
                  <a:gd name="T38" fmla="*/ 4 w 6"/>
                  <a:gd name="T39" fmla="*/ 6 h 9"/>
                  <a:gd name="T40" fmla="*/ 5 w 6"/>
                  <a:gd name="T41" fmla="*/ 4 h 9"/>
                  <a:gd name="T42" fmla="*/ 3 w 6"/>
                  <a:gd name="T43" fmla="*/ 4 h 9"/>
                  <a:gd name="T44" fmla="*/ 3 w 6"/>
                  <a:gd name="T45" fmla="*/ 4 h 9"/>
                  <a:gd name="T46" fmla="*/ 2 w 6"/>
                  <a:gd name="T47" fmla="*/ 4 h 9"/>
                  <a:gd name="T48" fmla="*/ 4 w 6"/>
                  <a:gd name="T49" fmla="*/ 4 h 9"/>
                  <a:gd name="T50" fmla="*/ 1 w 6"/>
                  <a:gd name="T51" fmla="*/ 4 h 9"/>
                  <a:gd name="T52" fmla="*/ 5 w 6"/>
                  <a:gd name="T53" fmla="*/ 3 h 9"/>
                  <a:gd name="T54" fmla="*/ 3 w 6"/>
                  <a:gd name="T55" fmla="*/ 3 h 9"/>
                  <a:gd name="T56" fmla="*/ 2 w 6"/>
                  <a:gd name="T57" fmla="*/ 3 h 9"/>
                  <a:gd name="T58" fmla="*/ 4 w 6"/>
                  <a:gd name="T59" fmla="*/ 3 h 9"/>
                  <a:gd name="T60" fmla="*/ 3 w 6"/>
                  <a:gd name="T61" fmla="*/ 2 h 9"/>
                  <a:gd name="T62" fmla="*/ 2 w 6"/>
                  <a:gd name="T63" fmla="*/ 2 h 9"/>
                  <a:gd name="T64" fmla="*/ 2 w 6"/>
                  <a:gd name="T65" fmla="*/ 1 h 9"/>
                  <a:gd name="T66" fmla="*/ 4 w 6"/>
                  <a:gd name="T67" fmla="*/ 2 h 9"/>
                  <a:gd name="T68" fmla="*/ 6 w 6"/>
                  <a:gd name="T69" fmla="*/ 2 h 9"/>
                  <a:gd name="T70" fmla="*/ 3 w 6"/>
                  <a:gd name="T71" fmla="*/ 1 h 9"/>
                  <a:gd name="T72" fmla="*/ 5 w 6"/>
                  <a:gd name="T7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9">
                    <a:moveTo>
                      <a:pt x="5" y="1"/>
                    </a:moveTo>
                    <a:cubicBezTo>
                      <a:pt x="4" y="1"/>
                      <a:pt x="3" y="1"/>
                      <a:pt x="4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6"/>
                      <a:pt x="2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3" y="8"/>
                      <a:pt x="4" y="6"/>
                      <a:pt x="5" y="6"/>
                    </a:cubicBezTo>
                    <a:cubicBezTo>
                      <a:pt x="3" y="8"/>
                      <a:pt x="5" y="6"/>
                      <a:pt x="3" y="8"/>
                    </a:cubicBezTo>
                    <a:cubicBezTo>
                      <a:pt x="3" y="9"/>
                      <a:pt x="4" y="7"/>
                      <a:pt x="4" y="7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6" y="5"/>
                      <a:pt x="5" y="6"/>
                      <a:pt x="6" y="5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5"/>
                      <a:pt x="5" y="4"/>
                    </a:cubicBezTo>
                    <a:cubicBezTo>
                      <a:pt x="4" y="5"/>
                      <a:pt x="5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2"/>
                      <a:pt x="2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5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6" name="Rectangle 111">
                <a:extLst>
                  <a:ext uri="{FF2B5EF4-FFF2-40B4-BE49-F238E27FC236}">
                    <a16:creationId xmlns:a16="http://schemas.microsoft.com/office/drawing/2014/main" id="{3BFAE9DD-8B53-EC4C-A732-CB76C1C3B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294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7" name="Freeform 112">
                <a:extLst>
                  <a:ext uri="{FF2B5EF4-FFF2-40B4-BE49-F238E27FC236}">
                    <a16:creationId xmlns:a16="http://schemas.microsoft.com/office/drawing/2014/main" id="{F3D6AD44-3473-CD45-8557-8EBBDE9C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8" name="Freeform 113">
                <a:extLst>
                  <a:ext uri="{FF2B5EF4-FFF2-40B4-BE49-F238E27FC236}">
                    <a16:creationId xmlns:a16="http://schemas.microsoft.com/office/drawing/2014/main" id="{A2684048-05FD-B244-B5AF-32EBDD69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48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9" name="Freeform 114">
                <a:extLst>
                  <a:ext uri="{FF2B5EF4-FFF2-40B4-BE49-F238E27FC236}">
                    <a16:creationId xmlns:a16="http://schemas.microsoft.com/office/drawing/2014/main" id="{6E56C0FC-3F4A-E645-BDC7-C3039EA98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2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0" name="Freeform 115">
                <a:extLst>
                  <a:ext uri="{FF2B5EF4-FFF2-40B4-BE49-F238E27FC236}">
                    <a16:creationId xmlns:a16="http://schemas.microsoft.com/office/drawing/2014/main" id="{F4D059E2-8151-0248-B596-2A059BD23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1" name="Rectangle 116">
                <a:extLst>
                  <a:ext uri="{FF2B5EF4-FFF2-40B4-BE49-F238E27FC236}">
                    <a16:creationId xmlns:a16="http://schemas.microsoft.com/office/drawing/2014/main" id="{166406EB-A9FA-1548-AD6B-C08A27F04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44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2" name="Freeform 117">
                <a:extLst>
                  <a:ext uri="{FF2B5EF4-FFF2-40B4-BE49-F238E27FC236}">
                    <a16:creationId xmlns:a16="http://schemas.microsoft.com/office/drawing/2014/main" id="{ADF9D7C5-6ED2-B44B-80A6-F986B25C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2919"/>
                <a:ext cx="30" cy="20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2 w 7"/>
                  <a:gd name="T9" fmla="*/ 4 h 5"/>
                  <a:gd name="T10" fmla="*/ 1 w 7"/>
                  <a:gd name="T11" fmla="*/ 3 h 5"/>
                  <a:gd name="T12" fmla="*/ 4 w 7"/>
                  <a:gd name="T13" fmla="*/ 5 h 5"/>
                  <a:gd name="T14" fmla="*/ 1 w 7"/>
                  <a:gd name="T15" fmla="*/ 4 h 5"/>
                  <a:gd name="T16" fmla="*/ 0 w 7"/>
                  <a:gd name="T17" fmla="*/ 4 h 5"/>
                  <a:gd name="T18" fmla="*/ 1 w 7"/>
                  <a:gd name="T19" fmla="*/ 5 h 5"/>
                  <a:gd name="T20" fmla="*/ 3 w 7"/>
                  <a:gd name="T21" fmla="*/ 5 h 5"/>
                  <a:gd name="T22" fmla="*/ 5 w 7"/>
                  <a:gd name="T23" fmla="*/ 5 h 5"/>
                  <a:gd name="T24" fmla="*/ 4 w 7"/>
                  <a:gd name="T25" fmla="*/ 5 h 5"/>
                  <a:gd name="T26" fmla="*/ 5 w 7"/>
                  <a:gd name="T27" fmla="*/ 5 h 5"/>
                  <a:gd name="T28" fmla="*/ 4 w 7"/>
                  <a:gd name="T29" fmla="*/ 5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3 w 7"/>
                  <a:gd name="T37" fmla="*/ 4 h 5"/>
                  <a:gd name="T38" fmla="*/ 5 w 7"/>
                  <a:gd name="T39" fmla="*/ 4 h 5"/>
                  <a:gd name="T40" fmla="*/ 4 w 7"/>
                  <a:gd name="T41" fmla="*/ 4 h 5"/>
                  <a:gd name="T42" fmla="*/ 6 w 7"/>
                  <a:gd name="T43" fmla="*/ 3 h 5"/>
                  <a:gd name="T44" fmla="*/ 5 w 7"/>
                  <a:gd name="T45" fmla="*/ 3 h 5"/>
                  <a:gd name="T46" fmla="*/ 6 w 7"/>
                  <a:gd name="T47" fmla="*/ 3 h 5"/>
                  <a:gd name="T48" fmla="*/ 3 w 7"/>
                  <a:gd name="T49" fmla="*/ 3 h 5"/>
                  <a:gd name="T50" fmla="*/ 5 w 7"/>
                  <a:gd name="T51" fmla="*/ 3 h 5"/>
                  <a:gd name="T52" fmla="*/ 5 w 7"/>
                  <a:gd name="T53" fmla="*/ 2 h 5"/>
                  <a:gd name="T54" fmla="*/ 5 w 7"/>
                  <a:gd name="T55" fmla="*/ 2 h 5"/>
                  <a:gd name="T56" fmla="*/ 4 w 7"/>
                  <a:gd name="T57" fmla="*/ 1 h 5"/>
                  <a:gd name="T58" fmla="*/ 4 w 7"/>
                  <a:gd name="T59" fmla="*/ 1 h 5"/>
                  <a:gd name="T60" fmla="*/ 3 w 7"/>
                  <a:gd name="T61" fmla="*/ 1 h 5"/>
                  <a:gd name="T62" fmla="*/ 4 w 7"/>
                  <a:gd name="T63" fmla="*/ 1 h 5"/>
                  <a:gd name="T64" fmla="*/ 2 w 7"/>
                  <a:gd name="T65" fmla="*/ 0 h 5"/>
                  <a:gd name="T66" fmla="*/ 3 w 7"/>
                  <a:gd name="T67" fmla="*/ 1 h 5"/>
                  <a:gd name="T68" fmla="*/ 1 w 7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4"/>
                      <a:pt x="5" y="4"/>
                      <a:pt x="4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7" y="4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2" y="2"/>
                      <a:pt x="5" y="3"/>
                    </a:cubicBezTo>
                    <a:cubicBezTo>
                      <a:pt x="6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3" name="Freeform 118">
                <a:extLst>
                  <a:ext uri="{FF2B5EF4-FFF2-40B4-BE49-F238E27FC236}">
                    <a16:creationId xmlns:a16="http://schemas.microsoft.com/office/drawing/2014/main" id="{FE56FDF5-ACF2-A74F-9A17-DFE0DD85F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35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4" name="Freeform 119">
                <a:extLst>
                  <a:ext uri="{FF2B5EF4-FFF2-40B4-BE49-F238E27FC236}">
                    <a16:creationId xmlns:a16="http://schemas.microsoft.com/office/drawing/2014/main" id="{DF249378-4C03-B442-B44F-18DD64FD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8"/>
                <a:ext cx="34" cy="25"/>
              </a:xfrm>
              <a:custGeom>
                <a:avLst/>
                <a:gdLst>
                  <a:gd name="T0" fmla="*/ 3 w 8"/>
                  <a:gd name="T1" fmla="*/ 4 h 6"/>
                  <a:gd name="T2" fmla="*/ 5 w 8"/>
                  <a:gd name="T3" fmla="*/ 5 h 6"/>
                  <a:gd name="T4" fmla="*/ 2 w 8"/>
                  <a:gd name="T5" fmla="*/ 4 h 6"/>
                  <a:gd name="T6" fmla="*/ 1 w 8"/>
                  <a:gd name="T7" fmla="*/ 3 h 6"/>
                  <a:gd name="T8" fmla="*/ 4 w 8"/>
                  <a:gd name="T9" fmla="*/ 4 h 6"/>
                  <a:gd name="T10" fmla="*/ 5 w 8"/>
                  <a:gd name="T11" fmla="*/ 4 h 6"/>
                  <a:gd name="T12" fmla="*/ 3 w 8"/>
                  <a:gd name="T13" fmla="*/ 3 h 6"/>
                  <a:gd name="T14" fmla="*/ 2 w 8"/>
                  <a:gd name="T15" fmla="*/ 2 h 6"/>
                  <a:gd name="T16" fmla="*/ 3 w 8"/>
                  <a:gd name="T17" fmla="*/ 3 h 6"/>
                  <a:gd name="T18" fmla="*/ 5 w 8"/>
                  <a:gd name="T19" fmla="*/ 3 h 6"/>
                  <a:gd name="T20" fmla="*/ 1 w 8"/>
                  <a:gd name="T21" fmla="*/ 0 h 6"/>
                  <a:gd name="T22" fmla="*/ 1 w 8"/>
                  <a:gd name="T23" fmla="*/ 1 h 6"/>
                  <a:gd name="T24" fmla="*/ 3 w 8"/>
                  <a:gd name="T25" fmla="*/ 2 h 6"/>
                  <a:gd name="T26" fmla="*/ 2 w 8"/>
                  <a:gd name="T27" fmla="*/ 2 h 6"/>
                  <a:gd name="T28" fmla="*/ 1 w 8"/>
                  <a:gd name="T29" fmla="*/ 1 h 6"/>
                  <a:gd name="T30" fmla="*/ 0 w 8"/>
                  <a:gd name="T31" fmla="*/ 4 h 6"/>
                  <a:gd name="T32" fmla="*/ 0 w 8"/>
                  <a:gd name="T33" fmla="*/ 3 h 6"/>
                  <a:gd name="T34" fmla="*/ 1 w 8"/>
                  <a:gd name="T35" fmla="*/ 4 h 6"/>
                  <a:gd name="T36" fmla="*/ 3 w 8"/>
                  <a:gd name="T37" fmla="*/ 5 h 6"/>
                  <a:gd name="T38" fmla="*/ 3 w 8"/>
                  <a:gd name="T39" fmla="*/ 5 h 6"/>
                  <a:gd name="T40" fmla="*/ 5 w 8"/>
                  <a:gd name="T41" fmla="*/ 5 h 6"/>
                  <a:gd name="T42" fmla="*/ 6 w 8"/>
                  <a:gd name="T43" fmla="*/ 6 h 6"/>
                  <a:gd name="T44" fmla="*/ 6 w 8"/>
                  <a:gd name="T45" fmla="*/ 5 h 6"/>
                  <a:gd name="T46" fmla="*/ 3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4"/>
                      <a:pt x="1" y="3"/>
                      <a:pt x="1" y="3"/>
                    </a:cubicBezTo>
                    <a:cubicBezTo>
                      <a:pt x="2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3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3" y="2"/>
                      <a:pt x="4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6"/>
                      <a:pt x="4" y="6"/>
                      <a:pt x="6" y="6"/>
                    </a:cubicBezTo>
                    <a:cubicBezTo>
                      <a:pt x="8" y="6"/>
                      <a:pt x="4" y="5"/>
                      <a:pt x="6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5" name="Freeform 120">
                <a:extLst>
                  <a:ext uri="{FF2B5EF4-FFF2-40B4-BE49-F238E27FC236}">
                    <a16:creationId xmlns:a16="http://schemas.microsoft.com/office/drawing/2014/main" id="{DB3CC5E8-6A8F-D348-BE71-CEE6BECA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6" name="Freeform 121">
                <a:extLst>
                  <a:ext uri="{FF2B5EF4-FFF2-40B4-BE49-F238E27FC236}">
                    <a16:creationId xmlns:a16="http://schemas.microsoft.com/office/drawing/2014/main" id="{276786F8-2FDA-134C-86E6-F5445FCC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1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7" name="Freeform 122">
                <a:extLst>
                  <a:ext uri="{FF2B5EF4-FFF2-40B4-BE49-F238E27FC236}">
                    <a16:creationId xmlns:a16="http://schemas.microsoft.com/office/drawing/2014/main" id="{93AF3093-7DC3-0A4E-B688-ECD2251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10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8" name="Freeform 123">
                <a:extLst>
                  <a:ext uri="{FF2B5EF4-FFF2-40B4-BE49-F238E27FC236}">
                    <a16:creationId xmlns:a16="http://schemas.microsoft.com/office/drawing/2014/main" id="{7C0FFD1D-EC27-4B40-A191-A21F4E7CD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3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4" y="3"/>
                      <a:pt x="2" y="1"/>
                      <a:pt x="2" y="1"/>
                    </a:cubicBezTo>
                    <a:cubicBezTo>
                      <a:pt x="3" y="2"/>
                      <a:pt x="2" y="1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9" name="Freeform 124">
                <a:extLst>
                  <a:ext uri="{FF2B5EF4-FFF2-40B4-BE49-F238E27FC236}">
                    <a16:creationId xmlns:a16="http://schemas.microsoft.com/office/drawing/2014/main" id="{4CF34C21-7896-3643-B44C-E642C25A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52"/>
                <a:ext cx="29" cy="54"/>
              </a:xfrm>
              <a:custGeom>
                <a:avLst/>
                <a:gdLst>
                  <a:gd name="T0" fmla="*/ 4 w 7"/>
                  <a:gd name="T1" fmla="*/ 11 h 13"/>
                  <a:gd name="T2" fmla="*/ 4 w 7"/>
                  <a:gd name="T3" fmla="*/ 10 h 13"/>
                  <a:gd name="T4" fmla="*/ 4 w 7"/>
                  <a:gd name="T5" fmla="*/ 11 h 13"/>
                  <a:gd name="T6" fmla="*/ 5 w 7"/>
                  <a:gd name="T7" fmla="*/ 11 h 13"/>
                  <a:gd name="T8" fmla="*/ 4 w 7"/>
                  <a:gd name="T9" fmla="*/ 11 h 13"/>
                  <a:gd name="T10" fmla="*/ 5 w 7"/>
                  <a:gd name="T11" fmla="*/ 10 h 13"/>
                  <a:gd name="T12" fmla="*/ 3 w 7"/>
                  <a:gd name="T13" fmla="*/ 9 h 13"/>
                  <a:gd name="T14" fmla="*/ 6 w 7"/>
                  <a:gd name="T15" fmla="*/ 10 h 13"/>
                  <a:gd name="T16" fmla="*/ 3 w 7"/>
                  <a:gd name="T17" fmla="*/ 8 h 13"/>
                  <a:gd name="T18" fmla="*/ 4 w 7"/>
                  <a:gd name="T19" fmla="*/ 8 h 13"/>
                  <a:gd name="T20" fmla="*/ 5 w 7"/>
                  <a:gd name="T21" fmla="*/ 8 h 13"/>
                  <a:gd name="T22" fmla="*/ 5 w 7"/>
                  <a:gd name="T23" fmla="*/ 8 h 13"/>
                  <a:gd name="T24" fmla="*/ 6 w 7"/>
                  <a:gd name="T25" fmla="*/ 9 h 13"/>
                  <a:gd name="T26" fmla="*/ 7 w 7"/>
                  <a:gd name="T27" fmla="*/ 8 h 13"/>
                  <a:gd name="T28" fmla="*/ 7 w 7"/>
                  <a:gd name="T29" fmla="*/ 9 h 13"/>
                  <a:gd name="T30" fmla="*/ 7 w 7"/>
                  <a:gd name="T31" fmla="*/ 8 h 13"/>
                  <a:gd name="T32" fmla="*/ 7 w 7"/>
                  <a:gd name="T33" fmla="*/ 8 h 13"/>
                  <a:gd name="T34" fmla="*/ 7 w 7"/>
                  <a:gd name="T35" fmla="*/ 4 h 13"/>
                  <a:gd name="T36" fmla="*/ 7 w 7"/>
                  <a:gd name="T37" fmla="*/ 4 h 13"/>
                  <a:gd name="T38" fmla="*/ 6 w 7"/>
                  <a:gd name="T39" fmla="*/ 4 h 13"/>
                  <a:gd name="T40" fmla="*/ 7 w 7"/>
                  <a:gd name="T41" fmla="*/ 3 h 13"/>
                  <a:gd name="T42" fmla="*/ 4 w 7"/>
                  <a:gd name="T43" fmla="*/ 5 h 13"/>
                  <a:gd name="T44" fmla="*/ 4 w 7"/>
                  <a:gd name="T45" fmla="*/ 4 h 13"/>
                  <a:gd name="T46" fmla="*/ 6 w 7"/>
                  <a:gd name="T47" fmla="*/ 3 h 13"/>
                  <a:gd name="T48" fmla="*/ 5 w 7"/>
                  <a:gd name="T49" fmla="*/ 3 h 13"/>
                  <a:gd name="T50" fmla="*/ 7 w 7"/>
                  <a:gd name="T51" fmla="*/ 2 h 13"/>
                  <a:gd name="T52" fmla="*/ 4 w 7"/>
                  <a:gd name="T53" fmla="*/ 3 h 13"/>
                  <a:gd name="T54" fmla="*/ 4 w 7"/>
                  <a:gd name="T55" fmla="*/ 3 h 13"/>
                  <a:gd name="T56" fmla="*/ 1 w 7"/>
                  <a:gd name="T57" fmla="*/ 4 h 13"/>
                  <a:gd name="T58" fmla="*/ 3 w 7"/>
                  <a:gd name="T59" fmla="*/ 6 h 13"/>
                  <a:gd name="T60" fmla="*/ 5 w 7"/>
                  <a:gd name="T61" fmla="*/ 6 h 13"/>
                  <a:gd name="T62" fmla="*/ 4 w 7"/>
                  <a:gd name="T63" fmla="*/ 7 h 13"/>
                  <a:gd name="T64" fmla="*/ 4 w 7"/>
                  <a:gd name="T65" fmla="*/ 7 h 13"/>
                  <a:gd name="T66" fmla="*/ 4 w 7"/>
                  <a:gd name="T67" fmla="*/ 5 h 13"/>
                  <a:gd name="T68" fmla="*/ 4 w 7"/>
                  <a:gd name="T69" fmla="*/ 7 h 13"/>
                  <a:gd name="T70" fmla="*/ 5 w 7"/>
                  <a:gd name="T71" fmla="*/ 6 h 13"/>
                  <a:gd name="T72" fmla="*/ 4 w 7"/>
                  <a:gd name="T73" fmla="*/ 5 h 13"/>
                  <a:gd name="T74" fmla="*/ 5 w 7"/>
                  <a:gd name="T75" fmla="*/ 6 h 13"/>
                  <a:gd name="T76" fmla="*/ 3 w 7"/>
                  <a:gd name="T77" fmla="*/ 5 h 13"/>
                  <a:gd name="T78" fmla="*/ 1 w 7"/>
                  <a:gd name="T79" fmla="*/ 9 h 13"/>
                  <a:gd name="T80" fmla="*/ 2 w 7"/>
                  <a:gd name="T81" fmla="*/ 9 h 13"/>
                  <a:gd name="T82" fmla="*/ 2 w 7"/>
                  <a:gd name="T83" fmla="*/ 11 h 13"/>
                  <a:gd name="T84" fmla="*/ 3 w 7"/>
                  <a:gd name="T85" fmla="*/ 11 h 13"/>
                  <a:gd name="T86" fmla="*/ 0 w 7"/>
                  <a:gd name="T87" fmla="*/ 10 h 13"/>
                  <a:gd name="T88" fmla="*/ 0 w 7"/>
                  <a:gd name="T89" fmla="*/ 10 h 13"/>
                  <a:gd name="T90" fmla="*/ 1 w 7"/>
                  <a:gd name="T91" fmla="*/ 10 h 13"/>
                  <a:gd name="T92" fmla="*/ 0 w 7"/>
                  <a:gd name="T93" fmla="*/ 11 h 13"/>
                  <a:gd name="T94" fmla="*/ 4 w 7"/>
                  <a:gd name="T95" fmla="*/ 12 h 13"/>
                  <a:gd name="T96" fmla="*/ 6 w 7"/>
                  <a:gd name="T97" fmla="*/ 12 h 13"/>
                  <a:gd name="T98" fmla="*/ 4 w 7"/>
                  <a:gd name="T9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3">
                    <a:moveTo>
                      <a:pt x="4" y="11"/>
                    </a:moveTo>
                    <a:cubicBezTo>
                      <a:pt x="4" y="11"/>
                      <a:pt x="3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2"/>
                      <a:pt x="4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3" y="10"/>
                      <a:pt x="5" y="10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5" y="8"/>
                      <a:pt x="3" y="7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9"/>
                      <a:pt x="4" y="7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0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7" y="4"/>
                      <a:pt x="4" y="5"/>
                    </a:cubicBezTo>
                    <a:cubicBezTo>
                      <a:pt x="7" y="3"/>
                      <a:pt x="3" y="5"/>
                      <a:pt x="4" y="4"/>
                    </a:cubicBezTo>
                    <a:cubicBezTo>
                      <a:pt x="5" y="3"/>
                      <a:pt x="5" y="4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3"/>
                      <a:pt x="5" y="3"/>
                      <a:pt x="7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5" y="5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2"/>
                      <a:pt x="4" y="6"/>
                      <a:pt x="4" y="5"/>
                    </a:cubicBezTo>
                    <a:cubicBezTo>
                      <a:pt x="4" y="6"/>
                      <a:pt x="4" y="4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8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5" y="12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1" y="11"/>
                      <a:pt x="0" y="11"/>
                    </a:cubicBezTo>
                    <a:cubicBezTo>
                      <a:pt x="1" y="12"/>
                      <a:pt x="3" y="12"/>
                      <a:pt x="4" y="12"/>
                    </a:cubicBezTo>
                    <a:cubicBezTo>
                      <a:pt x="2" y="10"/>
                      <a:pt x="6" y="13"/>
                      <a:pt x="6" y="12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0" name="Freeform 125">
                <a:extLst>
                  <a:ext uri="{FF2B5EF4-FFF2-40B4-BE49-F238E27FC236}">
                    <a16:creationId xmlns:a16="http://schemas.microsoft.com/office/drawing/2014/main" id="{819DD390-F2ED-1B4C-918B-9C4ED20C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89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1" name="Freeform 126">
                <a:extLst>
                  <a:ext uri="{FF2B5EF4-FFF2-40B4-BE49-F238E27FC236}">
                    <a16:creationId xmlns:a16="http://schemas.microsoft.com/office/drawing/2014/main" id="{AC58A893-7174-4E4B-A7CA-0987AF6C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860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2" name="Freeform 127">
                <a:extLst>
                  <a:ext uri="{FF2B5EF4-FFF2-40B4-BE49-F238E27FC236}">
                    <a16:creationId xmlns:a16="http://schemas.microsoft.com/office/drawing/2014/main" id="{5477A62B-7DF4-FD4C-8FCB-3282B15A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93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3" name="Rectangle 128">
                <a:extLst>
                  <a:ext uri="{FF2B5EF4-FFF2-40B4-BE49-F238E27FC236}">
                    <a16:creationId xmlns:a16="http://schemas.microsoft.com/office/drawing/2014/main" id="{F1F0076E-C452-804C-B511-D91FBA60C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4" name="Freeform 129">
                <a:extLst>
                  <a:ext uri="{FF2B5EF4-FFF2-40B4-BE49-F238E27FC236}">
                    <a16:creationId xmlns:a16="http://schemas.microsoft.com/office/drawing/2014/main" id="{1AB19371-94AB-B647-A088-4224A73A7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852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5" name="Freeform 130">
                <a:extLst>
                  <a:ext uri="{FF2B5EF4-FFF2-40B4-BE49-F238E27FC236}">
                    <a16:creationId xmlns:a16="http://schemas.microsoft.com/office/drawing/2014/main" id="{CF03F1DE-BD2C-C640-B7E2-4BEFDCB9F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6" name="Freeform 131">
                <a:extLst>
                  <a:ext uri="{FF2B5EF4-FFF2-40B4-BE49-F238E27FC236}">
                    <a16:creationId xmlns:a16="http://schemas.microsoft.com/office/drawing/2014/main" id="{8410B0EF-1619-B049-876C-83B79A689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789"/>
                <a:ext cx="50" cy="75"/>
              </a:xfrm>
              <a:custGeom>
                <a:avLst/>
                <a:gdLst>
                  <a:gd name="T0" fmla="*/ 6 w 12"/>
                  <a:gd name="T1" fmla="*/ 1 h 18"/>
                  <a:gd name="T2" fmla="*/ 4 w 12"/>
                  <a:gd name="T3" fmla="*/ 1 h 18"/>
                  <a:gd name="T4" fmla="*/ 3 w 12"/>
                  <a:gd name="T5" fmla="*/ 1 h 18"/>
                  <a:gd name="T6" fmla="*/ 4 w 12"/>
                  <a:gd name="T7" fmla="*/ 2 h 18"/>
                  <a:gd name="T8" fmla="*/ 4 w 12"/>
                  <a:gd name="T9" fmla="*/ 4 h 18"/>
                  <a:gd name="T10" fmla="*/ 4 w 12"/>
                  <a:gd name="T11" fmla="*/ 6 h 18"/>
                  <a:gd name="T12" fmla="*/ 6 w 12"/>
                  <a:gd name="T13" fmla="*/ 7 h 18"/>
                  <a:gd name="T14" fmla="*/ 5 w 12"/>
                  <a:gd name="T15" fmla="*/ 8 h 18"/>
                  <a:gd name="T16" fmla="*/ 5 w 12"/>
                  <a:gd name="T17" fmla="*/ 9 h 18"/>
                  <a:gd name="T18" fmla="*/ 8 w 12"/>
                  <a:gd name="T19" fmla="*/ 9 h 18"/>
                  <a:gd name="T20" fmla="*/ 8 w 12"/>
                  <a:gd name="T21" fmla="*/ 10 h 18"/>
                  <a:gd name="T22" fmla="*/ 7 w 12"/>
                  <a:gd name="T23" fmla="*/ 11 h 18"/>
                  <a:gd name="T24" fmla="*/ 7 w 12"/>
                  <a:gd name="T25" fmla="*/ 12 h 18"/>
                  <a:gd name="T26" fmla="*/ 7 w 12"/>
                  <a:gd name="T27" fmla="*/ 13 h 18"/>
                  <a:gd name="T28" fmla="*/ 8 w 12"/>
                  <a:gd name="T29" fmla="*/ 14 h 18"/>
                  <a:gd name="T30" fmla="*/ 9 w 12"/>
                  <a:gd name="T31" fmla="*/ 14 h 18"/>
                  <a:gd name="T32" fmla="*/ 8 w 12"/>
                  <a:gd name="T33" fmla="*/ 15 h 18"/>
                  <a:gd name="T34" fmla="*/ 8 w 12"/>
                  <a:gd name="T35" fmla="*/ 15 h 18"/>
                  <a:gd name="T36" fmla="*/ 9 w 12"/>
                  <a:gd name="T37" fmla="*/ 18 h 18"/>
                  <a:gd name="T38" fmla="*/ 9 w 12"/>
                  <a:gd name="T39" fmla="*/ 16 h 18"/>
                  <a:gd name="T40" fmla="*/ 8 w 12"/>
                  <a:gd name="T41" fmla="*/ 17 h 18"/>
                  <a:gd name="T42" fmla="*/ 11 w 12"/>
                  <a:gd name="T43" fmla="*/ 15 h 18"/>
                  <a:gd name="T44" fmla="*/ 12 w 12"/>
                  <a:gd name="T45" fmla="*/ 15 h 18"/>
                  <a:gd name="T46" fmla="*/ 11 w 12"/>
                  <a:gd name="T47" fmla="*/ 14 h 18"/>
                  <a:gd name="T48" fmla="*/ 12 w 12"/>
                  <a:gd name="T49" fmla="*/ 13 h 18"/>
                  <a:gd name="T50" fmla="*/ 11 w 12"/>
                  <a:gd name="T51" fmla="*/ 12 h 18"/>
                  <a:gd name="T52" fmla="*/ 10 w 12"/>
                  <a:gd name="T53" fmla="*/ 12 h 18"/>
                  <a:gd name="T54" fmla="*/ 11 w 12"/>
                  <a:gd name="T55" fmla="*/ 12 h 18"/>
                  <a:gd name="T56" fmla="*/ 11 w 12"/>
                  <a:gd name="T57" fmla="*/ 11 h 18"/>
                  <a:gd name="T58" fmla="*/ 10 w 12"/>
                  <a:gd name="T59" fmla="*/ 11 h 18"/>
                  <a:gd name="T60" fmla="*/ 9 w 12"/>
                  <a:gd name="T61" fmla="*/ 10 h 18"/>
                  <a:gd name="T62" fmla="*/ 11 w 12"/>
                  <a:gd name="T63" fmla="*/ 10 h 18"/>
                  <a:gd name="T64" fmla="*/ 11 w 12"/>
                  <a:gd name="T65" fmla="*/ 9 h 18"/>
                  <a:gd name="T66" fmla="*/ 9 w 12"/>
                  <a:gd name="T67" fmla="*/ 9 h 18"/>
                  <a:gd name="T68" fmla="*/ 8 w 12"/>
                  <a:gd name="T69" fmla="*/ 8 h 18"/>
                  <a:gd name="T70" fmla="*/ 7 w 12"/>
                  <a:gd name="T71" fmla="*/ 6 h 18"/>
                  <a:gd name="T72" fmla="*/ 7 w 12"/>
                  <a:gd name="T73" fmla="*/ 6 h 18"/>
                  <a:gd name="T74" fmla="*/ 7 w 12"/>
                  <a:gd name="T75" fmla="*/ 4 h 18"/>
                  <a:gd name="T76" fmla="*/ 5 w 12"/>
                  <a:gd name="T77" fmla="*/ 5 h 18"/>
                  <a:gd name="T78" fmla="*/ 8 w 12"/>
                  <a:gd name="T7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8" y="2"/>
                    </a:moveTo>
                    <a:cubicBezTo>
                      <a:pt x="8" y="2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1"/>
                      <a:pt x="3" y="1"/>
                    </a:cubicBezTo>
                    <a:cubicBezTo>
                      <a:pt x="3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0" y="3"/>
                      <a:pt x="8" y="4"/>
                      <a:pt x="4" y="4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5" y="6"/>
                      <a:pt x="4" y="6"/>
                    </a:cubicBezTo>
                    <a:cubicBezTo>
                      <a:pt x="7" y="6"/>
                      <a:pt x="2" y="7"/>
                      <a:pt x="6" y="7"/>
                    </a:cubicBezTo>
                    <a:cubicBezTo>
                      <a:pt x="5" y="7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7" y="8"/>
                      <a:pt x="5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9"/>
                      <a:pt x="6" y="8"/>
                      <a:pt x="5" y="9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10"/>
                    </a:cubicBezTo>
                    <a:cubicBezTo>
                      <a:pt x="8" y="10"/>
                      <a:pt x="10" y="9"/>
                      <a:pt x="8" y="10"/>
                    </a:cubicBezTo>
                    <a:cubicBezTo>
                      <a:pt x="7" y="10"/>
                      <a:pt x="7" y="9"/>
                      <a:pt x="5" y="9"/>
                    </a:cubicBezTo>
                    <a:cubicBezTo>
                      <a:pt x="5" y="10"/>
                      <a:pt x="6" y="10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12"/>
                      <a:pt x="8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6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10" y="13"/>
                      <a:pt x="8" y="14"/>
                    </a:cubicBezTo>
                    <a:cubicBezTo>
                      <a:pt x="9" y="13"/>
                      <a:pt x="11" y="13"/>
                      <a:pt x="11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7" y="14"/>
                      <a:pt x="6" y="14"/>
                    </a:cubicBezTo>
                    <a:cubicBezTo>
                      <a:pt x="7" y="14"/>
                      <a:pt x="6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10" y="14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6" y="18"/>
                      <a:pt x="9" y="18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8" y="17"/>
                    </a:cubicBezTo>
                    <a:cubicBezTo>
                      <a:pt x="7" y="17"/>
                      <a:pt x="9" y="16"/>
                      <a:pt x="8" y="16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2" y="13"/>
                    </a:cubicBezTo>
                    <a:cubicBezTo>
                      <a:pt x="11" y="13"/>
                      <a:pt x="9" y="14"/>
                      <a:pt x="9" y="13"/>
                    </a:cubicBezTo>
                    <a:cubicBezTo>
                      <a:pt x="11" y="13"/>
                      <a:pt x="10" y="13"/>
                      <a:pt x="11" y="12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8" y="11"/>
                      <a:pt x="10" y="11"/>
                    </a:cubicBezTo>
                    <a:cubicBezTo>
                      <a:pt x="9" y="11"/>
                      <a:pt x="9" y="10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7" y="10"/>
                      <a:pt x="10" y="10"/>
                      <a:pt x="8" y="10"/>
                    </a:cubicBezTo>
                    <a:cubicBezTo>
                      <a:pt x="10" y="10"/>
                      <a:pt x="9" y="10"/>
                      <a:pt x="11" y="10"/>
                    </a:cubicBezTo>
                    <a:cubicBezTo>
                      <a:pt x="11" y="9"/>
                      <a:pt x="9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8" y="7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7" y="6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6" y="5"/>
                      <a:pt x="11" y="4"/>
                      <a:pt x="7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1" y="3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7" name="Freeform 132">
                <a:extLst>
                  <a:ext uri="{FF2B5EF4-FFF2-40B4-BE49-F238E27FC236}">
                    <a16:creationId xmlns:a16="http://schemas.microsoft.com/office/drawing/2014/main" id="{D8420DFB-9EB9-B444-B645-D7E0C126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8" name="Freeform 133">
                <a:extLst>
                  <a:ext uri="{FF2B5EF4-FFF2-40B4-BE49-F238E27FC236}">
                    <a16:creationId xmlns:a16="http://schemas.microsoft.com/office/drawing/2014/main" id="{010C5A96-38B3-6644-BA42-6837728E0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9" name="Freeform 134">
                <a:extLst>
                  <a:ext uri="{FF2B5EF4-FFF2-40B4-BE49-F238E27FC236}">
                    <a16:creationId xmlns:a16="http://schemas.microsoft.com/office/drawing/2014/main" id="{78B271FA-DBC5-8A47-B2D0-3BD831CCC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0" name="Rectangle 135">
                <a:extLst>
                  <a:ext uri="{FF2B5EF4-FFF2-40B4-BE49-F238E27FC236}">
                    <a16:creationId xmlns:a16="http://schemas.microsoft.com/office/drawing/2014/main" id="{BDE78271-7192-FF4C-AD1F-C6145A88C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279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1" name="Freeform 136">
                <a:extLst>
                  <a:ext uri="{FF2B5EF4-FFF2-40B4-BE49-F238E27FC236}">
                    <a16:creationId xmlns:a16="http://schemas.microsoft.com/office/drawing/2014/main" id="{A2B0ADC2-F35A-EA43-BB8C-EC8BAE84C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743"/>
                <a:ext cx="33" cy="50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2 h 12"/>
                  <a:gd name="T4" fmla="*/ 7 w 8"/>
                  <a:gd name="T5" fmla="*/ 3 h 12"/>
                  <a:gd name="T6" fmla="*/ 6 w 8"/>
                  <a:gd name="T7" fmla="*/ 0 h 12"/>
                  <a:gd name="T8" fmla="*/ 4 w 8"/>
                  <a:gd name="T9" fmla="*/ 6 h 12"/>
                  <a:gd name="T10" fmla="*/ 3 w 8"/>
                  <a:gd name="T11" fmla="*/ 5 h 12"/>
                  <a:gd name="T12" fmla="*/ 4 w 8"/>
                  <a:gd name="T13" fmla="*/ 8 h 12"/>
                  <a:gd name="T14" fmla="*/ 2 w 8"/>
                  <a:gd name="T15" fmla="*/ 7 h 12"/>
                  <a:gd name="T16" fmla="*/ 3 w 8"/>
                  <a:gd name="T17" fmla="*/ 9 h 12"/>
                  <a:gd name="T18" fmla="*/ 3 w 8"/>
                  <a:gd name="T19" fmla="*/ 9 h 12"/>
                  <a:gd name="T20" fmla="*/ 3 w 8"/>
                  <a:gd name="T21" fmla="*/ 9 h 12"/>
                  <a:gd name="T22" fmla="*/ 3 w 8"/>
                  <a:gd name="T23" fmla="*/ 9 h 12"/>
                  <a:gd name="T24" fmla="*/ 4 w 8"/>
                  <a:gd name="T25" fmla="*/ 10 h 12"/>
                  <a:gd name="T26" fmla="*/ 3 w 8"/>
                  <a:gd name="T27" fmla="*/ 9 h 12"/>
                  <a:gd name="T28" fmla="*/ 4 w 8"/>
                  <a:gd name="T29" fmla="*/ 10 h 12"/>
                  <a:gd name="T30" fmla="*/ 2 w 8"/>
                  <a:gd name="T31" fmla="*/ 10 h 12"/>
                  <a:gd name="T32" fmla="*/ 4 w 8"/>
                  <a:gd name="T33" fmla="*/ 11 h 12"/>
                  <a:gd name="T34" fmla="*/ 6 w 8"/>
                  <a:gd name="T35" fmla="*/ 12 h 12"/>
                  <a:gd name="T36" fmla="*/ 5 w 8"/>
                  <a:gd name="T37" fmla="*/ 10 h 12"/>
                  <a:gd name="T38" fmla="*/ 5 w 8"/>
                  <a:gd name="T39" fmla="*/ 11 h 12"/>
                  <a:gd name="T40" fmla="*/ 4 w 8"/>
                  <a:gd name="T41" fmla="*/ 10 h 12"/>
                  <a:gd name="T42" fmla="*/ 6 w 8"/>
                  <a:gd name="T43" fmla="*/ 11 h 12"/>
                  <a:gd name="T44" fmla="*/ 7 w 8"/>
                  <a:gd name="T45" fmla="*/ 10 h 12"/>
                  <a:gd name="T46" fmla="*/ 7 w 8"/>
                  <a:gd name="T47" fmla="*/ 10 h 12"/>
                  <a:gd name="T48" fmla="*/ 7 w 8"/>
                  <a:gd name="T49" fmla="*/ 9 h 12"/>
                  <a:gd name="T50" fmla="*/ 6 w 8"/>
                  <a:gd name="T51" fmla="*/ 9 h 12"/>
                  <a:gd name="T52" fmla="*/ 4 w 8"/>
                  <a:gd name="T53" fmla="*/ 9 h 12"/>
                  <a:gd name="T54" fmla="*/ 4 w 8"/>
                  <a:gd name="T55" fmla="*/ 8 h 12"/>
                  <a:gd name="T56" fmla="*/ 6 w 8"/>
                  <a:gd name="T57" fmla="*/ 9 h 12"/>
                  <a:gd name="T58" fmla="*/ 5 w 8"/>
                  <a:gd name="T59" fmla="*/ 9 h 12"/>
                  <a:gd name="T60" fmla="*/ 7 w 8"/>
                  <a:gd name="T61" fmla="*/ 9 h 12"/>
                  <a:gd name="T62" fmla="*/ 5 w 8"/>
                  <a:gd name="T63" fmla="*/ 8 h 12"/>
                  <a:gd name="T64" fmla="*/ 6 w 8"/>
                  <a:gd name="T65" fmla="*/ 6 h 12"/>
                  <a:gd name="T66" fmla="*/ 6 w 8"/>
                  <a:gd name="T67" fmla="*/ 7 h 12"/>
                  <a:gd name="T68" fmla="*/ 5 w 8"/>
                  <a:gd name="T69" fmla="*/ 6 h 12"/>
                  <a:gd name="T70" fmla="*/ 6 w 8"/>
                  <a:gd name="T71" fmla="*/ 5 h 12"/>
                  <a:gd name="T72" fmla="*/ 5 w 8"/>
                  <a:gd name="T73" fmla="*/ 5 h 12"/>
                  <a:gd name="T74" fmla="*/ 6 w 8"/>
                  <a:gd name="T75" fmla="*/ 4 h 12"/>
                  <a:gd name="T76" fmla="*/ 6 w 8"/>
                  <a:gd name="T77" fmla="*/ 4 h 12"/>
                  <a:gd name="T78" fmla="*/ 5 w 8"/>
                  <a:gd name="T79" fmla="*/ 2 h 12"/>
                  <a:gd name="T80" fmla="*/ 7 w 8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1"/>
                      <a:pt x="8" y="2"/>
                      <a:pt x="6" y="0"/>
                    </a:cubicBezTo>
                    <a:cubicBezTo>
                      <a:pt x="5" y="2"/>
                      <a:pt x="2" y="4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0" y="6"/>
                      <a:pt x="4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2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3" y="11"/>
                      <a:pt x="1" y="11"/>
                      <a:pt x="4" y="11"/>
                    </a:cubicBezTo>
                    <a:cubicBezTo>
                      <a:pt x="5" y="12"/>
                      <a:pt x="5" y="11"/>
                      <a:pt x="6" y="12"/>
                    </a:cubicBezTo>
                    <a:cubicBezTo>
                      <a:pt x="7" y="11"/>
                      <a:pt x="5" y="11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" y="10"/>
                      <a:pt x="5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8" y="10"/>
                      <a:pt x="4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7" y="10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9"/>
                      <a:pt x="4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6" y="8"/>
                      <a:pt x="6" y="9"/>
                      <a:pt x="5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6" y="7"/>
                      <a:pt x="7" y="7"/>
                      <a:pt x="6" y="7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7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6" y="3"/>
                      <a:pt x="6" y="3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2" name="Freeform 137">
                <a:extLst>
                  <a:ext uri="{FF2B5EF4-FFF2-40B4-BE49-F238E27FC236}">
                    <a16:creationId xmlns:a16="http://schemas.microsoft.com/office/drawing/2014/main" id="{A18729C8-8DB4-4F4D-A508-22BF004F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39"/>
                <a:ext cx="8" cy="1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1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3" name="Freeform 138">
                <a:extLst>
                  <a:ext uri="{FF2B5EF4-FFF2-40B4-BE49-F238E27FC236}">
                    <a16:creationId xmlns:a16="http://schemas.microsoft.com/office/drawing/2014/main" id="{9CE9C81C-5579-DB44-8E93-FB900444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22"/>
                <a:ext cx="38" cy="29"/>
              </a:xfrm>
              <a:custGeom>
                <a:avLst/>
                <a:gdLst>
                  <a:gd name="T0" fmla="*/ 5 w 9"/>
                  <a:gd name="T1" fmla="*/ 3 h 7"/>
                  <a:gd name="T2" fmla="*/ 5 w 9"/>
                  <a:gd name="T3" fmla="*/ 2 h 7"/>
                  <a:gd name="T4" fmla="*/ 2 w 9"/>
                  <a:gd name="T5" fmla="*/ 2 h 7"/>
                  <a:gd name="T6" fmla="*/ 2 w 9"/>
                  <a:gd name="T7" fmla="*/ 5 h 7"/>
                  <a:gd name="T8" fmla="*/ 1 w 9"/>
                  <a:gd name="T9" fmla="*/ 4 h 7"/>
                  <a:gd name="T10" fmla="*/ 1 w 9"/>
                  <a:gd name="T11" fmla="*/ 5 h 7"/>
                  <a:gd name="T12" fmla="*/ 1 w 9"/>
                  <a:gd name="T13" fmla="*/ 5 h 7"/>
                  <a:gd name="T14" fmla="*/ 2 w 9"/>
                  <a:gd name="T15" fmla="*/ 5 h 7"/>
                  <a:gd name="T16" fmla="*/ 2 w 9"/>
                  <a:gd name="T17" fmla="*/ 5 h 7"/>
                  <a:gd name="T18" fmla="*/ 2 w 9"/>
                  <a:gd name="T19" fmla="*/ 6 h 7"/>
                  <a:gd name="T20" fmla="*/ 2 w 9"/>
                  <a:gd name="T21" fmla="*/ 3 h 7"/>
                  <a:gd name="T22" fmla="*/ 3 w 9"/>
                  <a:gd name="T23" fmla="*/ 5 h 7"/>
                  <a:gd name="T24" fmla="*/ 5 w 9"/>
                  <a:gd name="T25" fmla="*/ 5 h 7"/>
                  <a:gd name="T26" fmla="*/ 4 w 9"/>
                  <a:gd name="T27" fmla="*/ 5 h 7"/>
                  <a:gd name="T28" fmla="*/ 4 w 9"/>
                  <a:gd name="T29" fmla="*/ 3 h 7"/>
                  <a:gd name="T30" fmla="*/ 5 w 9"/>
                  <a:gd name="T31" fmla="*/ 5 h 7"/>
                  <a:gd name="T32" fmla="*/ 7 w 9"/>
                  <a:gd name="T33" fmla="*/ 4 h 7"/>
                  <a:gd name="T34" fmla="*/ 8 w 9"/>
                  <a:gd name="T35" fmla="*/ 2 h 7"/>
                  <a:gd name="T36" fmla="*/ 7 w 9"/>
                  <a:gd name="T37" fmla="*/ 4 h 7"/>
                  <a:gd name="T38" fmla="*/ 8 w 9"/>
                  <a:gd name="T39" fmla="*/ 4 h 7"/>
                  <a:gd name="T40" fmla="*/ 9 w 9"/>
                  <a:gd name="T41" fmla="*/ 1 h 7"/>
                  <a:gd name="T42" fmla="*/ 5 w 9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7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2"/>
                    </a:cubicBezTo>
                    <a:cubicBezTo>
                      <a:pt x="1" y="2"/>
                      <a:pt x="2" y="4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4"/>
                      <a:pt x="1" y="5"/>
                    </a:cubicBezTo>
                    <a:cubicBezTo>
                      <a:pt x="2" y="6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1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5"/>
                      <a:pt x="5" y="5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8" y="0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4" name="Freeform 139">
                <a:extLst>
                  <a:ext uri="{FF2B5EF4-FFF2-40B4-BE49-F238E27FC236}">
                    <a16:creationId xmlns:a16="http://schemas.microsoft.com/office/drawing/2014/main" id="{1583F052-78CA-F940-97A0-F0EC1C22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7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5" name="Freeform 140">
                <a:extLst>
                  <a:ext uri="{FF2B5EF4-FFF2-40B4-BE49-F238E27FC236}">
                    <a16:creationId xmlns:a16="http://schemas.microsoft.com/office/drawing/2014/main" id="{5E21B8C1-C282-9E46-838F-647981BC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6" name="Freeform 141">
                <a:extLst>
                  <a:ext uri="{FF2B5EF4-FFF2-40B4-BE49-F238E27FC236}">
                    <a16:creationId xmlns:a16="http://schemas.microsoft.com/office/drawing/2014/main" id="{C3F6B902-0007-BE45-93BF-0E158F4B7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1"/>
                <a:ext cx="9" cy="25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0 w 2"/>
                  <a:gd name="T5" fmla="*/ 6 h 6"/>
                  <a:gd name="T6" fmla="*/ 1 w 2"/>
                  <a:gd name="T7" fmla="*/ 3 h 6"/>
                  <a:gd name="T8" fmla="*/ 1 w 2"/>
                  <a:gd name="T9" fmla="*/ 4 h 6"/>
                  <a:gd name="T10" fmla="*/ 2 w 2"/>
                  <a:gd name="T11" fmla="*/ 2 h 6"/>
                  <a:gd name="T12" fmla="*/ 2 w 2"/>
                  <a:gd name="T13" fmla="*/ 2 h 6"/>
                  <a:gd name="T14" fmla="*/ 2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4"/>
                      <a:pt x="1" y="3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1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7" name="Freeform 142">
                <a:extLst>
                  <a:ext uri="{FF2B5EF4-FFF2-40B4-BE49-F238E27FC236}">
                    <a16:creationId xmlns:a16="http://schemas.microsoft.com/office/drawing/2014/main" id="{CBE82A96-08FD-4A48-9ED7-45DACCDDB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3169"/>
                <a:ext cx="0" cy="9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8" name="Freeform 143">
                <a:extLst>
                  <a:ext uri="{FF2B5EF4-FFF2-40B4-BE49-F238E27FC236}">
                    <a16:creationId xmlns:a16="http://schemas.microsoft.com/office/drawing/2014/main" id="{FD9339BF-6016-9A4B-AC8A-7876ED63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9"/>
                <a:ext cx="4" cy="9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9" name="Freeform 144">
                <a:extLst>
                  <a:ext uri="{FF2B5EF4-FFF2-40B4-BE49-F238E27FC236}">
                    <a16:creationId xmlns:a16="http://schemas.microsoft.com/office/drawing/2014/main" id="{2EEF9E66-AA7D-FC44-8FFC-42B91759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0" name="Freeform 145">
                <a:extLst>
                  <a:ext uri="{FF2B5EF4-FFF2-40B4-BE49-F238E27FC236}">
                    <a16:creationId xmlns:a16="http://schemas.microsoft.com/office/drawing/2014/main" id="{827015BF-731E-D543-B668-19F794BC0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5"/>
                <a:ext cx="8" cy="13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3 h 3"/>
                  <a:gd name="T4" fmla="*/ 1 w 2"/>
                  <a:gd name="T5" fmla="*/ 2 h 3"/>
                  <a:gd name="T6" fmla="*/ 2 w 2"/>
                  <a:gd name="T7" fmla="*/ 1 h 3"/>
                  <a:gd name="T8" fmla="*/ 2 w 2"/>
                  <a:gd name="T9" fmla="*/ 1 h 3"/>
                  <a:gd name="T10" fmla="*/ 2 w 2"/>
                  <a:gd name="T11" fmla="*/ 0 h 3"/>
                  <a:gd name="T12" fmla="*/ 1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1" name="Freeform 146">
                <a:extLst>
                  <a:ext uri="{FF2B5EF4-FFF2-40B4-BE49-F238E27FC236}">
                    <a16:creationId xmlns:a16="http://schemas.microsoft.com/office/drawing/2014/main" id="{4796DDA2-2E1B-F045-A1B5-C4DE032A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2" name="Freeform 147">
                <a:extLst>
                  <a:ext uri="{FF2B5EF4-FFF2-40B4-BE49-F238E27FC236}">
                    <a16:creationId xmlns:a16="http://schemas.microsoft.com/office/drawing/2014/main" id="{DF68BEDA-0454-5F49-BA44-018BCBF80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4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3" name="Freeform 148">
                <a:extLst>
                  <a:ext uri="{FF2B5EF4-FFF2-40B4-BE49-F238E27FC236}">
                    <a16:creationId xmlns:a16="http://schemas.microsoft.com/office/drawing/2014/main" id="{1CD83AE7-7E99-AA4A-B54F-CC84A0D24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1"/>
                <a:ext cx="8" cy="17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1"/>
                      <a:pt x="0" y="4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4" name="Freeform 149">
                <a:extLst>
                  <a:ext uri="{FF2B5EF4-FFF2-40B4-BE49-F238E27FC236}">
                    <a16:creationId xmlns:a16="http://schemas.microsoft.com/office/drawing/2014/main" id="{F5230F07-137B-7A4F-9980-F825C828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5" name="Freeform 150">
                <a:extLst>
                  <a:ext uri="{FF2B5EF4-FFF2-40B4-BE49-F238E27FC236}">
                    <a16:creationId xmlns:a16="http://schemas.microsoft.com/office/drawing/2014/main" id="{DE2FE6AA-E19B-0F4F-B5A9-1C4990AED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8"/>
                <a:ext cx="17" cy="21"/>
              </a:xfrm>
              <a:custGeom>
                <a:avLst/>
                <a:gdLst>
                  <a:gd name="T0" fmla="*/ 0 w 4"/>
                  <a:gd name="T1" fmla="*/ 4 h 5"/>
                  <a:gd name="T2" fmla="*/ 2 w 4"/>
                  <a:gd name="T3" fmla="*/ 3 h 5"/>
                  <a:gd name="T4" fmla="*/ 1 w 4"/>
                  <a:gd name="T5" fmla="*/ 4 h 5"/>
                  <a:gd name="T6" fmla="*/ 2 w 4"/>
                  <a:gd name="T7" fmla="*/ 3 h 5"/>
                  <a:gd name="T8" fmla="*/ 0 w 4"/>
                  <a:gd name="T9" fmla="*/ 5 h 5"/>
                  <a:gd name="T10" fmla="*/ 2 w 4"/>
                  <a:gd name="T11" fmla="*/ 3 h 5"/>
                  <a:gd name="T12" fmla="*/ 1 w 4"/>
                  <a:gd name="T13" fmla="*/ 5 h 5"/>
                  <a:gd name="T14" fmla="*/ 2 w 4"/>
                  <a:gd name="T15" fmla="*/ 3 h 5"/>
                  <a:gd name="T16" fmla="*/ 2 w 4"/>
                  <a:gd name="T17" fmla="*/ 3 h 5"/>
                  <a:gd name="T18" fmla="*/ 3 w 4"/>
                  <a:gd name="T19" fmla="*/ 2 h 5"/>
                  <a:gd name="T20" fmla="*/ 3 w 4"/>
                  <a:gd name="T21" fmla="*/ 0 h 5"/>
                  <a:gd name="T22" fmla="*/ 0 w 4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0" y="5"/>
                      <a:pt x="1" y="3"/>
                      <a:pt x="0" y="5"/>
                    </a:cubicBezTo>
                    <a:cubicBezTo>
                      <a:pt x="0" y="5"/>
                      <a:pt x="1" y="5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6" name="Rectangle 151">
                <a:extLst>
                  <a:ext uri="{FF2B5EF4-FFF2-40B4-BE49-F238E27FC236}">
                    <a16:creationId xmlns:a16="http://schemas.microsoft.com/office/drawing/2014/main" id="{81B89182-45A6-7848-87EF-4F30C2543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7" name="Freeform 152">
                <a:extLst>
                  <a:ext uri="{FF2B5EF4-FFF2-40B4-BE49-F238E27FC236}">
                    <a16:creationId xmlns:a16="http://schemas.microsoft.com/office/drawing/2014/main" id="{C6E33578-4511-2D40-B717-DD64D3BFB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48"/>
                <a:ext cx="17" cy="17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3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1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2" y="3"/>
                      <a:pt x="1" y="3"/>
                    </a:cubicBezTo>
                    <a:cubicBezTo>
                      <a:pt x="2" y="3"/>
                      <a:pt x="2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8" name="Freeform 153">
                <a:extLst>
                  <a:ext uri="{FF2B5EF4-FFF2-40B4-BE49-F238E27FC236}">
                    <a16:creationId xmlns:a16="http://schemas.microsoft.com/office/drawing/2014/main" id="{389CDC11-B8D2-3940-AE89-3D175619E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5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9" name="Freeform 154">
                <a:extLst>
                  <a:ext uri="{FF2B5EF4-FFF2-40B4-BE49-F238E27FC236}">
                    <a16:creationId xmlns:a16="http://schemas.microsoft.com/office/drawing/2014/main" id="{DC306E66-BCAE-3B4B-8858-0522FDD6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0" name="Freeform 155">
                <a:extLst>
                  <a:ext uri="{FF2B5EF4-FFF2-40B4-BE49-F238E27FC236}">
                    <a16:creationId xmlns:a16="http://schemas.microsoft.com/office/drawing/2014/main" id="{92CAF652-EA56-174C-94DB-D3E644F2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1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1" name="Freeform 156">
                <a:extLst>
                  <a:ext uri="{FF2B5EF4-FFF2-40B4-BE49-F238E27FC236}">
                    <a16:creationId xmlns:a16="http://schemas.microsoft.com/office/drawing/2014/main" id="{1566FE16-3B27-AB4F-BF04-ED88FBC7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3140"/>
                <a:ext cx="29" cy="29"/>
              </a:xfrm>
              <a:custGeom>
                <a:avLst/>
                <a:gdLst>
                  <a:gd name="T0" fmla="*/ 4 w 7"/>
                  <a:gd name="T1" fmla="*/ 0 h 7"/>
                  <a:gd name="T2" fmla="*/ 3 w 7"/>
                  <a:gd name="T3" fmla="*/ 0 h 7"/>
                  <a:gd name="T4" fmla="*/ 2 w 7"/>
                  <a:gd name="T5" fmla="*/ 1 h 7"/>
                  <a:gd name="T6" fmla="*/ 0 w 7"/>
                  <a:gd name="T7" fmla="*/ 2 h 7"/>
                  <a:gd name="T8" fmla="*/ 1 w 7"/>
                  <a:gd name="T9" fmla="*/ 2 h 7"/>
                  <a:gd name="T10" fmla="*/ 0 w 7"/>
                  <a:gd name="T11" fmla="*/ 3 h 7"/>
                  <a:gd name="T12" fmla="*/ 1 w 7"/>
                  <a:gd name="T13" fmla="*/ 3 h 7"/>
                  <a:gd name="T14" fmla="*/ 2 w 7"/>
                  <a:gd name="T15" fmla="*/ 3 h 7"/>
                  <a:gd name="T16" fmla="*/ 3 w 7"/>
                  <a:gd name="T17" fmla="*/ 5 h 7"/>
                  <a:gd name="T18" fmla="*/ 5 w 7"/>
                  <a:gd name="T19" fmla="*/ 4 h 7"/>
                  <a:gd name="T20" fmla="*/ 4 w 7"/>
                  <a:gd name="T21" fmla="*/ 5 h 7"/>
                  <a:gd name="T22" fmla="*/ 4 w 7"/>
                  <a:gd name="T23" fmla="*/ 5 h 7"/>
                  <a:gd name="T24" fmla="*/ 4 w 7"/>
                  <a:gd name="T25" fmla="*/ 6 h 7"/>
                  <a:gd name="T26" fmla="*/ 5 w 7"/>
                  <a:gd name="T27" fmla="*/ 4 h 7"/>
                  <a:gd name="T28" fmla="*/ 4 w 7"/>
                  <a:gd name="T29" fmla="*/ 6 h 7"/>
                  <a:gd name="T30" fmla="*/ 5 w 7"/>
                  <a:gd name="T31" fmla="*/ 5 h 7"/>
                  <a:gd name="T32" fmla="*/ 6 w 7"/>
                  <a:gd name="T33" fmla="*/ 3 h 7"/>
                  <a:gd name="T34" fmla="*/ 7 w 7"/>
                  <a:gd name="T35" fmla="*/ 3 h 7"/>
                  <a:gd name="T36" fmla="*/ 4 w 7"/>
                  <a:gd name="T37" fmla="*/ 4 h 7"/>
                  <a:gd name="T38" fmla="*/ 5 w 7"/>
                  <a:gd name="T39" fmla="*/ 3 h 7"/>
                  <a:gd name="T40" fmla="*/ 5 w 7"/>
                  <a:gd name="T41" fmla="*/ 2 h 7"/>
                  <a:gd name="T42" fmla="*/ 3 w 7"/>
                  <a:gd name="T43" fmla="*/ 3 h 7"/>
                  <a:gd name="T44" fmla="*/ 4 w 7"/>
                  <a:gd name="T45" fmla="*/ 2 h 7"/>
                  <a:gd name="T46" fmla="*/ 3 w 7"/>
                  <a:gd name="T47" fmla="*/ 3 h 7"/>
                  <a:gd name="T48" fmla="*/ 4 w 7"/>
                  <a:gd name="T49" fmla="*/ 2 h 7"/>
                  <a:gd name="T50" fmla="*/ 2 w 7"/>
                  <a:gd name="T51" fmla="*/ 3 h 7"/>
                  <a:gd name="T52" fmla="*/ 5 w 7"/>
                  <a:gd name="T53" fmla="*/ 1 h 7"/>
                  <a:gd name="T54" fmla="*/ 3 w 7"/>
                  <a:gd name="T55" fmla="*/ 2 h 7"/>
                  <a:gd name="T56" fmla="*/ 2 w 7"/>
                  <a:gd name="T57" fmla="*/ 2 h 7"/>
                  <a:gd name="T58" fmla="*/ 4 w 7"/>
                  <a:gd name="T59" fmla="*/ 1 h 7"/>
                  <a:gd name="T60" fmla="*/ 3 w 7"/>
                  <a:gd name="T61" fmla="*/ 1 h 7"/>
                  <a:gd name="T62" fmla="*/ 2 w 7"/>
                  <a:gd name="T63" fmla="*/ 2 h 7"/>
                  <a:gd name="T64" fmla="*/ 2 w 7"/>
                  <a:gd name="T65" fmla="*/ 1 h 7"/>
                  <a:gd name="T66" fmla="*/ 4 w 7"/>
                  <a:gd name="T67" fmla="*/ 0 h 7"/>
                  <a:gd name="T68" fmla="*/ 5 w 7"/>
                  <a:gd name="T69" fmla="*/ 0 h 7"/>
                  <a:gd name="T70" fmla="*/ 2 w 7"/>
                  <a:gd name="T71" fmla="*/ 1 h 7"/>
                  <a:gd name="T72" fmla="*/ 4 w 7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5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4" y="5"/>
                      <a:pt x="6" y="4"/>
                      <a:pt x="4" y="6"/>
                    </a:cubicBezTo>
                    <a:cubicBezTo>
                      <a:pt x="3" y="7"/>
                      <a:pt x="5" y="4"/>
                      <a:pt x="5" y="5"/>
                    </a:cubicBezTo>
                    <a:cubicBezTo>
                      <a:pt x="6" y="4"/>
                      <a:pt x="5" y="4"/>
                      <a:pt x="6" y="3"/>
                    </a:cubicBezTo>
                    <a:cubicBezTo>
                      <a:pt x="7" y="3"/>
                      <a:pt x="6" y="4"/>
                      <a:pt x="7" y="3"/>
                    </a:cubicBezTo>
                    <a:cubicBezTo>
                      <a:pt x="7" y="2"/>
                      <a:pt x="5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3"/>
                      <a:pt x="6" y="1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4" y="1"/>
                      <a:pt x="4" y="1"/>
                    </a:cubicBezTo>
                    <a:cubicBezTo>
                      <a:pt x="5" y="0"/>
                      <a:pt x="2" y="2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2" name="Rectangle 157">
                <a:extLst>
                  <a:ext uri="{FF2B5EF4-FFF2-40B4-BE49-F238E27FC236}">
                    <a16:creationId xmlns:a16="http://schemas.microsoft.com/office/drawing/2014/main" id="{9E8F0302-2F19-194D-B31D-2796B74F1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136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3" name="Freeform 158">
                <a:extLst>
                  <a:ext uri="{FF2B5EF4-FFF2-40B4-BE49-F238E27FC236}">
                    <a16:creationId xmlns:a16="http://schemas.microsoft.com/office/drawing/2014/main" id="{395FFF28-E191-BA48-B0C7-1B493A9D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3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4" name="Rectangle 159">
                <a:extLst>
                  <a:ext uri="{FF2B5EF4-FFF2-40B4-BE49-F238E27FC236}">
                    <a16:creationId xmlns:a16="http://schemas.microsoft.com/office/drawing/2014/main" id="{74A7692E-A55B-684E-8723-A8418F0E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315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5" name="Freeform 160">
                <a:extLst>
                  <a:ext uri="{FF2B5EF4-FFF2-40B4-BE49-F238E27FC236}">
                    <a16:creationId xmlns:a16="http://schemas.microsoft.com/office/drawing/2014/main" id="{BBCA6630-5A3C-6E46-A979-62CCF684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6" name="Freeform 161">
                <a:extLst>
                  <a:ext uri="{FF2B5EF4-FFF2-40B4-BE49-F238E27FC236}">
                    <a16:creationId xmlns:a16="http://schemas.microsoft.com/office/drawing/2014/main" id="{2E1318E1-4582-5C46-89F0-B7A9EC65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4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7" name="Rectangle 162">
                <a:extLst>
                  <a:ext uri="{FF2B5EF4-FFF2-40B4-BE49-F238E27FC236}">
                    <a16:creationId xmlns:a16="http://schemas.microsoft.com/office/drawing/2014/main" id="{038D3B4F-96F7-564A-9BF7-80E3521CD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313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8" name="Freeform 163">
                <a:extLst>
                  <a:ext uri="{FF2B5EF4-FFF2-40B4-BE49-F238E27FC236}">
                    <a16:creationId xmlns:a16="http://schemas.microsoft.com/office/drawing/2014/main" id="{6D730E85-6BEB-6E4F-AC36-36E01DCD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2"/>
                <a:ext cx="34" cy="16"/>
              </a:xfrm>
              <a:custGeom>
                <a:avLst/>
                <a:gdLst>
                  <a:gd name="T0" fmla="*/ 2 w 8"/>
                  <a:gd name="T1" fmla="*/ 2 h 4"/>
                  <a:gd name="T2" fmla="*/ 1 w 8"/>
                  <a:gd name="T3" fmla="*/ 3 h 4"/>
                  <a:gd name="T4" fmla="*/ 4 w 8"/>
                  <a:gd name="T5" fmla="*/ 1 h 4"/>
                  <a:gd name="T6" fmla="*/ 2 w 8"/>
                  <a:gd name="T7" fmla="*/ 3 h 4"/>
                  <a:gd name="T8" fmla="*/ 4 w 8"/>
                  <a:gd name="T9" fmla="*/ 3 h 4"/>
                  <a:gd name="T10" fmla="*/ 3 w 8"/>
                  <a:gd name="T11" fmla="*/ 3 h 4"/>
                  <a:gd name="T12" fmla="*/ 6 w 8"/>
                  <a:gd name="T13" fmla="*/ 2 h 4"/>
                  <a:gd name="T14" fmla="*/ 3 w 8"/>
                  <a:gd name="T15" fmla="*/ 4 h 4"/>
                  <a:gd name="T16" fmla="*/ 3 w 8"/>
                  <a:gd name="T17" fmla="*/ 4 h 4"/>
                  <a:gd name="T18" fmla="*/ 4 w 8"/>
                  <a:gd name="T19" fmla="*/ 4 h 4"/>
                  <a:gd name="T20" fmla="*/ 6 w 8"/>
                  <a:gd name="T21" fmla="*/ 3 h 4"/>
                  <a:gd name="T22" fmla="*/ 7 w 8"/>
                  <a:gd name="T23" fmla="*/ 2 h 4"/>
                  <a:gd name="T24" fmla="*/ 6 w 8"/>
                  <a:gd name="T25" fmla="*/ 2 h 4"/>
                  <a:gd name="T26" fmla="*/ 7 w 8"/>
                  <a:gd name="T27" fmla="*/ 1 h 4"/>
                  <a:gd name="T28" fmla="*/ 6 w 8"/>
                  <a:gd name="T29" fmla="*/ 2 h 4"/>
                  <a:gd name="T30" fmla="*/ 7 w 8"/>
                  <a:gd name="T31" fmla="*/ 1 h 4"/>
                  <a:gd name="T32" fmla="*/ 6 w 8"/>
                  <a:gd name="T33" fmla="*/ 1 h 4"/>
                  <a:gd name="T34" fmla="*/ 7 w 8"/>
                  <a:gd name="T35" fmla="*/ 1 h 4"/>
                  <a:gd name="T36" fmla="*/ 5 w 8"/>
                  <a:gd name="T37" fmla="*/ 2 h 4"/>
                  <a:gd name="T38" fmla="*/ 6 w 8"/>
                  <a:gd name="T39" fmla="*/ 1 h 4"/>
                  <a:gd name="T40" fmla="*/ 5 w 8"/>
                  <a:gd name="T41" fmla="*/ 2 h 4"/>
                  <a:gd name="T42" fmla="*/ 7 w 8"/>
                  <a:gd name="T43" fmla="*/ 0 h 4"/>
                  <a:gd name="T44" fmla="*/ 6 w 8"/>
                  <a:gd name="T45" fmla="*/ 1 h 4"/>
                  <a:gd name="T46" fmla="*/ 7 w 8"/>
                  <a:gd name="T47" fmla="*/ 0 h 4"/>
                  <a:gd name="T48" fmla="*/ 4 w 8"/>
                  <a:gd name="T49" fmla="*/ 2 h 4"/>
                  <a:gd name="T50" fmla="*/ 6 w 8"/>
                  <a:gd name="T51" fmla="*/ 0 h 4"/>
                  <a:gd name="T52" fmla="*/ 5 w 8"/>
                  <a:gd name="T53" fmla="*/ 0 h 4"/>
                  <a:gd name="T54" fmla="*/ 6 w 8"/>
                  <a:gd name="T55" fmla="*/ 0 h 4"/>
                  <a:gd name="T56" fmla="*/ 5 w 8"/>
                  <a:gd name="T57" fmla="*/ 0 h 4"/>
                  <a:gd name="T58" fmla="*/ 4 w 8"/>
                  <a:gd name="T59" fmla="*/ 1 h 4"/>
                  <a:gd name="T60" fmla="*/ 3 w 8"/>
                  <a:gd name="T61" fmla="*/ 1 h 4"/>
                  <a:gd name="T62" fmla="*/ 4 w 8"/>
                  <a:gd name="T63" fmla="*/ 1 h 4"/>
                  <a:gd name="T64" fmla="*/ 2 w 8"/>
                  <a:gd name="T65" fmla="*/ 1 h 4"/>
                  <a:gd name="T66" fmla="*/ 3 w 8"/>
                  <a:gd name="T67" fmla="*/ 1 h 4"/>
                  <a:gd name="T68" fmla="*/ 2 w 8"/>
                  <a:gd name="T6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cubicBezTo>
                      <a:pt x="0" y="3"/>
                      <a:pt x="1" y="2"/>
                      <a:pt x="1" y="3"/>
                    </a:cubicBezTo>
                    <a:cubicBezTo>
                      <a:pt x="2" y="3"/>
                      <a:pt x="4" y="1"/>
                      <a:pt x="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1"/>
                      <a:pt x="6" y="2"/>
                    </a:cubicBezTo>
                    <a:cubicBezTo>
                      <a:pt x="4" y="3"/>
                      <a:pt x="5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7" y="2"/>
                      <a:pt x="6" y="2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6" y="2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7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5" y="1"/>
                      <a:pt x="4" y="2"/>
                      <a:pt x="6" y="0"/>
                    </a:cubicBezTo>
                    <a:cubicBezTo>
                      <a:pt x="6" y="0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6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9" name="Freeform 164">
                <a:extLst>
                  <a:ext uri="{FF2B5EF4-FFF2-40B4-BE49-F238E27FC236}">
                    <a16:creationId xmlns:a16="http://schemas.microsoft.com/office/drawing/2014/main" id="{0B7C283C-C686-554A-B211-288F571E1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0" name="Freeform 165">
                <a:extLst>
                  <a:ext uri="{FF2B5EF4-FFF2-40B4-BE49-F238E27FC236}">
                    <a16:creationId xmlns:a16="http://schemas.microsoft.com/office/drawing/2014/main" id="{FFFCC91E-09C8-CB41-99F6-F2C1DCCE3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6 w 10"/>
                  <a:gd name="T9" fmla="*/ 1 h 4"/>
                  <a:gd name="T10" fmla="*/ 6 w 10"/>
                  <a:gd name="T11" fmla="*/ 1 h 4"/>
                  <a:gd name="T12" fmla="*/ 4 w 10"/>
                  <a:gd name="T13" fmla="*/ 2 h 4"/>
                  <a:gd name="T14" fmla="*/ 3 w 10"/>
                  <a:gd name="T15" fmla="*/ 2 h 4"/>
                  <a:gd name="T16" fmla="*/ 4 w 10"/>
                  <a:gd name="T17" fmla="*/ 2 h 4"/>
                  <a:gd name="T18" fmla="*/ 6 w 10"/>
                  <a:gd name="T19" fmla="*/ 1 h 4"/>
                  <a:gd name="T20" fmla="*/ 1 w 10"/>
                  <a:gd name="T21" fmla="*/ 2 h 4"/>
                  <a:gd name="T22" fmla="*/ 1 w 10"/>
                  <a:gd name="T23" fmla="*/ 2 h 4"/>
                  <a:gd name="T24" fmla="*/ 3 w 10"/>
                  <a:gd name="T25" fmla="*/ 1 h 4"/>
                  <a:gd name="T26" fmla="*/ 3 w 10"/>
                  <a:gd name="T27" fmla="*/ 2 h 4"/>
                  <a:gd name="T28" fmla="*/ 2 w 10"/>
                  <a:gd name="T29" fmla="*/ 2 h 4"/>
                  <a:gd name="T30" fmla="*/ 3 w 10"/>
                  <a:gd name="T31" fmla="*/ 4 h 4"/>
                  <a:gd name="T32" fmla="*/ 3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2 h 4"/>
                  <a:gd name="T40" fmla="*/ 7 w 10"/>
                  <a:gd name="T41" fmla="*/ 1 h 4"/>
                  <a:gd name="T42" fmla="*/ 8 w 10"/>
                  <a:gd name="T43" fmla="*/ 1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6" y="2"/>
                      <a:pt x="6" y="1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2"/>
                      <a:pt x="6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4" y="1"/>
                      <a:pt x="4" y="1"/>
                      <a:pt x="1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1"/>
                      <a:pt x="7" y="2"/>
                      <a:pt x="8" y="1"/>
                    </a:cubicBezTo>
                    <a:cubicBezTo>
                      <a:pt x="10" y="0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1" name="Rectangle 166">
                <a:extLst>
                  <a:ext uri="{FF2B5EF4-FFF2-40B4-BE49-F238E27FC236}">
                    <a16:creationId xmlns:a16="http://schemas.microsoft.com/office/drawing/2014/main" id="{A03F33F7-66D6-E148-9109-CB506D3F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132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2" name="Freeform 167">
                <a:extLst>
                  <a:ext uri="{FF2B5EF4-FFF2-40B4-BE49-F238E27FC236}">
                    <a16:creationId xmlns:a16="http://schemas.microsoft.com/office/drawing/2014/main" id="{AE901548-A6F5-A24B-A996-D63E431D1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6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3" name="Freeform 168">
                <a:extLst>
                  <a:ext uri="{FF2B5EF4-FFF2-40B4-BE49-F238E27FC236}">
                    <a16:creationId xmlns:a16="http://schemas.microsoft.com/office/drawing/2014/main" id="{EAE90DE1-15AA-EE4C-8BCC-6AB1B276F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312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4" name="Freeform 169">
                <a:extLst>
                  <a:ext uri="{FF2B5EF4-FFF2-40B4-BE49-F238E27FC236}">
                    <a16:creationId xmlns:a16="http://schemas.microsoft.com/office/drawing/2014/main" id="{DA8018C1-F8E9-2447-9CD6-BC462287D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1 h 2"/>
                  <a:gd name="T6" fmla="*/ 2 w 4"/>
                  <a:gd name="T7" fmla="*/ 2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2" y="2"/>
                      <a:pt x="1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5" name="Freeform 170">
                <a:extLst>
                  <a:ext uri="{FF2B5EF4-FFF2-40B4-BE49-F238E27FC236}">
                    <a16:creationId xmlns:a16="http://schemas.microsoft.com/office/drawing/2014/main" id="{C6D45404-69FB-444F-8839-BE3D98B4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3102"/>
                <a:ext cx="33" cy="25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6 w 8"/>
                  <a:gd name="T5" fmla="*/ 4 h 6"/>
                  <a:gd name="T6" fmla="*/ 6 w 8"/>
                  <a:gd name="T7" fmla="*/ 3 h 6"/>
                  <a:gd name="T8" fmla="*/ 6 w 8"/>
                  <a:gd name="T9" fmla="*/ 4 h 6"/>
                  <a:gd name="T10" fmla="*/ 5 w 8"/>
                  <a:gd name="T11" fmla="*/ 3 h 6"/>
                  <a:gd name="T12" fmla="*/ 4 w 8"/>
                  <a:gd name="T13" fmla="*/ 4 h 6"/>
                  <a:gd name="T14" fmla="*/ 6 w 8"/>
                  <a:gd name="T15" fmla="*/ 2 h 6"/>
                  <a:gd name="T16" fmla="*/ 3 w 8"/>
                  <a:gd name="T17" fmla="*/ 4 h 6"/>
                  <a:gd name="T18" fmla="*/ 3 w 8"/>
                  <a:gd name="T19" fmla="*/ 3 h 6"/>
                  <a:gd name="T20" fmla="*/ 4 w 8"/>
                  <a:gd name="T21" fmla="*/ 3 h 6"/>
                  <a:gd name="T22" fmla="*/ 4 w 8"/>
                  <a:gd name="T23" fmla="*/ 3 h 6"/>
                  <a:gd name="T24" fmla="*/ 5 w 8"/>
                  <a:gd name="T25" fmla="*/ 2 h 6"/>
                  <a:gd name="T26" fmla="*/ 5 w 8"/>
                  <a:gd name="T27" fmla="*/ 2 h 6"/>
                  <a:gd name="T28" fmla="*/ 6 w 8"/>
                  <a:gd name="T29" fmla="*/ 1 h 6"/>
                  <a:gd name="T30" fmla="*/ 4 w 8"/>
                  <a:gd name="T31" fmla="*/ 1 h 6"/>
                  <a:gd name="T32" fmla="*/ 5 w 8"/>
                  <a:gd name="T33" fmla="*/ 1 h 6"/>
                  <a:gd name="T34" fmla="*/ 2 w 8"/>
                  <a:gd name="T35" fmla="*/ 2 h 6"/>
                  <a:gd name="T36" fmla="*/ 2 w 8"/>
                  <a:gd name="T37" fmla="*/ 1 h 6"/>
                  <a:gd name="T38" fmla="*/ 4 w 8"/>
                  <a:gd name="T39" fmla="*/ 1 h 6"/>
                  <a:gd name="T40" fmla="*/ 3 w 8"/>
                  <a:gd name="T41" fmla="*/ 1 h 6"/>
                  <a:gd name="T42" fmla="*/ 5 w 8"/>
                  <a:gd name="T43" fmla="*/ 0 h 6"/>
                  <a:gd name="T44" fmla="*/ 2 w 8"/>
                  <a:gd name="T45" fmla="*/ 1 h 6"/>
                  <a:gd name="T46" fmla="*/ 3 w 8"/>
                  <a:gd name="T47" fmla="*/ 0 h 6"/>
                  <a:gd name="T48" fmla="*/ 0 w 8"/>
                  <a:gd name="T49" fmla="*/ 1 h 6"/>
                  <a:gd name="T50" fmla="*/ 1 w 8"/>
                  <a:gd name="T51" fmla="*/ 2 h 6"/>
                  <a:gd name="T52" fmla="*/ 3 w 8"/>
                  <a:gd name="T53" fmla="*/ 2 h 6"/>
                  <a:gd name="T54" fmla="*/ 1 w 8"/>
                  <a:gd name="T55" fmla="*/ 3 h 6"/>
                  <a:gd name="T56" fmla="*/ 3 w 8"/>
                  <a:gd name="T57" fmla="*/ 2 h 6"/>
                  <a:gd name="T58" fmla="*/ 1 w 8"/>
                  <a:gd name="T59" fmla="*/ 3 h 6"/>
                  <a:gd name="T60" fmla="*/ 3 w 8"/>
                  <a:gd name="T61" fmla="*/ 2 h 6"/>
                  <a:gd name="T62" fmla="*/ 0 w 8"/>
                  <a:gd name="T63" fmla="*/ 3 h 6"/>
                  <a:gd name="T64" fmla="*/ 2 w 8"/>
                  <a:gd name="T65" fmla="*/ 5 h 6"/>
                  <a:gd name="T66" fmla="*/ 3 w 8"/>
                  <a:gd name="T67" fmla="*/ 4 h 6"/>
                  <a:gd name="T68" fmla="*/ 4 w 8"/>
                  <a:gd name="T69" fmla="*/ 5 h 6"/>
                  <a:gd name="T70" fmla="*/ 5 w 8"/>
                  <a:gd name="T71" fmla="*/ 5 h 6"/>
                  <a:gd name="T72" fmla="*/ 2 w 8"/>
                  <a:gd name="T73" fmla="*/ 6 h 6"/>
                  <a:gd name="T74" fmla="*/ 3 w 8"/>
                  <a:gd name="T75" fmla="*/ 6 h 6"/>
                  <a:gd name="T76" fmla="*/ 3 w 8"/>
                  <a:gd name="T77" fmla="*/ 6 h 6"/>
                  <a:gd name="T78" fmla="*/ 3 w 8"/>
                  <a:gd name="T79" fmla="*/ 6 h 6"/>
                  <a:gd name="T80" fmla="*/ 6 w 8"/>
                  <a:gd name="T81" fmla="*/ 4 h 6"/>
                  <a:gd name="T82" fmla="*/ 7 w 8"/>
                  <a:gd name="T83" fmla="*/ 3 h 6"/>
                  <a:gd name="T84" fmla="*/ 5 w 8"/>
                  <a:gd name="T8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5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4" y="4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4" y="3"/>
                      <a:pt x="2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3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5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3" y="2"/>
                      <a:pt x="1" y="3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7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3" y="5"/>
                      <a:pt x="8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6" name="Freeform 171">
                <a:extLst>
                  <a:ext uri="{FF2B5EF4-FFF2-40B4-BE49-F238E27FC236}">
                    <a16:creationId xmlns:a16="http://schemas.microsoft.com/office/drawing/2014/main" id="{EA4EC496-B6BC-084E-A65A-1274A27B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7" name="Freeform 172">
                <a:extLst>
                  <a:ext uri="{FF2B5EF4-FFF2-40B4-BE49-F238E27FC236}">
                    <a16:creationId xmlns:a16="http://schemas.microsoft.com/office/drawing/2014/main" id="{22B01A0F-55C7-CF49-846E-A99845F0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02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8" name="Rectangle 173">
                <a:extLst>
                  <a:ext uri="{FF2B5EF4-FFF2-40B4-BE49-F238E27FC236}">
                    <a16:creationId xmlns:a16="http://schemas.microsoft.com/office/drawing/2014/main" id="{60858AAC-2313-E74C-BFB4-57484F157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9" name="Freeform 174">
                <a:extLst>
                  <a:ext uri="{FF2B5EF4-FFF2-40B4-BE49-F238E27FC236}">
                    <a16:creationId xmlns:a16="http://schemas.microsoft.com/office/drawing/2014/main" id="{0D0B829B-AF6F-C34A-B853-6A2D0BAE1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3123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0" name="Freeform 175">
                <a:extLst>
                  <a:ext uri="{FF2B5EF4-FFF2-40B4-BE49-F238E27FC236}">
                    <a16:creationId xmlns:a16="http://schemas.microsoft.com/office/drawing/2014/main" id="{92ED4833-AA2E-2C45-A614-C5C39AF5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1" name="Freeform 176">
                <a:extLst>
                  <a:ext uri="{FF2B5EF4-FFF2-40B4-BE49-F238E27FC236}">
                    <a16:creationId xmlns:a16="http://schemas.microsoft.com/office/drawing/2014/main" id="{2EF9E84A-5CDB-E644-BA30-1C3F8C33A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2" name="Freeform 177">
                <a:extLst>
                  <a:ext uri="{FF2B5EF4-FFF2-40B4-BE49-F238E27FC236}">
                    <a16:creationId xmlns:a16="http://schemas.microsoft.com/office/drawing/2014/main" id="{20BFC411-1774-794F-B37E-0A350CD6C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3061"/>
                <a:ext cx="46" cy="41"/>
              </a:xfrm>
              <a:custGeom>
                <a:avLst/>
                <a:gdLst>
                  <a:gd name="T0" fmla="*/ 6 w 11"/>
                  <a:gd name="T1" fmla="*/ 0 h 10"/>
                  <a:gd name="T2" fmla="*/ 4 w 11"/>
                  <a:gd name="T3" fmla="*/ 0 h 10"/>
                  <a:gd name="T4" fmla="*/ 3 w 11"/>
                  <a:gd name="T5" fmla="*/ 0 h 10"/>
                  <a:gd name="T6" fmla="*/ 4 w 11"/>
                  <a:gd name="T7" fmla="*/ 1 h 10"/>
                  <a:gd name="T8" fmla="*/ 4 w 11"/>
                  <a:gd name="T9" fmla="*/ 2 h 10"/>
                  <a:gd name="T10" fmla="*/ 3 w 11"/>
                  <a:gd name="T11" fmla="*/ 3 h 10"/>
                  <a:gd name="T12" fmla="*/ 5 w 11"/>
                  <a:gd name="T13" fmla="*/ 4 h 10"/>
                  <a:gd name="T14" fmla="*/ 4 w 11"/>
                  <a:gd name="T15" fmla="*/ 4 h 10"/>
                  <a:gd name="T16" fmla="*/ 4 w 11"/>
                  <a:gd name="T17" fmla="*/ 5 h 10"/>
                  <a:gd name="T18" fmla="*/ 7 w 11"/>
                  <a:gd name="T19" fmla="*/ 5 h 10"/>
                  <a:gd name="T20" fmla="*/ 7 w 11"/>
                  <a:gd name="T21" fmla="*/ 5 h 10"/>
                  <a:gd name="T22" fmla="*/ 6 w 11"/>
                  <a:gd name="T23" fmla="*/ 6 h 10"/>
                  <a:gd name="T24" fmla="*/ 6 w 11"/>
                  <a:gd name="T25" fmla="*/ 7 h 10"/>
                  <a:gd name="T26" fmla="*/ 5 w 11"/>
                  <a:gd name="T27" fmla="*/ 7 h 10"/>
                  <a:gd name="T28" fmla="*/ 6 w 11"/>
                  <a:gd name="T29" fmla="*/ 8 h 10"/>
                  <a:gd name="T30" fmla="*/ 8 w 11"/>
                  <a:gd name="T31" fmla="*/ 8 h 10"/>
                  <a:gd name="T32" fmla="*/ 6 w 11"/>
                  <a:gd name="T33" fmla="*/ 8 h 10"/>
                  <a:gd name="T34" fmla="*/ 7 w 11"/>
                  <a:gd name="T35" fmla="*/ 9 h 10"/>
                  <a:gd name="T36" fmla="*/ 7 w 11"/>
                  <a:gd name="T37" fmla="*/ 10 h 10"/>
                  <a:gd name="T38" fmla="*/ 7 w 11"/>
                  <a:gd name="T39" fmla="*/ 9 h 10"/>
                  <a:gd name="T40" fmla="*/ 6 w 11"/>
                  <a:gd name="T41" fmla="*/ 9 h 10"/>
                  <a:gd name="T42" fmla="*/ 10 w 11"/>
                  <a:gd name="T43" fmla="*/ 8 h 10"/>
                  <a:gd name="T44" fmla="*/ 10 w 11"/>
                  <a:gd name="T45" fmla="*/ 8 h 10"/>
                  <a:gd name="T46" fmla="*/ 10 w 11"/>
                  <a:gd name="T47" fmla="*/ 8 h 10"/>
                  <a:gd name="T48" fmla="*/ 10 w 11"/>
                  <a:gd name="T49" fmla="*/ 7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6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6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5 h 10"/>
                  <a:gd name="T68" fmla="*/ 7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6 w 11"/>
                  <a:gd name="T75" fmla="*/ 2 h 10"/>
                  <a:gd name="T76" fmla="*/ 4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1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6" y="1"/>
                      <a:pt x="6" y="2"/>
                    </a:cubicBezTo>
                    <a:cubicBezTo>
                      <a:pt x="0" y="0"/>
                      <a:pt x="8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3" y="3"/>
                      <a:pt x="5" y="3"/>
                      <a:pt x="3" y="3"/>
                    </a:cubicBezTo>
                    <a:cubicBezTo>
                      <a:pt x="7" y="3"/>
                      <a:pt x="2" y="3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4"/>
                      <a:pt x="4" y="4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5"/>
                      <a:pt x="6" y="5"/>
                      <a:pt x="4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7" y="6"/>
                      <a:pt x="9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4" y="8"/>
                      <a:pt x="8" y="7"/>
                      <a:pt x="6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8"/>
                      <a:pt x="5" y="8"/>
                    </a:cubicBezTo>
                    <a:cubicBezTo>
                      <a:pt x="6" y="8"/>
                      <a:pt x="5" y="9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8" y="8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10"/>
                      <a:pt x="7" y="10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10"/>
                      <a:pt x="7" y="9"/>
                      <a:pt x="6" y="9"/>
                    </a:cubicBezTo>
                    <a:cubicBezTo>
                      <a:pt x="8" y="9"/>
                      <a:pt x="8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11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0" y="7"/>
                      <a:pt x="9" y="7"/>
                      <a:pt x="10" y="7"/>
                    </a:cubicBezTo>
                    <a:cubicBezTo>
                      <a:pt x="8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7" y="6"/>
                      <a:pt x="9" y="6"/>
                    </a:cubicBezTo>
                    <a:cubicBezTo>
                      <a:pt x="8" y="6"/>
                      <a:pt x="8" y="6"/>
                      <a:pt x="6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6" y="6"/>
                      <a:pt x="9" y="5"/>
                      <a:pt x="8" y="5"/>
                    </a:cubicBezTo>
                    <a:cubicBezTo>
                      <a:pt x="9" y="5"/>
                      <a:pt x="8" y="5"/>
                      <a:pt x="10" y="5"/>
                    </a:cubicBezTo>
                    <a:cubicBezTo>
                      <a:pt x="10" y="5"/>
                      <a:pt x="8" y="5"/>
                      <a:pt x="8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8" y="5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8" y="4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9" y="3"/>
                      <a:pt x="7" y="3"/>
                    </a:cubicBezTo>
                    <a:cubicBezTo>
                      <a:pt x="6" y="3"/>
                      <a:pt x="8" y="3"/>
                      <a:pt x="9" y="3"/>
                    </a:cubicBezTo>
                    <a:cubicBezTo>
                      <a:pt x="6" y="3"/>
                      <a:pt x="10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3" name="Freeform 178">
                <a:extLst>
                  <a:ext uri="{FF2B5EF4-FFF2-40B4-BE49-F238E27FC236}">
                    <a16:creationId xmlns:a16="http://schemas.microsoft.com/office/drawing/2014/main" id="{2DBF9407-D2B1-F544-9F5A-DCE380EA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07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4" name="Freeform 179">
                <a:extLst>
                  <a:ext uri="{FF2B5EF4-FFF2-40B4-BE49-F238E27FC236}">
                    <a16:creationId xmlns:a16="http://schemas.microsoft.com/office/drawing/2014/main" id="{66AF5944-6699-AD47-8CA5-06FED8135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77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5" name="Freeform 180">
                <a:extLst>
                  <a:ext uri="{FF2B5EF4-FFF2-40B4-BE49-F238E27FC236}">
                    <a16:creationId xmlns:a16="http://schemas.microsoft.com/office/drawing/2014/main" id="{A718516C-CFBC-3047-906B-FE77A2F95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65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6" name="Rectangle 181">
                <a:extLst>
                  <a:ext uri="{FF2B5EF4-FFF2-40B4-BE49-F238E27FC236}">
                    <a16:creationId xmlns:a16="http://schemas.microsoft.com/office/drawing/2014/main" id="{3CCF6296-A012-D744-B819-85AE705D4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30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7" name="Freeform 182">
                <a:extLst>
                  <a:ext uri="{FF2B5EF4-FFF2-40B4-BE49-F238E27FC236}">
                    <a16:creationId xmlns:a16="http://schemas.microsoft.com/office/drawing/2014/main" id="{BC5BF93F-8438-AC4B-A5A6-8421DCB0F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3027"/>
                <a:ext cx="30" cy="34"/>
              </a:xfrm>
              <a:custGeom>
                <a:avLst/>
                <a:gdLst>
                  <a:gd name="T0" fmla="*/ 6 w 7"/>
                  <a:gd name="T1" fmla="*/ 3 h 8"/>
                  <a:gd name="T2" fmla="*/ 5 w 7"/>
                  <a:gd name="T3" fmla="*/ 2 h 8"/>
                  <a:gd name="T4" fmla="*/ 6 w 7"/>
                  <a:gd name="T5" fmla="*/ 3 h 8"/>
                  <a:gd name="T6" fmla="*/ 5 w 7"/>
                  <a:gd name="T7" fmla="*/ 0 h 8"/>
                  <a:gd name="T8" fmla="*/ 3 w 7"/>
                  <a:gd name="T9" fmla="*/ 4 h 8"/>
                  <a:gd name="T10" fmla="*/ 3 w 7"/>
                  <a:gd name="T11" fmla="*/ 3 h 8"/>
                  <a:gd name="T12" fmla="*/ 3 w 7"/>
                  <a:gd name="T13" fmla="*/ 5 h 8"/>
                  <a:gd name="T14" fmla="*/ 2 w 7"/>
                  <a:gd name="T15" fmla="*/ 4 h 8"/>
                  <a:gd name="T16" fmla="*/ 2 w 7"/>
                  <a:gd name="T17" fmla="*/ 5 h 8"/>
                  <a:gd name="T18" fmla="*/ 3 w 7"/>
                  <a:gd name="T19" fmla="*/ 6 h 8"/>
                  <a:gd name="T20" fmla="*/ 2 w 7"/>
                  <a:gd name="T21" fmla="*/ 6 h 8"/>
                  <a:gd name="T22" fmla="*/ 3 w 7"/>
                  <a:gd name="T23" fmla="*/ 6 h 8"/>
                  <a:gd name="T24" fmla="*/ 3 w 7"/>
                  <a:gd name="T25" fmla="*/ 6 h 8"/>
                  <a:gd name="T26" fmla="*/ 2 w 7"/>
                  <a:gd name="T27" fmla="*/ 6 h 8"/>
                  <a:gd name="T28" fmla="*/ 3 w 7"/>
                  <a:gd name="T29" fmla="*/ 7 h 8"/>
                  <a:gd name="T30" fmla="*/ 2 w 7"/>
                  <a:gd name="T31" fmla="*/ 6 h 8"/>
                  <a:gd name="T32" fmla="*/ 3 w 7"/>
                  <a:gd name="T33" fmla="*/ 8 h 8"/>
                  <a:gd name="T34" fmla="*/ 4 w 7"/>
                  <a:gd name="T35" fmla="*/ 8 h 8"/>
                  <a:gd name="T36" fmla="*/ 4 w 7"/>
                  <a:gd name="T37" fmla="*/ 7 h 8"/>
                  <a:gd name="T38" fmla="*/ 3 w 7"/>
                  <a:gd name="T39" fmla="*/ 7 h 8"/>
                  <a:gd name="T40" fmla="*/ 3 w 7"/>
                  <a:gd name="T41" fmla="*/ 7 h 8"/>
                  <a:gd name="T42" fmla="*/ 5 w 7"/>
                  <a:gd name="T43" fmla="*/ 8 h 8"/>
                  <a:gd name="T44" fmla="*/ 6 w 7"/>
                  <a:gd name="T45" fmla="*/ 8 h 8"/>
                  <a:gd name="T46" fmla="*/ 6 w 7"/>
                  <a:gd name="T47" fmla="*/ 8 h 8"/>
                  <a:gd name="T48" fmla="*/ 6 w 7"/>
                  <a:gd name="T49" fmla="*/ 7 h 8"/>
                  <a:gd name="T50" fmla="*/ 5 w 7"/>
                  <a:gd name="T51" fmla="*/ 7 h 8"/>
                  <a:gd name="T52" fmla="*/ 3 w 7"/>
                  <a:gd name="T53" fmla="*/ 6 h 8"/>
                  <a:gd name="T54" fmla="*/ 3 w 7"/>
                  <a:gd name="T55" fmla="*/ 6 h 8"/>
                  <a:gd name="T56" fmla="*/ 5 w 7"/>
                  <a:gd name="T57" fmla="*/ 7 h 8"/>
                  <a:gd name="T58" fmla="*/ 4 w 7"/>
                  <a:gd name="T59" fmla="*/ 6 h 8"/>
                  <a:gd name="T60" fmla="*/ 6 w 7"/>
                  <a:gd name="T61" fmla="*/ 7 h 8"/>
                  <a:gd name="T62" fmla="*/ 4 w 7"/>
                  <a:gd name="T63" fmla="*/ 6 h 8"/>
                  <a:gd name="T64" fmla="*/ 5 w 7"/>
                  <a:gd name="T65" fmla="*/ 5 h 8"/>
                  <a:gd name="T66" fmla="*/ 5 w 7"/>
                  <a:gd name="T67" fmla="*/ 6 h 8"/>
                  <a:gd name="T68" fmla="*/ 5 w 7"/>
                  <a:gd name="T69" fmla="*/ 5 h 8"/>
                  <a:gd name="T70" fmla="*/ 5 w 7"/>
                  <a:gd name="T71" fmla="*/ 4 h 8"/>
                  <a:gd name="T72" fmla="*/ 5 w 7"/>
                  <a:gd name="T73" fmla="*/ 4 h 8"/>
                  <a:gd name="T74" fmla="*/ 5 w 7"/>
                  <a:gd name="T75" fmla="*/ 3 h 8"/>
                  <a:gd name="T76" fmla="*/ 5 w 7"/>
                  <a:gd name="T77" fmla="*/ 3 h 8"/>
                  <a:gd name="T78" fmla="*/ 4 w 7"/>
                  <a:gd name="T79" fmla="*/ 2 h 8"/>
                  <a:gd name="T80" fmla="*/ 6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5" y="2"/>
                      <a:pt x="6" y="3"/>
                    </a:cubicBezTo>
                    <a:cubicBezTo>
                      <a:pt x="5" y="1"/>
                      <a:pt x="7" y="2"/>
                      <a:pt x="5" y="0"/>
                    </a:cubicBezTo>
                    <a:cubicBezTo>
                      <a:pt x="5" y="2"/>
                      <a:pt x="2" y="1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5"/>
                      <a:pt x="0" y="3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4" y="6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7"/>
                      <a:pt x="0" y="6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5" y="8"/>
                    </a:cubicBezTo>
                    <a:cubicBezTo>
                      <a:pt x="7" y="8"/>
                      <a:pt x="3" y="6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3" y="6"/>
                    </a:cubicBezTo>
                    <a:cubicBezTo>
                      <a:pt x="4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5" y="6"/>
                      <a:pt x="5" y="7"/>
                      <a:pt x="4" y="6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1"/>
                      <a:pt x="4" y="2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8" name="Freeform 183">
                <a:extLst>
                  <a:ext uri="{FF2B5EF4-FFF2-40B4-BE49-F238E27FC236}">
                    <a16:creationId xmlns:a16="http://schemas.microsoft.com/office/drawing/2014/main" id="{A1E16703-CE5B-B049-A0F6-142C03F7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27"/>
                <a:ext cx="4" cy="9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9" name="Freeform 184">
                <a:extLst>
                  <a:ext uri="{FF2B5EF4-FFF2-40B4-BE49-F238E27FC236}">
                    <a16:creationId xmlns:a16="http://schemas.microsoft.com/office/drawing/2014/main" id="{23F8826A-CEED-2342-8447-72136D924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10"/>
                <a:ext cx="17" cy="30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2 h 7"/>
                  <a:gd name="T4" fmla="*/ 1 w 4"/>
                  <a:gd name="T5" fmla="*/ 3 h 7"/>
                  <a:gd name="T6" fmla="*/ 1 w 4"/>
                  <a:gd name="T7" fmla="*/ 5 h 7"/>
                  <a:gd name="T8" fmla="*/ 1 w 4"/>
                  <a:gd name="T9" fmla="*/ 4 h 7"/>
                  <a:gd name="T10" fmla="*/ 1 w 4"/>
                  <a:gd name="T11" fmla="*/ 5 h 7"/>
                  <a:gd name="T12" fmla="*/ 1 w 4"/>
                  <a:gd name="T13" fmla="*/ 5 h 7"/>
                  <a:gd name="T14" fmla="*/ 1 w 4"/>
                  <a:gd name="T15" fmla="*/ 5 h 7"/>
                  <a:gd name="T16" fmla="*/ 1 w 4"/>
                  <a:gd name="T17" fmla="*/ 5 h 7"/>
                  <a:gd name="T18" fmla="*/ 2 w 4"/>
                  <a:gd name="T19" fmla="*/ 6 h 7"/>
                  <a:gd name="T20" fmla="*/ 2 w 4"/>
                  <a:gd name="T21" fmla="*/ 4 h 7"/>
                  <a:gd name="T22" fmla="*/ 2 w 4"/>
                  <a:gd name="T23" fmla="*/ 5 h 7"/>
                  <a:gd name="T24" fmla="*/ 3 w 4"/>
                  <a:gd name="T25" fmla="*/ 6 h 7"/>
                  <a:gd name="T26" fmla="*/ 3 w 4"/>
                  <a:gd name="T27" fmla="*/ 5 h 7"/>
                  <a:gd name="T28" fmla="*/ 2 w 4"/>
                  <a:gd name="T29" fmla="*/ 4 h 7"/>
                  <a:gd name="T30" fmla="*/ 3 w 4"/>
                  <a:gd name="T31" fmla="*/ 6 h 7"/>
                  <a:gd name="T32" fmla="*/ 4 w 4"/>
                  <a:gd name="T33" fmla="*/ 4 h 7"/>
                  <a:gd name="T34" fmla="*/ 4 w 4"/>
                  <a:gd name="T35" fmla="*/ 2 h 7"/>
                  <a:gd name="T36" fmla="*/ 4 w 4"/>
                  <a:gd name="T37" fmla="*/ 4 h 7"/>
                  <a:gd name="T38" fmla="*/ 4 w 4"/>
                  <a:gd name="T39" fmla="*/ 4 h 7"/>
                  <a:gd name="T40" fmla="*/ 4 w 4"/>
                  <a:gd name="T41" fmla="*/ 1 h 7"/>
                  <a:gd name="T42" fmla="*/ 3 w 4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7"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1"/>
                      <a:pt x="4" y="1"/>
                    </a:cubicBezTo>
                    <a:cubicBezTo>
                      <a:pt x="3" y="0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0" name="Rectangle 185">
                <a:extLst>
                  <a:ext uri="{FF2B5EF4-FFF2-40B4-BE49-F238E27FC236}">
                    <a16:creationId xmlns:a16="http://schemas.microsoft.com/office/drawing/2014/main" id="{2574C730-CD78-4B48-B68C-B315BBF99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" y="301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1" name="Freeform 186">
                <a:extLst>
                  <a:ext uri="{FF2B5EF4-FFF2-40B4-BE49-F238E27FC236}">
                    <a16:creationId xmlns:a16="http://schemas.microsoft.com/office/drawing/2014/main" id="{886F8CFB-C4C4-8A48-A459-D9CB89980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2" name="Freeform 187">
                <a:extLst>
                  <a:ext uri="{FF2B5EF4-FFF2-40B4-BE49-F238E27FC236}">
                    <a16:creationId xmlns:a16="http://schemas.microsoft.com/office/drawing/2014/main" id="{99BFA6F9-C6A3-EA4F-A5D6-3EBB55F1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4"/>
                <a:ext cx="12" cy="17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0 w 3"/>
                  <a:gd name="T5" fmla="*/ 0 h 4"/>
                  <a:gd name="T6" fmla="*/ 1 w 3"/>
                  <a:gd name="T7" fmla="*/ 3 h 4"/>
                  <a:gd name="T8" fmla="*/ 1 w 3"/>
                  <a:gd name="T9" fmla="*/ 2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3"/>
                      <a:pt x="1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3" name="Freeform 188">
                <a:extLst>
                  <a:ext uri="{FF2B5EF4-FFF2-40B4-BE49-F238E27FC236}">
                    <a16:creationId xmlns:a16="http://schemas.microsoft.com/office/drawing/2014/main" id="{FF053953-6DAC-6947-8DBE-BDB15F89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8"/>
                <a:ext cx="8" cy="9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4" name="Freeform 189">
                <a:extLst>
                  <a:ext uri="{FF2B5EF4-FFF2-40B4-BE49-F238E27FC236}">
                    <a16:creationId xmlns:a16="http://schemas.microsoft.com/office/drawing/2014/main" id="{499E0E74-C0C6-D54D-9C70-DFADBD53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5" name="Freeform 190">
                <a:extLst>
                  <a:ext uri="{FF2B5EF4-FFF2-40B4-BE49-F238E27FC236}">
                    <a16:creationId xmlns:a16="http://schemas.microsoft.com/office/drawing/2014/main" id="{F4E55BD1-5BFD-0848-940F-E9E569A1B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4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6" name="Freeform 191">
                <a:extLst>
                  <a:ext uri="{FF2B5EF4-FFF2-40B4-BE49-F238E27FC236}">
                    <a16:creationId xmlns:a16="http://schemas.microsoft.com/office/drawing/2014/main" id="{03C9DA58-4007-174A-96A2-D68F4D24B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7" name="Freeform 192">
                <a:extLst>
                  <a:ext uri="{FF2B5EF4-FFF2-40B4-BE49-F238E27FC236}">
                    <a16:creationId xmlns:a16="http://schemas.microsoft.com/office/drawing/2014/main" id="{930A50DF-1D15-C449-BE08-D75242C3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8" name="Rectangle 193">
                <a:extLst>
                  <a:ext uri="{FF2B5EF4-FFF2-40B4-BE49-F238E27FC236}">
                    <a16:creationId xmlns:a16="http://schemas.microsoft.com/office/drawing/2014/main" id="{953225F7-140F-B845-AB63-F6A89D0D8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5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9" name="Freeform 194">
                <a:extLst>
                  <a:ext uri="{FF2B5EF4-FFF2-40B4-BE49-F238E27FC236}">
                    <a16:creationId xmlns:a16="http://schemas.microsoft.com/office/drawing/2014/main" id="{B37CC359-E11F-F747-90B3-D04CEA427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0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0" name="Freeform 195">
                <a:extLst>
                  <a:ext uri="{FF2B5EF4-FFF2-40B4-BE49-F238E27FC236}">
                    <a16:creationId xmlns:a16="http://schemas.microsoft.com/office/drawing/2014/main" id="{EB82AB74-A275-DE4B-8625-1877553C3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9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1" name="Freeform 196">
                <a:extLst>
                  <a:ext uri="{FF2B5EF4-FFF2-40B4-BE49-F238E27FC236}">
                    <a16:creationId xmlns:a16="http://schemas.microsoft.com/office/drawing/2014/main" id="{F055C2D6-8586-7D47-AC60-64C51F8F3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580"/>
                <a:ext cx="20" cy="17"/>
              </a:xfrm>
              <a:custGeom>
                <a:avLst/>
                <a:gdLst>
                  <a:gd name="T0" fmla="*/ 1 w 5"/>
                  <a:gd name="T1" fmla="*/ 0 h 4"/>
                  <a:gd name="T2" fmla="*/ 3 w 5"/>
                  <a:gd name="T3" fmla="*/ 2 h 4"/>
                  <a:gd name="T4" fmla="*/ 1 w 5"/>
                  <a:gd name="T5" fmla="*/ 1 h 4"/>
                  <a:gd name="T6" fmla="*/ 2 w 5"/>
                  <a:gd name="T7" fmla="*/ 2 h 4"/>
                  <a:gd name="T8" fmla="*/ 0 w 5"/>
                  <a:gd name="T9" fmla="*/ 0 h 4"/>
                  <a:gd name="T10" fmla="*/ 1 w 5"/>
                  <a:gd name="T11" fmla="*/ 2 h 4"/>
                  <a:gd name="T12" fmla="*/ 0 w 5"/>
                  <a:gd name="T13" fmla="*/ 1 h 4"/>
                  <a:gd name="T14" fmla="*/ 2 w 5"/>
                  <a:gd name="T15" fmla="*/ 3 h 4"/>
                  <a:gd name="T16" fmla="*/ 2 w 5"/>
                  <a:gd name="T17" fmla="*/ 2 h 4"/>
                  <a:gd name="T18" fmla="*/ 3 w 5"/>
                  <a:gd name="T19" fmla="*/ 3 h 4"/>
                  <a:gd name="T20" fmla="*/ 5 w 5"/>
                  <a:gd name="T21" fmla="*/ 4 h 4"/>
                  <a:gd name="T22" fmla="*/ 1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0" y="1"/>
                      <a:pt x="2" y="1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5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2" name="Freeform 197">
                <a:extLst>
                  <a:ext uri="{FF2B5EF4-FFF2-40B4-BE49-F238E27FC236}">
                    <a16:creationId xmlns:a16="http://schemas.microsoft.com/office/drawing/2014/main" id="{08144868-A8DF-FD41-BBC9-818A16D8F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3" name="Freeform 198">
                <a:extLst>
                  <a:ext uri="{FF2B5EF4-FFF2-40B4-BE49-F238E27FC236}">
                    <a16:creationId xmlns:a16="http://schemas.microsoft.com/office/drawing/2014/main" id="{2543BFE7-4DFF-B54E-98E5-7115FC312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2"/>
                <a:ext cx="21" cy="16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2 h 4"/>
                  <a:gd name="T4" fmla="*/ 0 w 5"/>
                  <a:gd name="T5" fmla="*/ 2 h 4"/>
                  <a:gd name="T6" fmla="*/ 2 w 5"/>
                  <a:gd name="T7" fmla="*/ 3 h 4"/>
                  <a:gd name="T8" fmla="*/ 2 w 5"/>
                  <a:gd name="T9" fmla="*/ 2 h 4"/>
                  <a:gd name="T10" fmla="*/ 4 w 5"/>
                  <a:gd name="T11" fmla="*/ 3 h 4"/>
                  <a:gd name="T12" fmla="*/ 3 w 5"/>
                  <a:gd name="T13" fmla="*/ 3 h 4"/>
                  <a:gd name="T14" fmla="*/ 4 w 5"/>
                  <a:gd name="T15" fmla="*/ 2 h 4"/>
                  <a:gd name="T16" fmla="*/ 3 w 5"/>
                  <a:gd name="T17" fmla="*/ 2 h 4"/>
                  <a:gd name="T18" fmla="*/ 3 w 5"/>
                  <a:gd name="T19" fmla="*/ 1 h 4"/>
                  <a:gd name="T20" fmla="*/ 1 w 5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4"/>
                      <a:pt x="2" y="2"/>
                      <a:pt x="2" y="2"/>
                    </a:cubicBezTo>
                    <a:cubicBezTo>
                      <a:pt x="3" y="2"/>
                      <a:pt x="2" y="2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4" name="Freeform 199">
                <a:extLst>
                  <a:ext uri="{FF2B5EF4-FFF2-40B4-BE49-F238E27FC236}">
                    <a16:creationId xmlns:a16="http://schemas.microsoft.com/office/drawing/2014/main" id="{6E096040-6C87-2D4D-A541-8A789E995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6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5" name="Freeform 200">
                <a:extLst>
                  <a:ext uri="{FF2B5EF4-FFF2-40B4-BE49-F238E27FC236}">
                    <a16:creationId xmlns:a16="http://schemas.microsoft.com/office/drawing/2014/main" id="{076F0B5D-E841-FB49-8517-063BD174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5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6" name="Freeform 201">
                <a:extLst>
                  <a:ext uri="{FF2B5EF4-FFF2-40B4-BE49-F238E27FC236}">
                    <a16:creationId xmlns:a16="http://schemas.microsoft.com/office/drawing/2014/main" id="{0980A262-B91F-5949-8A1C-320FA0B4F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72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7" name="Freeform 202">
                <a:extLst>
                  <a:ext uri="{FF2B5EF4-FFF2-40B4-BE49-F238E27FC236}">
                    <a16:creationId xmlns:a16="http://schemas.microsoft.com/office/drawing/2014/main" id="{8CA67939-43F7-9642-9212-2CE5F2AC0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34"/>
                <a:ext cx="38" cy="46"/>
              </a:xfrm>
              <a:custGeom>
                <a:avLst/>
                <a:gdLst>
                  <a:gd name="T0" fmla="*/ 8 w 9"/>
                  <a:gd name="T1" fmla="*/ 1 h 11"/>
                  <a:gd name="T2" fmla="*/ 7 w 9"/>
                  <a:gd name="T3" fmla="*/ 1 h 11"/>
                  <a:gd name="T4" fmla="*/ 6 w 9"/>
                  <a:gd name="T5" fmla="*/ 0 h 11"/>
                  <a:gd name="T6" fmla="*/ 4 w 9"/>
                  <a:gd name="T7" fmla="*/ 0 h 11"/>
                  <a:gd name="T8" fmla="*/ 4 w 9"/>
                  <a:gd name="T9" fmla="*/ 1 h 11"/>
                  <a:gd name="T10" fmla="*/ 3 w 9"/>
                  <a:gd name="T11" fmla="*/ 0 h 11"/>
                  <a:gd name="T12" fmla="*/ 4 w 9"/>
                  <a:gd name="T13" fmla="*/ 2 h 11"/>
                  <a:gd name="T14" fmla="*/ 4 w 9"/>
                  <a:gd name="T15" fmla="*/ 3 h 11"/>
                  <a:gd name="T16" fmla="*/ 1 w 9"/>
                  <a:gd name="T17" fmla="*/ 7 h 11"/>
                  <a:gd name="T18" fmla="*/ 3 w 9"/>
                  <a:gd name="T19" fmla="*/ 8 h 11"/>
                  <a:gd name="T20" fmla="*/ 2 w 9"/>
                  <a:gd name="T21" fmla="*/ 8 h 11"/>
                  <a:gd name="T22" fmla="*/ 2 w 9"/>
                  <a:gd name="T23" fmla="*/ 8 h 11"/>
                  <a:gd name="T24" fmla="*/ 1 w 9"/>
                  <a:gd name="T25" fmla="*/ 8 h 11"/>
                  <a:gd name="T26" fmla="*/ 3 w 9"/>
                  <a:gd name="T27" fmla="*/ 10 h 11"/>
                  <a:gd name="T28" fmla="*/ 0 w 9"/>
                  <a:gd name="T29" fmla="*/ 9 h 11"/>
                  <a:gd name="T30" fmla="*/ 1 w 9"/>
                  <a:gd name="T31" fmla="*/ 10 h 11"/>
                  <a:gd name="T32" fmla="*/ 3 w 9"/>
                  <a:gd name="T33" fmla="*/ 11 h 11"/>
                  <a:gd name="T34" fmla="*/ 4 w 9"/>
                  <a:gd name="T35" fmla="*/ 11 h 11"/>
                  <a:gd name="T36" fmla="*/ 3 w 9"/>
                  <a:gd name="T37" fmla="*/ 7 h 11"/>
                  <a:gd name="T38" fmla="*/ 4 w 9"/>
                  <a:gd name="T39" fmla="*/ 8 h 11"/>
                  <a:gd name="T40" fmla="*/ 6 w 9"/>
                  <a:gd name="T41" fmla="*/ 7 h 11"/>
                  <a:gd name="T42" fmla="*/ 4 w 9"/>
                  <a:gd name="T43" fmla="*/ 5 h 11"/>
                  <a:gd name="T44" fmla="*/ 5 w 9"/>
                  <a:gd name="T45" fmla="*/ 5 h 11"/>
                  <a:gd name="T46" fmla="*/ 4 w 9"/>
                  <a:gd name="T47" fmla="*/ 5 h 11"/>
                  <a:gd name="T48" fmla="*/ 6 w 9"/>
                  <a:gd name="T49" fmla="*/ 5 h 11"/>
                  <a:gd name="T50" fmla="*/ 4 w 9"/>
                  <a:gd name="T51" fmla="*/ 4 h 11"/>
                  <a:gd name="T52" fmla="*/ 7 w 9"/>
                  <a:gd name="T53" fmla="*/ 4 h 11"/>
                  <a:gd name="T54" fmla="*/ 6 w 9"/>
                  <a:gd name="T55" fmla="*/ 4 h 11"/>
                  <a:gd name="T56" fmla="*/ 5 w 9"/>
                  <a:gd name="T57" fmla="*/ 3 h 11"/>
                  <a:gd name="T58" fmla="*/ 7 w 9"/>
                  <a:gd name="T59" fmla="*/ 4 h 11"/>
                  <a:gd name="T60" fmla="*/ 6 w 9"/>
                  <a:gd name="T61" fmla="*/ 2 h 11"/>
                  <a:gd name="T62" fmla="*/ 5 w 9"/>
                  <a:gd name="T63" fmla="*/ 2 h 11"/>
                  <a:gd name="T64" fmla="*/ 6 w 9"/>
                  <a:gd name="T65" fmla="*/ 1 h 11"/>
                  <a:gd name="T66" fmla="*/ 8 w 9"/>
                  <a:gd name="T67" fmla="*/ 2 h 11"/>
                  <a:gd name="T68" fmla="*/ 9 w 9"/>
                  <a:gd name="T69" fmla="*/ 2 h 11"/>
                  <a:gd name="T70" fmla="*/ 6 w 9"/>
                  <a:gd name="T71" fmla="*/ 1 h 11"/>
                  <a:gd name="T72" fmla="*/ 8 w 9"/>
                  <a:gd name="T7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11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5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3" y="4"/>
                      <a:pt x="3" y="6"/>
                      <a:pt x="1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3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2" y="8"/>
                      <a:pt x="1" y="8"/>
                    </a:cubicBezTo>
                    <a:cubicBezTo>
                      <a:pt x="1" y="8"/>
                      <a:pt x="3" y="9"/>
                      <a:pt x="3" y="10"/>
                    </a:cubicBezTo>
                    <a:cubicBezTo>
                      <a:pt x="1" y="8"/>
                      <a:pt x="3" y="10"/>
                      <a:pt x="0" y="9"/>
                    </a:cubicBezTo>
                    <a:cubicBezTo>
                      <a:pt x="0" y="8"/>
                      <a:pt x="2" y="10"/>
                      <a:pt x="1" y="10"/>
                    </a:cubicBezTo>
                    <a:cubicBezTo>
                      <a:pt x="3" y="11"/>
                      <a:pt x="2" y="10"/>
                      <a:pt x="3" y="11"/>
                    </a:cubicBezTo>
                    <a:cubicBezTo>
                      <a:pt x="4" y="11"/>
                      <a:pt x="2" y="11"/>
                      <a:pt x="4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4" y="6"/>
                      <a:pt x="6" y="7"/>
                    </a:cubicBezTo>
                    <a:cubicBezTo>
                      <a:pt x="5" y="7"/>
                      <a:pt x="7" y="7"/>
                      <a:pt x="4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5" y="3"/>
                      <a:pt x="5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8" y="4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8" y="1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8" name="Freeform 203">
                <a:extLst>
                  <a:ext uri="{FF2B5EF4-FFF2-40B4-BE49-F238E27FC236}">
                    <a16:creationId xmlns:a16="http://schemas.microsoft.com/office/drawing/2014/main" id="{86205993-56AC-1B47-9F2E-4533985D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54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9" name="Freeform 204">
                <a:extLst>
                  <a:ext uri="{FF2B5EF4-FFF2-40B4-BE49-F238E27FC236}">
                    <a16:creationId xmlns:a16="http://schemas.microsoft.com/office/drawing/2014/main" id="{73627097-31AF-6A47-AF12-E56625816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38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4" name="Group 406">
              <a:extLst>
                <a:ext uri="{FF2B5EF4-FFF2-40B4-BE49-F238E27FC236}">
                  <a16:creationId xmlns:a16="http://schemas.microsoft.com/office/drawing/2014/main" id="{07F948B6-07F6-D946-B3EA-3FB6EA256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2150"/>
              <a:ext cx="1265" cy="1015"/>
              <a:chOff x="1210" y="2150"/>
              <a:chExt cx="1265" cy="1015"/>
            </a:xfrm>
          </p:grpSpPr>
          <p:sp>
            <p:nvSpPr>
              <p:cNvPr id="200" name="Rectangle 206">
                <a:extLst>
                  <a:ext uri="{FF2B5EF4-FFF2-40B4-BE49-F238E27FC236}">
                    <a16:creationId xmlns:a16="http://schemas.microsoft.com/office/drawing/2014/main" id="{7D676298-4C62-D44E-BA47-66A91EC30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54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1" name="Freeform 207">
                <a:extLst>
                  <a:ext uri="{FF2B5EF4-FFF2-40B4-BE49-F238E27FC236}">
                    <a16:creationId xmlns:a16="http://schemas.microsoft.com/office/drawing/2014/main" id="{FE2D4596-DE5C-F945-97B2-ACFFD5B8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5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2" name="Freeform 208">
                <a:extLst>
                  <a:ext uri="{FF2B5EF4-FFF2-40B4-BE49-F238E27FC236}">
                    <a16:creationId xmlns:a16="http://schemas.microsoft.com/office/drawing/2014/main" id="{DE81551D-C8B3-2540-B0B4-91E823D1F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6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3" name="Rectangle 209">
                <a:extLst>
                  <a:ext uri="{FF2B5EF4-FFF2-40B4-BE49-F238E27FC236}">
                    <a16:creationId xmlns:a16="http://schemas.microsoft.com/office/drawing/2014/main" id="{F53C6EEB-B515-9A44-993F-6E940E90F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538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4" name="Freeform 210">
                <a:extLst>
                  <a:ext uri="{FF2B5EF4-FFF2-40B4-BE49-F238E27FC236}">
                    <a16:creationId xmlns:a16="http://schemas.microsoft.com/office/drawing/2014/main" id="{8E58A07E-96AF-E745-B100-861F16F5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34" cy="25"/>
              </a:xfrm>
              <a:custGeom>
                <a:avLst/>
                <a:gdLst>
                  <a:gd name="T0" fmla="*/ 1 w 8"/>
                  <a:gd name="T1" fmla="*/ 1 h 6"/>
                  <a:gd name="T2" fmla="*/ 0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3 w 8"/>
                  <a:gd name="T9" fmla="*/ 4 h 6"/>
                  <a:gd name="T10" fmla="*/ 2 w 8"/>
                  <a:gd name="T11" fmla="*/ 4 h 6"/>
                  <a:gd name="T12" fmla="*/ 5 w 8"/>
                  <a:gd name="T13" fmla="*/ 5 h 6"/>
                  <a:gd name="T14" fmla="*/ 1 w 8"/>
                  <a:gd name="T15" fmla="*/ 4 h 6"/>
                  <a:gd name="T16" fmla="*/ 1 w 8"/>
                  <a:gd name="T17" fmla="*/ 4 h 6"/>
                  <a:gd name="T18" fmla="*/ 2 w 8"/>
                  <a:gd name="T19" fmla="*/ 5 h 6"/>
                  <a:gd name="T20" fmla="*/ 4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6 w 8"/>
                  <a:gd name="T27" fmla="*/ 5 h 6"/>
                  <a:gd name="T28" fmla="*/ 5 w 8"/>
                  <a:gd name="T29" fmla="*/ 5 h 6"/>
                  <a:gd name="T30" fmla="*/ 7 w 8"/>
                  <a:gd name="T31" fmla="*/ 5 h 6"/>
                  <a:gd name="T32" fmla="*/ 5 w 8"/>
                  <a:gd name="T33" fmla="*/ 4 h 6"/>
                  <a:gd name="T34" fmla="*/ 6 w 8"/>
                  <a:gd name="T35" fmla="*/ 4 h 6"/>
                  <a:gd name="T36" fmla="*/ 4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6 w 8"/>
                  <a:gd name="T43" fmla="*/ 2 h 6"/>
                  <a:gd name="T44" fmla="*/ 5 w 8"/>
                  <a:gd name="T45" fmla="*/ 2 h 6"/>
                  <a:gd name="T46" fmla="*/ 6 w 8"/>
                  <a:gd name="T47" fmla="*/ 3 h 6"/>
                  <a:gd name="T48" fmla="*/ 3 w 8"/>
                  <a:gd name="T49" fmla="*/ 3 h 6"/>
                  <a:gd name="T50" fmla="*/ 6 w 8"/>
                  <a:gd name="T51" fmla="*/ 2 h 6"/>
                  <a:gd name="T52" fmla="*/ 5 w 8"/>
                  <a:gd name="T53" fmla="*/ 1 h 6"/>
                  <a:gd name="T54" fmla="*/ 6 w 8"/>
                  <a:gd name="T55" fmla="*/ 1 h 6"/>
                  <a:gd name="T56" fmla="*/ 4 w 8"/>
                  <a:gd name="T57" fmla="*/ 0 h 6"/>
                  <a:gd name="T58" fmla="*/ 4 w 8"/>
                  <a:gd name="T59" fmla="*/ 0 h 6"/>
                  <a:gd name="T60" fmla="*/ 3 w 8"/>
                  <a:gd name="T61" fmla="*/ 0 h 6"/>
                  <a:gd name="T62" fmla="*/ 4 w 8"/>
                  <a:gd name="T63" fmla="*/ 0 h 6"/>
                  <a:gd name="T64" fmla="*/ 1 w 8"/>
                  <a:gd name="T65" fmla="*/ 0 h 6"/>
                  <a:gd name="T66" fmla="*/ 3 w 8"/>
                  <a:gd name="T67" fmla="*/ 0 h 6"/>
                  <a:gd name="T68" fmla="*/ 1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6" y="4"/>
                      <a:pt x="5" y="5"/>
                    </a:cubicBezTo>
                    <a:cubicBezTo>
                      <a:pt x="3" y="4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6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8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2"/>
                      <a:pt x="6" y="3"/>
                    </a:cubicBezTo>
                    <a:cubicBezTo>
                      <a:pt x="5" y="3"/>
                      <a:pt x="4" y="2"/>
                      <a:pt x="3" y="3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5" name="Freeform 211">
                <a:extLst>
                  <a:ext uri="{FF2B5EF4-FFF2-40B4-BE49-F238E27FC236}">
                    <a16:creationId xmlns:a16="http://schemas.microsoft.com/office/drawing/2014/main" id="{2EF73D39-2E8C-BF42-A4E8-C6110BA7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6" name="Freeform 212">
                <a:extLst>
                  <a:ext uri="{FF2B5EF4-FFF2-40B4-BE49-F238E27FC236}">
                    <a16:creationId xmlns:a16="http://schemas.microsoft.com/office/drawing/2014/main" id="{0AFE343D-A4B9-524A-8B47-C0C4C303A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46" cy="17"/>
              </a:xfrm>
              <a:custGeom>
                <a:avLst/>
                <a:gdLst>
                  <a:gd name="T0" fmla="*/ 6 w 11"/>
                  <a:gd name="T1" fmla="*/ 2 h 4"/>
                  <a:gd name="T2" fmla="*/ 7 w 11"/>
                  <a:gd name="T3" fmla="*/ 1 h 4"/>
                  <a:gd name="T4" fmla="*/ 4 w 11"/>
                  <a:gd name="T5" fmla="*/ 3 h 4"/>
                  <a:gd name="T6" fmla="*/ 3 w 11"/>
                  <a:gd name="T7" fmla="*/ 3 h 4"/>
                  <a:gd name="T8" fmla="*/ 6 w 11"/>
                  <a:gd name="T9" fmla="*/ 1 h 4"/>
                  <a:gd name="T10" fmla="*/ 7 w 11"/>
                  <a:gd name="T11" fmla="*/ 1 h 4"/>
                  <a:gd name="T12" fmla="*/ 5 w 11"/>
                  <a:gd name="T13" fmla="*/ 2 h 4"/>
                  <a:gd name="T14" fmla="*/ 4 w 11"/>
                  <a:gd name="T15" fmla="*/ 1 h 4"/>
                  <a:gd name="T16" fmla="*/ 4 w 11"/>
                  <a:gd name="T17" fmla="*/ 1 h 4"/>
                  <a:gd name="T18" fmla="*/ 6 w 11"/>
                  <a:gd name="T19" fmla="*/ 0 h 4"/>
                  <a:gd name="T20" fmla="*/ 1 w 11"/>
                  <a:gd name="T21" fmla="*/ 2 h 4"/>
                  <a:gd name="T22" fmla="*/ 1 w 11"/>
                  <a:gd name="T23" fmla="*/ 2 h 4"/>
                  <a:gd name="T24" fmla="*/ 3 w 11"/>
                  <a:gd name="T25" fmla="*/ 1 h 4"/>
                  <a:gd name="T26" fmla="*/ 3 w 11"/>
                  <a:gd name="T27" fmla="*/ 1 h 4"/>
                  <a:gd name="T28" fmla="*/ 2 w 11"/>
                  <a:gd name="T29" fmla="*/ 2 h 4"/>
                  <a:gd name="T30" fmla="*/ 3 w 11"/>
                  <a:gd name="T31" fmla="*/ 4 h 4"/>
                  <a:gd name="T32" fmla="*/ 3 w 11"/>
                  <a:gd name="T33" fmla="*/ 4 h 4"/>
                  <a:gd name="T34" fmla="*/ 4 w 11"/>
                  <a:gd name="T35" fmla="*/ 3 h 4"/>
                  <a:gd name="T36" fmla="*/ 6 w 11"/>
                  <a:gd name="T37" fmla="*/ 3 h 4"/>
                  <a:gd name="T38" fmla="*/ 6 w 11"/>
                  <a:gd name="T39" fmla="*/ 3 h 4"/>
                  <a:gd name="T40" fmla="*/ 8 w 11"/>
                  <a:gd name="T41" fmla="*/ 2 h 4"/>
                  <a:gd name="T42" fmla="*/ 9 w 11"/>
                  <a:gd name="T43" fmla="*/ 3 h 4"/>
                  <a:gd name="T44" fmla="*/ 9 w 11"/>
                  <a:gd name="T45" fmla="*/ 1 h 4"/>
                  <a:gd name="T46" fmla="*/ 6 w 11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cubicBezTo>
                      <a:pt x="6" y="2"/>
                      <a:pt x="7" y="2"/>
                      <a:pt x="7" y="1"/>
                    </a:cubicBezTo>
                    <a:cubicBezTo>
                      <a:pt x="6" y="2"/>
                      <a:pt x="6" y="2"/>
                      <a:pt x="4" y="3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6" y="2"/>
                      <a:pt x="6" y="1"/>
                      <a:pt x="5" y="2"/>
                    </a:cubicBezTo>
                    <a:cubicBezTo>
                      <a:pt x="4" y="2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0"/>
                    </a:cubicBezTo>
                    <a:cubicBezTo>
                      <a:pt x="4" y="1"/>
                      <a:pt x="3" y="0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1"/>
                      <a:pt x="7" y="3"/>
                      <a:pt x="9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Freeform 213">
                <a:extLst>
                  <a:ext uri="{FF2B5EF4-FFF2-40B4-BE49-F238E27FC236}">
                    <a16:creationId xmlns:a16="http://schemas.microsoft.com/office/drawing/2014/main" id="{3740688A-E6AE-904E-9859-92DE6AB2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0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8" name="Freeform 214">
                <a:extLst>
                  <a:ext uri="{FF2B5EF4-FFF2-40B4-BE49-F238E27FC236}">
                    <a16:creationId xmlns:a16="http://schemas.microsoft.com/office/drawing/2014/main" id="{ED099DD5-350F-594E-932A-680E8934A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9" name="Freeform 215">
                <a:extLst>
                  <a:ext uri="{FF2B5EF4-FFF2-40B4-BE49-F238E27FC236}">
                    <a16:creationId xmlns:a16="http://schemas.microsoft.com/office/drawing/2014/main" id="{314D2266-A874-C241-80BA-97E37B821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92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0" name="Freeform 216">
                <a:extLst>
                  <a:ext uri="{FF2B5EF4-FFF2-40B4-BE49-F238E27FC236}">
                    <a16:creationId xmlns:a16="http://schemas.microsoft.com/office/drawing/2014/main" id="{9FEF6EE3-55A2-894B-BB24-98A4F34B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88"/>
                <a:ext cx="16" cy="1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1 h 3"/>
                  <a:gd name="T6" fmla="*/ 1 w 4"/>
                  <a:gd name="T7" fmla="*/ 2 h 3"/>
                  <a:gd name="T8" fmla="*/ 1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2" y="1"/>
                      <a:pt x="1" y="2"/>
                      <a:pt x="1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2B3F4D28-7308-D74F-A8FF-7BA0139D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446"/>
                <a:ext cx="42" cy="50"/>
              </a:xfrm>
              <a:custGeom>
                <a:avLst/>
                <a:gdLst>
                  <a:gd name="T0" fmla="*/ 7 w 10"/>
                  <a:gd name="T1" fmla="*/ 8 h 12"/>
                  <a:gd name="T2" fmla="*/ 6 w 10"/>
                  <a:gd name="T3" fmla="*/ 8 h 12"/>
                  <a:gd name="T4" fmla="*/ 7 w 10"/>
                  <a:gd name="T5" fmla="*/ 7 h 12"/>
                  <a:gd name="T6" fmla="*/ 7 w 10"/>
                  <a:gd name="T7" fmla="*/ 6 h 12"/>
                  <a:gd name="T8" fmla="*/ 7 w 10"/>
                  <a:gd name="T9" fmla="*/ 7 h 12"/>
                  <a:gd name="T10" fmla="*/ 6 w 10"/>
                  <a:gd name="T11" fmla="*/ 7 h 12"/>
                  <a:gd name="T12" fmla="*/ 4 w 10"/>
                  <a:gd name="T13" fmla="*/ 8 h 12"/>
                  <a:gd name="T14" fmla="*/ 6 w 10"/>
                  <a:gd name="T15" fmla="*/ 5 h 12"/>
                  <a:gd name="T16" fmla="*/ 3 w 10"/>
                  <a:gd name="T17" fmla="*/ 8 h 12"/>
                  <a:gd name="T18" fmla="*/ 3 w 10"/>
                  <a:gd name="T19" fmla="*/ 7 h 12"/>
                  <a:gd name="T20" fmla="*/ 4 w 10"/>
                  <a:gd name="T21" fmla="*/ 6 h 12"/>
                  <a:gd name="T22" fmla="*/ 3 w 10"/>
                  <a:gd name="T23" fmla="*/ 6 h 12"/>
                  <a:gd name="T24" fmla="*/ 5 w 10"/>
                  <a:gd name="T25" fmla="*/ 5 h 12"/>
                  <a:gd name="T26" fmla="*/ 4 w 10"/>
                  <a:gd name="T27" fmla="*/ 4 h 12"/>
                  <a:gd name="T28" fmla="*/ 4 w 10"/>
                  <a:gd name="T29" fmla="*/ 4 h 12"/>
                  <a:gd name="T30" fmla="*/ 2 w 10"/>
                  <a:gd name="T31" fmla="*/ 4 h 12"/>
                  <a:gd name="T32" fmla="*/ 2 w 10"/>
                  <a:gd name="T33" fmla="*/ 3 h 12"/>
                  <a:gd name="T34" fmla="*/ 2 w 10"/>
                  <a:gd name="T35" fmla="*/ 3 h 12"/>
                  <a:gd name="T36" fmla="*/ 3 w 10"/>
                  <a:gd name="T37" fmla="*/ 8 h 12"/>
                  <a:gd name="T38" fmla="*/ 3 w 10"/>
                  <a:gd name="T39" fmla="*/ 8 h 12"/>
                  <a:gd name="T40" fmla="*/ 2 w 10"/>
                  <a:gd name="T41" fmla="*/ 7 h 12"/>
                  <a:gd name="T42" fmla="*/ 1 w 10"/>
                  <a:gd name="T43" fmla="*/ 5 h 12"/>
                  <a:gd name="T44" fmla="*/ 1 w 10"/>
                  <a:gd name="T45" fmla="*/ 5 h 12"/>
                  <a:gd name="T46" fmla="*/ 3 w 10"/>
                  <a:gd name="T47" fmla="*/ 7 h 12"/>
                  <a:gd name="T48" fmla="*/ 2 w 10"/>
                  <a:gd name="T49" fmla="*/ 6 h 12"/>
                  <a:gd name="T50" fmla="*/ 4 w 10"/>
                  <a:gd name="T51" fmla="*/ 7 h 12"/>
                  <a:gd name="T52" fmla="*/ 2 w 10"/>
                  <a:gd name="T53" fmla="*/ 4 h 12"/>
                  <a:gd name="T54" fmla="*/ 3 w 10"/>
                  <a:gd name="T55" fmla="*/ 4 h 12"/>
                  <a:gd name="T56" fmla="*/ 1 w 10"/>
                  <a:gd name="T57" fmla="*/ 2 h 12"/>
                  <a:gd name="T58" fmla="*/ 0 w 10"/>
                  <a:gd name="T59" fmla="*/ 7 h 12"/>
                  <a:gd name="T60" fmla="*/ 2 w 10"/>
                  <a:gd name="T61" fmla="*/ 6 h 12"/>
                  <a:gd name="T62" fmla="*/ 0 w 10"/>
                  <a:gd name="T63" fmla="*/ 7 h 12"/>
                  <a:gd name="T64" fmla="*/ 2 w 10"/>
                  <a:gd name="T65" fmla="*/ 6 h 12"/>
                  <a:gd name="T66" fmla="*/ 1 w 10"/>
                  <a:gd name="T67" fmla="*/ 7 h 12"/>
                  <a:gd name="T68" fmla="*/ 2 w 10"/>
                  <a:gd name="T69" fmla="*/ 6 h 12"/>
                  <a:gd name="T70" fmla="*/ 1 w 10"/>
                  <a:gd name="T71" fmla="*/ 8 h 12"/>
                  <a:gd name="T72" fmla="*/ 4 w 10"/>
                  <a:gd name="T73" fmla="*/ 10 h 12"/>
                  <a:gd name="T74" fmla="*/ 5 w 10"/>
                  <a:gd name="T75" fmla="*/ 9 h 12"/>
                  <a:gd name="T76" fmla="*/ 6 w 10"/>
                  <a:gd name="T77" fmla="*/ 10 h 12"/>
                  <a:gd name="T78" fmla="*/ 7 w 10"/>
                  <a:gd name="T79" fmla="*/ 9 h 12"/>
                  <a:gd name="T80" fmla="*/ 4 w 10"/>
                  <a:gd name="T81" fmla="*/ 11 h 12"/>
                  <a:gd name="T82" fmla="*/ 5 w 10"/>
                  <a:gd name="T83" fmla="*/ 11 h 12"/>
                  <a:gd name="T84" fmla="*/ 5 w 10"/>
                  <a:gd name="T85" fmla="*/ 11 h 12"/>
                  <a:gd name="T86" fmla="*/ 5 w 10"/>
                  <a:gd name="T87" fmla="*/ 11 h 12"/>
                  <a:gd name="T88" fmla="*/ 8 w 10"/>
                  <a:gd name="T89" fmla="*/ 9 h 12"/>
                  <a:gd name="T90" fmla="*/ 8 w 10"/>
                  <a:gd name="T91" fmla="*/ 7 h 12"/>
                  <a:gd name="T92" fmla="*/ 7 w 10"/>
                  <a:gd name="T9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2">
                    <a:moveTo>
                      <a:pt x="7" y="8"/>
                    </a:move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8"/>
                      <a:pt x="6" y="7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5" y="6"/>
                      <a:pt x="5" y="7"/>
                      <a:pt x="6" y="5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4" y="6"/>
                      <a:pt x="3" y="8"/>
                      <a:pt x="3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2"/>
                      <a:pt x="3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0"/>
                      <a:pt x="2" y="6"/>
                      <a:pt x="1" y="5"/>
                    </a:cubicBezTo>
                    <a:cubicBezTo>
                      <a:pt x="3" y="8"/>
                      <a:pt x="0" y="4"/>
                      <a:pt x="1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1" y="4"/>
                      <a:pt x="0" y="2"/>
                      <a:pt x="0" y="7"/>
                    </a:cubicBezTo>
                    <a:cubicBezTo>
                      <a:pt x="1" y="5"/>
                      <a:pt x="0" y="7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4" y="8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8" y="7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6" y="10"/>
                      <a:pt x="10" y="6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2" name="Freeform 218">
                <a:extLst>
                  <a:ext uri="{FF2B5EF4-FFF2-40B4-BE49-F238E27FC236}">
                    <a16:creationId xmlns:a16="http://schemas.microsoft.com/office/drawing/2014/main" id="{9EE218FF-6AD6-CE4C-82C0-F0B6A5F9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3" name="Freeform 219">
                <a:extLst>
                  <a:ext uri="{FF2B5EF4-FFF2-40B4-BE49-F238E27FC236}">
                    <a16:creationId xmlns:a16="http://schemas.microsoft.com/office/drawing/2014/main" id="{ED5CA92A-E561-A14F-BAC1-A3DE479E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4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4" name="Rectangle 220">
                <a:extLst>
                  <a:ext uri="{FF2B5EF4-FFF2-40B4-BE49-F238E27FC236}">
                    <a16:creationId xmlns:a16="http://schemas.microsoft.com/office/drawing/2014/main" id="{6CD2A7CF-1857-D944-9CCD-BAB072D81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4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5" name="Freeform 221">
                <a:extLst>
                  <a:ext uri="{FF2B5EF4-FFF2-40B4-BE49-F238E27FC236}">
                    <a16:creationId xmlns:a16="http://schemas.microsoft.com/office/drawing/2014/main" id="{EA4D0C9D-D435-894A-AC2E-938BA56A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48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6" name="Freeform 222">
                <a:extLst>
                  <a:ext uri="{FF2B5EF4-FFF2-40B4-BE49-F238E27FC236}">
                    <a16:creationId xmlns:a16="http://schemas.microsoft.com/office/drawing/2014/main" id="{FBEC151B-EB50-5248-8662-F643D9AF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46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7" name="Freeform 223">
                <a:extLst>
                  <a:ext uri="{FF2B5EF4-FFF2-40B4-BE49-F238E27FC236}">
                    <a16:creationId xmlns:a16="http://schemas.microsoft.com/office/drawing/2014/main" id="{62E7F7DF-9A48-9B49-B828-734F16EAF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8" name="Freeform 224">
                <a:extLst>
                  <a:ext uri="{FF2B5EF4-FFF2-40B4-BE49-F238E27FC236}">
                    <a16:creationId xmlns:a16="http://schemas.microsoft.com/office/drawing/2014/main" id="{23CF7CA1-74AC-9849-B1BC-141BC495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396"/>
                <a:ext cx="50" cy="75"/>
              </a:xfrm>
              <a:custGeom>
                <a:avLst/>
                <a:gdLst>
                  <a:gd name="T0" fmla="*/ 8 w 12"/>
                  <a:gd name="T1" fmla="*/ 0 h 18"/>
                  <a:gd name="T2" fmla="*/ 6 w 12"/>
                  <a:gd name="T3" fmla="*/ 0 h 18"/>
                  <a:gd name="T4" fmla="*/ 5 w 12"/>
                  <a:gd name="T5" fmla="*/ 0 h 18"/>
                  <a:gd name="T6" fmla="*/ 6 w 12"/>
                  <a:gd name="T7" fmla="*/ 1 h 18"/>
                  <a:gd name="T8" fmla="*/ 6 w 12"/>
                  <a:gd name="T9" fmla="*/ 3 h 18"/>
                  <a:gd name="T10" fmla="*/ 5 w 12"/>
                  <a:gd name="T11" fmla="*/ 4 h 18"/>
                  <a:gd name="T12" fmla="*/ 6 w 12"/>
                  <a:gd name="T13" fmla="*/ 6 h 18"/>
                  <a:gd name="T14" fmla="*/ 5 w 12"/>
                  <a:gd name="T15" fmla="*/ 6 h 18"/>
                  <a:gd name="T16" fmla="*/ 5 w 12"/>
                  <a:gd name="T17" fmla="*/ 7 h 18"/>
                  <a:gd name="T18" fmla="*/ 8 w 12"/>
                  <a:gd name="T19" fmla="*/ 8 h 18"/>
                  <a:gd name="T20" fmla="*/ 7 w 12"/>
                  <a:gd name="T21" fmla="*/ 9 h 18"/>
                  <a:gd name="T22" fmla="*/ 6 w 12"/>
                  <a:gd name="T23" fmla="*/ 9 h 18"/>
                  <a:gd name="T24" fmla="*/ 5 w 12"/>
                  <a:gd name="T25" fmla="*/ 10 h 18"/>
                  <a:gd name="T26" fmla="*/ 4 w 12"/>
                  <a:gd name="T27" fmla="*/ 11 h 18"/>
                  <a:gd name="T28" fmla="*/ 4 w 12"/>
                  <a:gd name="T29" fmla="*/ 12 h 18"/>
                  <a:gd name="T30" fmla="*/ 5 w 12"/>
                  <a:gd name="T31" fmla="*/ 14 h 18"/>
                  <a:gd name="T32" fmla="*/ 3 w 12"/>
                  <a:gd name="T33" fmla="*/ 13 h 18"/>
                  <a:gd name="T34" fmla="*/ 3 w 12"/>
                  <a:gd name="T35" fmla="*/ 14 h 18"/>
                  <a:gd name="T36" fmla="*/ 1 w 12"/>
                  <a:gd name="T37" fmla="*/ 15 h 18"/>
                  <a:gd name="T38" fmla="*/ 3 w 12"/>
                  <a:gd name="T39" fmla="*/ 15 h 18"/>
                  <a:gd name="T40" fmla="*/ 2 w 12"/>
                  <a:gd name="T41" fmla="*/ 14 h 18"/>
                  <a:gd name="T42" fmla="*/ 5 w 12"/>
                  <a:gd name="T43" fmla="*/ 16 h 18"/>
                  <a:gd name="T44" fmla="*/ 6 w 12"/>
                  <a:gd name="T45" fmla="*/ 16 h 18"/>
                  <a:gd name="T46" fmla="*/ 6 w 12"/>
                  <a:gd name="T47" fmla="*/ 15 h 18"/>
                  <a:gd name="T48" fmla="*/ 7 w 12"/>
                  <a:gd name="T49" fmla="*/ 15 h 18"/>
                  <a:gd name="T50" fmla="*/ 8 w 12"/>
                  <a:gd name="T51" fmla="*/ 14 h 18"/>
                  <a:gd name="T52" fmla="*/ 8 w 12"/>
                  <a:gd name="T53" fmla="*/ 12 h 18"/>
                  <a:gd name="T54" fmla="*/ 8 w 12"/>
                  <a:gd name="T55" fmla="*/ 13 h 18"/>
                  <a:gd name="T56" fmla="*/ 8 w 12"/>
                  <a:gd name="T57" fmla="*/ 12 h 18"/>
                  <a:gd name="T58" fmla="*/ 8 w 12"/>
                  <a:gd name="T59" fmla="*/ 11 h 18"/>
                  <a:gd name="T60" fmla="*/ 8 w 12"/>
                  <a:gd name="T61" fmla="*/ 10 h 18"/>
                  <a:gd name="T62" fmla="*/ 9 w 12"/>
                  <a:gd name="T63" fmla="*/ 11 h 18"/>
                  <a:gd name="T64" fmla="*/ 10 w 12"/>
                  <a:gd name="T65" fmla="*/ 10 h 18"/>
                  <a:gd name="T66" fmla="*/ 8 w 12"/>
                  <a:gd name="T67" fmla="*/ 9 h 18"/>
                  <a:gd name="T68" fmla="*/ 8 w 12"/>
                  <a:gd name="T69" fmla="*/ 7 h 18"/>
                  <a:gd name="T70" fmla="*/ 8 w 12"/>
                  <a:gd name="T71" fmla="*/ 5 h 18"/>
                  <a:gd name="T72" fmla="*/ 8 w 12"/>
                  <a:gd name="T73" fmla="*/ 5 h 18"/>
                  <a:gd name="T74" fmla="*/ 8 w 12"/>
                  <a:gd name="T75" fmla="*/ 3 h 18"/>
                  <a:gd name="T76" fmla="*/ 6 w 12"/>
                  <a:gd name="T77" fmla="*/ 3 h 18"/>
                  <a:gd name="T78" fmla="*/ 10 w 12"/>
                  <a:gd name="T7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10" y="1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2" y="1"/>
                      <a:pt x="9" y="3"/>
                      <a:pt x="6" y="3"/>
                    </a:cubicBezTo>
                    <a:cubicBezTo>
                      <a:pt x="6" y="3"/>
                      <a:pt x="5" y="4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8" y="5"/>
                      <a:pt x="3" y="4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7" y="7"/>
                      <a:pt x="5" y="6"/>
                    </a:cubicBezTo>
                    <a:cubicBezTo>
                      <a:pt x="5" y="6"/>
                      <a:pt x="7" y="7"/>
                      <a:pt x="8" y="7"/>
                    </a:cubicBezTo>
                    <a:cubicBezTo>
                      <a:pt x="7" y="8"/>
                      <a:pt x="6" y="7"/>
                      <a:pt x="5" y="7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6" y="8"/>
                      <a:pt x="7" y="8"/>
                      <a:pt x="8" y="8"/>
                    </a:cubicBezTo>
                    <a:cubicBezTo>
                      <a:pt x="7" y="9"/>
                      <a:pt x="9" y="9"/>
                      <a:pt x="9" y="10"/>
                    </a:cubicBezTo>
                    <a:cubicBezTo>
                      <a:pt x="7" y="9"/>
                      <a:pt x="9" y="10"/>
                      <a:pt x="7" y="9"/>
                    </a:cubicBezTo>
                    <a:cubicBezTo>
                      <a:pt x="6" y="9"/>
                      <a:pt x="7" y="8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3" y="9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4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3" y="10"/>
                      <a:pt x="6" y="13"/>
                      <a:pt x="4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3" y="12"/>
                      <a:pt x="3" y="11"/>
                    </a:cubicBezTo>
                    <a:cubicBezTo>
                      <a:pt x="3" y="12"/>
                      <a:pt x="2" y="12"/>
                      <a:pt x="3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5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0" y="13"/>
                      <a:pt x="1" y="15"/>
                    </a:cubicBezTo>
                    <a:cubicBezTo>
                      <a:pt x="2" y="16"/>
                      <a:pt x="4" y="17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3" y="14"/>
                      <a:pt x="2" y="14"/>
                    </a:cubicBezTo>
                    <a:cubicBezTo>
                      <a:pt x="2" y="13"/>
                      <a:pt x="3" y="15"/>
                      <a:pt x="3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6"/>
                    </a:cubicBezTo>
                    <a:cubicBezTo>
                      <a:pt x="4" y="14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4"/>
                      <a:pt x="6" y="13"/>
                      <a:pt x="8" y="14"/>
                    </a:cubicBezTo>
                    <a:cubicBezTo>
                      <a:pt x="6" y="13"/>
                      <a:pt x="8" y="13"/>
                      <a:pt x="7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2"/>
                      <a:pt x="8" y="12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9" y="13"/>
                      <a:pt x="6" y="11"/>
                      <a:pt x="8" y="11"/>
                    </a:cubicBezTo>
                    <a:cubicBezTo>
                      <a:pt x="7" y="11"/>
                      <a:pt x="7" y="10"/>
                      <a:pt x="6" y="10"/>
                    </a:cubicBezTo>
                    <a:cubicBezTo>
                      <a:pt x="6" y="10"/>
                      <a:pt x="8" y="11"/>
                      <a:pt x="8" y="10"/>
                    </a:cubicBezTo>
                    <a:cubicBezTo>
                      <a:pt x="6" y="9"/>
                      <a:pt x="8" y="10"/>
                      <a:pt x="7" y="9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10" y="11"/>
                      <a:pt x="8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8"/>
                      <a:pt x="9" y="6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8" y="5"/>
                    </a:cubicBezTo>
                    <a:cubicBezTo>
                      <a:pt x="8" y="5"/>
                      <a:pt x="10" y="5"/>
                      <a:pt x="10" y="5"/>
                    </a:cubicBezTo>
                    <a:cubicBezTo>
                      <a:pt x="8" y="4"/>
                      <a:pt x="12" y="4"/>
                      <a:pt x="8" y="3"/>
                    </a:cubicBezTo>
                    <a:cubicBezTo>
                      <a:pt x="8" y="3"/>
                      <a:pt x="7" y="3"/>
                      <a:pt x="8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3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9" name="Freeform 225">
                <a:extLst>
                  <a:ext uri="{FF2B5EF4-FFF2-40B4-BE49-F238E27FC236}">
                    <a16:creationId xmlns:a16="http://schemas.microsoft.com/office/drawing/2014/main" id="{CC43AAB0-8EBD-A64A-B69E-AC195C95C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0" name="Freeform 226">
                <a:extLst>
                  <a:ext uri="{FF2B5EF4-FFF2-40B4-BE49-F238E27FC236}">
                    <a16:creationId xmlns:a16="http://schemas.microsoft.com/office/drawing/2014/main" id="{12D6DBFE-EC2F-1049-834F-E27B64F4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1" name="Freeform 227">
                <a:extLst>
                  <a:ext uri="{FF2B5EF4-FFF2-40B4-BE49-F238E27FC236}">
                    <a16:creationId xmlns:a16="http://schemas.microsoft.com/office/drawing/2014/main" id="{ABB17F68-8C61-D745-AAE0-B17196E21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396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2" name="Rectangle 228">
                <a:extLst>
                  <a:ext uri="{FF2B5EF4-FFF2-40B4-BE49-F238E27FC236}">
                    <a16:creationId xmlns:a16="http://schemas.microsoft.com/office/drawing/2014/main" id="{C247DFB9-CBD7-E04C-AB1F-2DA6CE55B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3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3" name="Freeform 229">
                <a:extLst>
                  <a:ext uri="{FF2B5EF4-FFF2-40B4-BE49-F238E27FC236}">
                    <a16:creationId xmlns:a16="http://schemas.microsoft.com/office/drawing/2014/main" id="{E73569D6-7144-CA4E-A0E8-46F2E2A7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37" cy="29"/>
              </a:xfrm>
              <a:custGeom>
                <a:avLst/>
                <a:gdLst>
                  <a:gd name="T0" fmla="*/ 3 w 9"/>
                  <a:gd name="T1" fmla="*/ 1 h 7"/>
                  <a:gd name="T2" fmla="*/ 2 w 9"/>
                  <a:gd name="T3" fmla="*/ 1 h 7"/>
                  <a:gd name="T4" fmla="*/ 2 w 9"/>
                  <a:gd name="T5" fmla="*/ 0 h 7"/>
                  <a:gd name="T6" fmla="*/ 0 w 9"/>
                  <a:gd name="T7" fmla="*/ 2 h 7"/>
                  <a:gd name="T8" fmla="*/ 3 w 9"/>
                  <a:gd name="T9" fmla="*/ 3 h 7"/>
                  <a:gd name="T10" fmla="*/ 2 w 9"/>
                  <a:gd name="T11" fmla="*/ 3 h 7"/>
                  <a:gd name="T12" fmla="*/ 4 w 9"/>
                  <a:gd name="T13" fmla="*/ 4 h 7"/>
                  <a:gd name="T14" fmla="*/ 2 w 9"/>
                  <a:gd name="T15" fmla="*/ 4 h 7"/>
                  <a:gd name="T16" fmla="*/ 3 w 9"/>
                  <a:gd name="T17" fmla="*/ 5 h 7"/>
                  <a:gd name="T18" fmla="*/ 4 w 9"/>
                  <a:gd name="T19" fmla="*/ 5 h 7"/>
                  <a:gd name="T20" fmla="*/ 3 w 9"/>
                  <a:gd name="T21" fmla="*/ 5 h 7"/>
                  <a:gd name="T22" fmla="*/ 4 w 9"/>
                  <a:gd name="T23" fmla="*/ 5 h 7"/>
                  <a:gd name="T24" fmla="*/ 4 w 9"/>
                  <a:gd name="T25" fmla="*/ 5 h 7"/>
                  <a:gd name="T26" fmla="*/ 3 w 9"/>
                  <a:gd name="T27" fmla="*/ 5 h 7"/>
                  <a:gd name="T28" fmla="*/ 4 w 9"/>
                  <a:gd name="T29" fmla="*/ 6 h 7"/>
                  <a:gd name="T30" fmla="*/ 3 w 9"/>
                  <a:gd name="T31" fmla="*/ 6 h 7"/>
                  <a:gd name="T32" fmla="*/ 5 w 9"/>
                  <a:gd name="T33" fmla="*/ 7 h 7"/>
                  <a:gd name="T34" fmla="*/ 6 w 9"/>
                  <a:gd name="T35" fmla="*/ 7 h 7"/>
                  <a:gd name="T36" fmla="*/ 5 w 9"/>
                  <a:gd name="T37" fmla="*/ 6 h 7"/>
                  <a:gd name="T38" fmla="*/ 5 w 9"/>
                  <a:gd name="T39" fmla="*/ 6 h 7"/>
                  <a:gd name="T40" fmla="*/ 4 w 9"/>
                  <a:gd name="T41" fmla="*/ 5 h 7"/>
                  <a:gd name="T42" fmla="*/ 6 w 9"/>
                  <a:gd name="T43" fmla="*/ 6 h 7"/>
                  <a:gd name="T44" fmla="*/ 8 w 9"/>
                  <a:gd name="T45" fmla="*/ 4 h 7"/>
                  <a:gd name="T46" fmla="*/ 8 w 9"/>
                  <a:gd name="T47" fmla="*/ 5 h 7"/>
                  <a:gd name="T48" fmla="*/ 7 w 9"/>
                  <a:gd name="T49" fmla="*/ 4 h 7"/>
                  <a:gd name="T50" fmla="*/ 6 w 9"/>
                  <a:gd name="T51" fmla="*/ 5 h 7"/>
                  <a:gd name="T52" fmla="*/ 4 w 9"/>
                  <a:gd name="T53" fmla="*/ 5 h 7"/>
                  <a:gd name="T54" fmla="*/ 4 w 9"/>
                  <a:gd name="T55" fmla="*/ 4 h 7"/>
                  <a:gd name="T56" fmla="*/ 6 w 9"/>
                  <a:gd name="T57" fmla="*/ 4 h 7"/>
                  <a:gd name="T58" fmla="*/ 5 w 9"/>
                  <a:gd name="T59" fmla="*/ 4 h 7"/>
                  <a:gd name="T60" fmla="*/ 7 w 9"/>
                  <a:gd name="T61" fmla="*/ 4 h 7"/>
                  <a:gd name="T62" fmla="*/ 5 w 9"/>
                  <a:gd name="T63" fmla="*/ 4 h 7"/>
                  <a:gd name="T64" fmla="*/ 4 w 9"/>
                  <a:gd name="T65" fmla="*/ 2 h 7"/>
                  <a:gd name="T66" fmla="*/ 5 w 9"/>
                  <a:gd name="T67" fmla="*/ 2 h 7"/>
                  <a:gd name="T68" fmla="*/ 4 w 9"/>
                  <a:gd name="T69" fmla="*/ 2 h 7"/>
                  <a:gd name="T70" fmla="*/ 4 w 9"/>
                  <a:gd name="T71" fmla="*/ 1 h 7"/>
                  <a:gd name="T72" fmla="*/ 3 w 9"/>
                  <a:gd name="T73" fmla="*/ 2 h 7"/>
                  <a:gd name="T74" fmla="*/ 3 w 9"/>
                  <a:gd name="T75" fmla="*/ 1 h 7"/>
                  <a:gd name="T76" fmla="*/ 3 w 9"/>
                  <a:gd name="T77" fmla="*/ 1 h 7"/>
                  <a:gd name="T78" fmla="*/ 1 w 9"/>
                  <a:gd name="T79" fmla="*/ 2 h 7"/>
                  <a:gd name="T80" fmla="*/ 3 w 9"/>
                  <a:gd name="T8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7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5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5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6"/>
                      <a:pt x="2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6" y="6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5"/>
                      <a:pt x="5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4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4" name="Freeform 230">
                <a:extLst>
                  <a:ext uri="{FF2B5EF4-FFF2-40B4-BE49-F238E27FC236}">
                    <a16:creationId xmlns:a16="http://schemas.microsoft.com/office/drawing/2014/main" id="{F10C20C1-3A9A-934E-BC34-9085E5A37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8" cy="8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5" name="Freeform 231">
                <a:extLst>
                  <a:ext uri="{FF2B5EF4-FFF2-40B4-BE49-F238E27FC236}">
                    <a16:creationId xmlns:a16="http://schemas.microsoft.com/office/drawing/2014/main" id="{538E723A-336E-BC46-AD08-CCD9777D4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359"/>
                <a:ext cx="21" cy="20"/>
              </a:xfrm>
              <a:custGeom>
                <a:avLst/>
                <a:gdLst>
                  <a:gd name="T0" fmla="*/ 2 w 5"/>
                  <a:gd name="T1" fmla="*/ 2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2 h 5"/>
                  <a:gd name="T8" fmla="*/ 3 w 5"/>
                  <a:gd name="T9" fmla="*/ 3 h 5"/>
                  <a:gd name="T10" fmla="*/ 4 w 5"/>
                  <a:gd name="T11" fmla="*/ 2 h 5"/>
                  <a:gd name="T12" fmla="*/ 3 w 5"/>
                  <a:gd name="T13" fmla="*/ 3 h 5"/>
                  <a:gd name="T14" fmla="*/ 4 w 5"/>
                  <a:gd name="T15" fmla="*/ 2 h 5"/>
                  <a:gd name="T16" fmla="*/ 4 w 5"/>
                  <a:gd name="T17" fmla="*/ 2 h 5"/>
                  <a:gd name="T18" fmla="*/ 4 w 5"/>
                  <a:gd name="T19" fmla="*/ 2 h 5"/>
                  <a:gd name="T20" fmla="*/ 2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3 w 5"/>
                  <a:gd name="T27" fmla="*/ 1 h 5"/>
                  <a:gd name="T28" fmla="*/ 2 w 5"/>
                  <a:gd name="T29" fmla="*/ 2 h 5"/>
                  <a:gd name="T30" fmla="*/ 3 w 5"/>
                  <a:gd name="T31" fmla="*/ 1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3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2" y="4"/>
                      <a:pt x="2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6" name="Rectangle 232">
                <a:extLst>
                  <a:ext uri="{FF2B5EF4-FFF2-40B4-BE49-F238E27FC236}">
                    <a16:creationId xmlns:a16="http://schemas.microsoft.com/office/drawing/2014/main" id="{115D50F1-067D-F046-A54A-57379096A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3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7" name="Freeform 233">
                <a:extLst>
                  <a:ext uri="{FF2B5EF4-FFF2-40B4-BE49-F238E27FC236}">
                    <a16:creationId xmlns:a16="http://schemas.microsoft.com/office/drawing/2014/main" id="{6F97F180-556B-EF4A-A563-EFA284FA0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8" name="Freeform 234">
                <a:extLst>
                  <a:ext uri="{FF2B5EF4-FFF2-40B4-BE49-F238E27FC236}">
                    <a16:creationId xmlns:a16="http://schemas.microsoft.com/office/drawing/2014/main" id="{5B94DBAA-2677-CA42-937E-4E69189D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17" cy="17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0 w 4"/>
                  <a:gd name="T5" fmla="*/ 0 h 4"/>
                  <a:gd name="T6" fmla="*/ 2 w 4"/>
                  <a:gd name="T7" fmla="*/ 2 h 4"/>
                  <a:gd name="T8" fmla="*/ 2 w 4"/>
                  <a:gd name="T9" fmla="*/ 1 h 4"/>
                  <a:gd name="T10" fmla="*/ 3 w 4"/>
                  <a:gd name="T11" fmla="*/ 3 h 4"/>
                  <a:gd name="T12" fmla="*/ 3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4" y="4"/>
                      <a:pt x="2" y="2"/>
                      <a:pt x="3" y="3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9" name="Freeform 235">
                <a:extLst>
                  <a:ext uri="{FF2B5EF4-FFF2-40B4-BE49-F238E27FC236}">
                    <a16:creationId xmlns:a16="http://schemas.microsoft.com/office/drawing/2014/main" id="{13BB56CC-FA5C-7342-928D-034D91C8F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0" name="Freeform 236">
                <a:extLst>
                  <a:ext uri="{FF2B5EF4-FFF2-40B4-BE49-F238E27FC236}">
                    <a16:creationId xmlns:a16="http://schemas.microsoft.com/office/drawing/2014/main" id="{209C393B-1701-6848-873E-99374424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1" name="Freeform 237">
                <a:extLst>
                  <a:ext uri="{FF2B5EF4-FFF2-40B4-BE49-F238E27FC236}">
                    <a16:creationId xmlns:a16="http://schemas.microsoft.com/office/drawing/2014/main" id="{2D6266B9-956B-2F44-9543-E42525F2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2" name="Freeform 238">
                <a:extLst>
                  <a:ext uri="{FF2B5EF4-FFF2-40B4-BE49-F238E27FC236}">
                    <a16:creationId xmlns:a16="http://schemas.microsoft.com/office/drawing/2014/main" id="{5604186F-B616-7E42-A0B5-D4430165A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3" name="Freeform 239">
                <a:extLst>
                  <a:ext uri="{FF2B5EF4-FFF2-40B4-BE49-F238E27FC236}">
                    <a16:creationId xmlns:a16="http://schemas.microsoft.com/office/drawing/2014/main" id="{314391FB-713D-6943-A408-7A47BD7A0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4" name="Rectangle 240">
                <a:extLst>
                  <a:ext uri="{FF2B5EF4-FFF2-40B4-BE49-F238E27FC236}">
                    <a16:creationId xmlns:a16="http://schemas.microsoft.com/office/drawing/2014/main" id="{65F617C0-C980-EA47-A8C5-AC5FE660B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" y="224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5" name="Freeform 241">
                <a:extLst>
                  <a:ext uri="{FF2B5EF4-FFF2-40B4-BE49-F238E27FC236}">
                    <a16:creationId xmlns:a16="http://schemas.microsoft.com/office/drawing/2014/main" id="{472A06C8-A949-9244-9CE6-299C504EE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4 w 4"/>
                  <a:gd name="T5" fmla="*/ 3 h 3"/>
                  <a:gd name="T6" fmla="*/ 3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2"/>
                      <a:pt x="0" y="0"/>
                      <a:pt x="2" y="1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6" name="Freeform 242">
                <a:extLst>
                  <a:ext uri="{FF2B5EF4-FFF2-40B4-BE49-F238E27FC236}">
                    <a16:creationId xmlns:a16="http://schemas.microsoft.com/office/drawing/2014/main" id="{229C458C-14D3-F149-9184-69486925F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50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7" name="Freeform 243">
                <a:extLst>
                  <a:ext uri="{FF2B5EF4-FFF2-40B4-BE49-F238E27FC236}">
                    <a16:creationId xmlns:a16="http://schemas.microsoft.com/office/drawing/2014/main" id="{15280920-2076-574F-A9E8-91DA5BCC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42"/>
                <a:ext cx="17" cy="12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1 w 4"/>
                  <a:gd name="T5" fmla="*/ 0 h 3"/>
                  <a:gd name="T6" fmla="*/ 1 w 4"/>
                  <a:gd name="T7" fmla="*/ 1 h 3"/>
                  <a:gd name="T8" fmla="*/ 0 w 4"/>
                  <a:gd name="T9" fmla="*/ 0 h 3"/>
                  <a:gd name="T10" fmla="*/ 1 w 4"/>
                  <a:gd name="T11" fmla="*/ 1 h 3"/>
                  <a:gd name="T12" fmla="*/ 0 w 4"/>
                  <a:gd name="T13" fmla="*/ 0 h 3"/>
                  <a:gd name="T14" fmla="*/ 2 w 4"/>
                  <a:gd name="T15" fmla="*/ 2 h 3"/>
                  <a:gd name="T16" fmla="*/ 2 w 4"/>
                  <a:gd name="T17" fmla="*/ 1 h 3"/>
                  <a:gd name="T18" fmla="*/ 3 w 4"/>
                  <a:gd name="T19" fmla="*/ 2 h 3"/>
                  <a:gd name="T20" fmla="*/ 4 w 4"/>
                  <a:gd name="T21" fmla="*/ 3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0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3"/>
                      <a:pt x="4" y="3"/>
                    </a:cubicBezTo>
                    <a:cubicBezTo>
                      <a:pt x="4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8" name="Freeform 244">
                <a:extLst>
                  <a:ext uri="{FF2B5EF4-FFF2-40B4-BE49-F238E27FC236}">
                    <a16:creationId xmlns:a16="http://schemas.microsoft.com/office/drawing/2014/main" id="{AE78914D-A8AA-4C45-A652-18162146C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4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9" name="Freeform 245">
                <a:extLst>
                  <a:ext uri="{FF2B5EF4-FFF2-40B4-BE49-F238E27FC236}">
                    <a16:creationId xmlns:a16="http://schemas.microsoft.com/office/drawing/2014/main" id="{53022A96-539B-3548-8B56-90C6B35A3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16" cy="17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0 w 4"/>
                  <a:gd name="T5" fmla="*/ 0 h 4"/>
                  <a:gd name="T6" fmla="*/ 1 w 4"/>
                  <a:gd name="T7" fmla="*/ 2 h 4"/>
                  <a:gd name="T8" fmla="*/ 0 w 4"/>
                  <a:gd name="T9" fmla="*/ 1 h 4"/>
                  <a:gd name="T10" fmla="*/ 3 w 4"/>
                  <a:gd name="T11" fmla="*/ 3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1 h 4"/>
                  <a:gd name="T18" fmla="*/ 1 w 4"/>
                  <a:gd name="T19" fmla="*/ 1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1" y="1"/>
                      <a:pt x="0" y="1"/>
                    </a:cubicBezTo>
                    <a:cubicBezTo>
                      <a:pt x="1" y="1"/>
                      <a:pt x="1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0" name="Freeform 246">
                <a:extLst>
                  <a:ext uri="{FF2B5EF4-FFF2-40B4-BE49-F238E27FC236}">
                    <a16:creationId xmlns:a16="http://schemas.microsoft.com/office/drawing/2014/main" id="{051858DC-A06F-214A-BB52-6930B502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3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1" name="Freeform 247">
                <a:extLst>
                  <a:ext uri="{FF2B5EF4-FFF2-40B4-BE49-F238E27FC236}">
                    <a16:creationId xmlns:a16="http://schemas.microsoft.com/office/drawing/2014/main" id="{4CE5B924-B047-CB48-AA60-D567820FF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2" name="Freeform 248">
                <a:extLst>
                  <a:ext uri="{FF2B5EF4-FFF2-40B4-BE49-F238E27FC236}">
                    <a16:creationId xmlns:a16="http://schemas.microsoft.com/office/drawing/2014/main" id="{B165368B-C4FB-3143-927A-F60E7BADE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3" name="Freeform 249">
                <a:extLst>
                  <a:ext uri="{FF2B5EF4-FFF2-40B4-BE49-F238E27FC236}">
                    <a16:creationId xmlns:a16="http://schemas.microsoft.com/office/drawing/2014/main" id="{8BF42857-5E06-8947-93C9-B9963019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21"/>
                <a:ext cx="30" cy="29"/>
              </a:xfrm>
              <a:custGeom>
                <a:avLst/>
                <a:gdLst>
                  <a:gd name="T0" fmla="*/ 7 w 7"/>
                  <a:gd name="T1" fmla="*/ 2 h 7"/>
                  <a:gd name="T2" fmla="*/ 6 w 7"/>
                  <a:gd name="T3" fmla="*/ 2 h 7"/>
                  <a:gd name="T4" fmla="*/ 4 w 7"/>
                  <a:gd name="T5" fmla="*/ 1 h 7"/>
                  <a:gd name="T6" fmla="*/ 2 w 7"/>
                  <a:gd name="T7" fmla="*/ 0 h 7"/>
                  <a:gd name="T8" fmla="*/ 3 w 7"/>
                  <a:gd name="T9" fmla="*/ 1 h 7"/>
                  <a:gd name="T10" fmla="*/ 2 w 7"/>
                  <a:gd name="T11" fmla="*/ 0 h 7"/>
                  <a:gd name="T12" fmla="*/ 2 w 7"/>
                  <a:gd name="T13" fmla="*/ 1 h 7"/>
                  <a:gd name="T14" fmla="*/ 3 w 7"/>
                  <a:gd name="T15" fmla="*/ 2 h 7"/>
                  <a:gd name="T16" fmla="*/ 1 w 7"/>
                  <a:gd name="T17" fmla="*/ 3 h 7"/>
                  <a:gd name="T18" fmla="*/ 3 w 7"/>
                  <a:gd name="T19" fmla="*/ 4 h 7"/>
                  <a:gd name="T20" fmla="*/ 2 w 7"/>
                  <a:gd name="T21" fmla="*/ 3 h 7"/>
                  <a:gd name="T22" fmla="*/ 2 w 7"/>
                  <a:gd name="T23" fmla="*/ 3 h 7"/>
                  <a:gd name="T24" fmla="*/ 1 w 7"/>
                  <a:gd name="T25" fmla="*/ 3 h 7"/>
                  <a:gd name="T26" fmla="*/ 3 w 7"/>
                  <a:gd name="T27" fmla="*/ 5 h 7"/>
                  <a:gd name="T28" fmla="*/ 1 w 7"/>
                  <a:gd name="T29" fmla="*/ 3 h 7"/>
                  <a:gd name="T30" fmla="*/ 2 w 7"/>
                  <a:gd name="T31" fmla="*/ 5 h 7"/>
                  <a:gd name="T32" fmla="*/ 3 w 7"/>
                  <a:gd name="T33" fmla="*/ 6 h 7"/>
                  <a:gd name="T34" fmla="*/ 4 w 7"/>
                  <a:gd name="T35" fmla="*/ 6 h 7"/>
                  <a:gd name="T36" fmla="*/ 3 w 7"/>
                  <a:gd name="T37" fmla="*/ 4 h 7"/>
                  <a:gd name="T38" fmla="*/ 4 w 7"/>
                  <a:gd name="T39" fmla="*/ 4 h 7"/>
                  <a:gd name="T40" fmla="*/ 5 w 7"/>
                  <a:gd name="T41" fmla="*/ 4 h 7"/>
                  <a:gd name="T42" fmla="*/ 3 w 7"/>
                  <a:gd name="T43" fmla="*/ 3 h 7"/>
                  <a:gd name="T44" fmla="*/ 4 w 7"/>
                  <a:gd name="T45" fmla="*/ 3 h 7"/>
                  <a:gd name="T46" fmla="*/ 3 w 7"/>
                  <a:gd name="T47" fmla="*/ 3 h 7"/>
                  <a:gd name="T48" fmla="*/ 5 w 7"/>
                  <a:gd name="T49" fmla="*/ 3 h 7"/>
                  <a:gd name="T50" fmla="*/ 2 w 7"/>
                  <a:gd name="T51" fmla="*/ 2 h 7"/>
                  <a:gd name="T52" fmla="*/ 6 w 7"/>
                  <a:gd name="T53" fmla="*/ 3 h 7"/>
                  <a:gd name="T54" fmla="*/ 5 w 7"/>
                  <a:gd name="T55" fmla="*/ 3 h 7"/>
                  <a:gd name="T56" fmla="*/ 4 w 7"/>
                  <a:gd name="T57" fmla="*/ 2 h 7"/>
                  <a:gd name="T58" fmla="*/ 6 w 7"/>
                  <a:gd name="T59" fmla="*/ 3 h 7"/>
                  <a:gd name="T60" fmla="*/ 5 w 7"/>
                  <a:gd name="T61" fmla="*/ 2 h 7"/>
                  <a:gd name="T62" fmla="*/ 3 w 7"/>
                  <a:gd name="T63" fmla="*/ 1 h 7"/>
                  <a:gd name="T64" fmla="*/ 4 w 7"/>
                  <a:gd name="T65" fmla="*/ 1 h 7"/>
                  <a:gd name="T66" fmla="*/ 6 w 7"/>
                  <a:gd name="T67" fmla="*/ 3 h 7"/>
                  <a:gd name="T68" fmla="*/ 7 w 7"/>
                  <a:gd name="T69" fmla="*/ 3 h 7"/>
                  <a:gd name="T70" fmla="*/ 5 w 7"/>
                  <a:gd name="T71" fmla="*/ 1 h 7"/>
                  <a:gd name="T72" fmla="*/ 7 w 7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2"/>
                      <a:pt x="5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2" y="4"/>
                      <a:pt x="1" y="3"/>
                    </a:cubicBezTo>
                    <a:cubicBezTo>
                      <a:pt x="1" y="4"/>
                      <a:pt x="3" y="5"/>
                      <a:pt x="3" y="5"/>
                    </a:cubicBezTo>
                    <a:cubicBezTo>
                      <a:pt x="1" y="3"/>
                      <a:pt x="3" y="5"/>
                      <a:pt x="1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5" y="4"/>
                    </a:cubicBezTo>
                    <a:cubicBezTo>
                      <a:pt x="4" y="4"/>
                      <a:pt x="6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4" y="1"/>
                    </a:cubicBezTo>
                    <a:cubicBezTo>
                      <a:pt x="6" y="2"/>
                      <a:pt x="5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4" name="Freeform 250">
                <a:extLst>
                  <a:ext uri="{FF2B5EF4-FFF2-40B4-BE49-F238E27FC236}">
                    <a16:creationId xmlns:a16="http://schemas.microsoft.com/office/drawing/2014/main" id="{18AAF3C8-FFD6-7E46-AFF2-E828EAAD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3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5" name="Freeform 251">
                <a:extLst>
                  <a:ext uri="{FF2B5EF4-FFF2-40B4-BE49-F238E27FC236}">
                    <a16:creationId xmlns:a16="http://schemas.microsoft.com/office/drawing/2014/main" id="{0F10BA42-E86F-934F-88F8-365281522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6" name="Rectangle 252">
                <a:extLst>
                  <a:ext uri="{FF2B5EF4-FFF2-40B4-BE49-F238E27FC236}">
                    <a16:creationId xmlns:a16="http://schemas.microsoft.com/office/drawing/2014/main" id="{5C4A4D53-E963-0D47-9C34-C8828C4A6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2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7" name="Freeform 253">
                <a:extLst>
                  <a:ext uri="{FF2B5EF4-FFF2-40B4-BE49-F238E27FC236}">
                    <a16:creationId xmlns:a16="http://schemas.microsoft.com/office/drawing/2014/main" id="{56B1E58D-2959-F748-97FB-A3C98769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3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8" name="Freeform 254">
                <a:extLst>
                  <a:ext uri="{FF2B5EF4-FFF2-40B4-BE49-F238E27FC236}">
                    <a16:creationId xmlns:a16="http://schemas.microsoft.com/office/drawing/2014/main" id="{3A8148CA-1C04-C346-9597-5F2BD00F3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37"/>
                <a:ext cx="5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9" name="Rectangle 255">
                <a:extLst>
                  <a:ext uri="{FF2B5EF4-FFF2-40B4-BE49-F238E27FC236}">
                    <a16:creationId xmlns:a16="http://schemas.microsoft.com/office/drawing/2014/main" id="{720D72FA-6B66-7046-92D1-FF7EC4AF8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223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0" name="Freeform 256">
                <a:extLst>
                  <a:ext uri="{FF2B5EF4-FFF2-40B4-BE49-F238E27FC236}">
                    <a16:creationId xmlns:a16="http://schemas.microsoft.com/office/drawing/2014/main" id="{AD60B6FA-E72B-A04C-A429-2F3D7690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8"/>
                <a:ext cx="29" cy="21"/>
              </a:xfrm>
              <a:custGeom>
                <a:avLst/>
                <a:gdLst>
                  <a:gd name="T0" fmla="*/ 2 w 7"/>
                  <a:gd name="T1" fmla="*/ 1 h 5"/>
                  <a:gd name="T2" fmla="*/ 1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3 w 7"/>
                  <a:gd name="T9" fmla="*/ 3 h 5"/>
                  <a:gd name="T10" fmla="*/ 2 w 7"/>
                  <a:gd name="T11" fmla="*/ 2 h 5"/>
                  <a:gd name="T12" fmla="*/ 5 w 7"/>
                  <a:gd name="T13" fmla="*/ 4 h 5"/>
                  <a:gd name="T14" fmla="*/ 1 w 7"/>
                  <a:gd name="T15" fmla="*/ 2 h 5"/>
                  <a:gd name="T16" fmla="*/ 1 w 7"/>
                  <a:gd name="T17" fmla="*/ 2 h 5"/>
                  <a:gd name="T18" fmla="*/ 2 w 7"/>
                  <a:gd name="T19" fmla="*/ 3 h 5"/>
                  <a:gd name="T20" fmla="*/ 4 w 7"/>
                  <a:gd name="T21" fmla="*/ 4 h 5"/>
                  <a:gd name="T22" fmla="*/ 5 w 7"/>
                  <a:gd name="T23" fmla="*/ 5 h 5"/>
                  <a:gd name="T24" fmla="*/ 4 w 7"/>
                  <a:gd name="T25" fmla="*/ 4 h 5"/>
                  <a:gd name="T26" fmla="*/ 5 w 7"/>
                  <a:gd name="T27" fmla="*/ 5 h 5"/>
                  <a:gd name="T28" fmla="*/ 5 w 7"/>
                  <a:gd name="T29" fmla="*/ 4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4 w 7"/>
                  <a:gd name="T37" fmla="*/ 3 h 5"/>
                  <a:gd name="T38" fmla="*/ 5 w 7"/>
                  <a:gd name="T39" fmla="*/ 4 h 5"/>
                  <a:gd name="T40" fmla="*/ 4 w 7"/>
                  <a:gd name="T41" fmla="*/ 3 h 5"/>
                  <a:gd name="T42" fmla="*/ 6 w 7"/>
                  <a:gd name="T43" fmla="*/ 4 h 5"/>
                  <a:gd name="T44" fmla="*/ 5 w 7"/>
                  <a:gd name="T45" fmla="*/ 3 h 5"/>
                  <a:gd name="T46" fmla="*/ 6 w 7"/>
                  <a:gd name="T47" fmla="*/ 4 h 5"/>
                  <a:gd name="T48" fmla="*/ 3 w 7"/>
                  <a:gd name="T49" fmla="*/ 2 h 5"/>
                  <a:gd name="T50" fmla="*/ 6 w 7"/>
                  <a:gd name="T51" fmla="*/ 3 h 5"/>
                  <a:gd name="T52" fmla="*/ 5 w 7"/>
                  <a:gd name="T53" fmla="*/ 3 h 5"/>
                  <a:gd name="T54" fmla="*/ 6 w 7"/>
                  <a:gd name="T55" fmla="*/ 3 h 5"/>
                  <a:gd name="T56" fmla="*/ 5 w 7"/>
                  <a:gd name="T57" fmla="*/ 2 h 5"/>
                  <a:gd name="T58" fmla="*/ 4 w 7"/>
                  <a:gd name="T59" fmla="*/ 2 h 5"/>
                  <a:gd name="T60" fmla="*/ 3 w 7"/>
                  <a:gd name="T61" fmla="*/ 1 h 5"/>
                  <a:gd name="T62" fmla="*/ 4 w 7"/>
                  <a:gd name="T63" fmla="*/ 2 h 5"/>
                  <a:gd name="T64" fmla="*/ 2 w 7"/>
                  <a:gd name="T65" fmla="*/ 1 h 5"/>
                  <a:gd name="T66" fmla="*/ 3 w 7"/>
                  <a:gd name="T67" fmla="*/ 1 h 5"/>
                  <a:gd name="T68" fmla="*/ 2 w 7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4"/>
                      <a:pt x="5" y="4"/>
                    </a:cubicBezTo>
                    <a:cubicBezTo>
                      <a:pt x="3" y="3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5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4" y="3"/>
                      <a:pt x="3" y="2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7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1" name="Freeform 257">
                <a:extLst>
                  <a:ext uri="{FF2B5EF4-FFF2-40B4-BE49-F238E27FC236}">
                    <a16:creationId xmlns:a16="http://schemas.microsoft.com/office/drawing/2014/main" id="{05C4ACBA-CA50-F34B-9340-2ABC11FDE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2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2" name="Freeform 258">
                <a:extLst>
                  <a:ext uri="{FF2B5EF4-FFF2-40B4-BE49-F238E27FC236}">
                    <a16:creationId xmlns:a16="http://schemas.microsoft.com/office/drawing/2014/main" id="{67961582-9215-6E4D-95CF-F82B6E7B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4"/>
                <a:ext cx="37" cy="17"/>
              </a:xfrm>
              <a:custGeom>
                <a:avLst/>
                <a:gdLst>
                  <a:gd name="T0" fmla="*/ 4 w 9"/>
                  <a:gd name="T1" fmla="*/ 2 h 4"/>
                  <a:gd name="T2" fmla="*/ 6 w 9"/>
                  <a:gd name="T3" fmla="*/ 2 h 4"/>
                  <a:gd name="T4" fmla="*/ 3 w 9"/>
                  <a:gd name="T5" fmla="*/ 1 h 4"/>
                  <a:gd name="T6" fmla="*/ 2 w 9"/>
                  <a:gd name="T7" fmla="*/ 1 h 4"/>
                  <a:gd name="T8" fmla="*/ 5 w 9"/>
                  <a:gd name="T9" fmla="*/ 2 h 4"/>
                  <a:gd name="T10" fmla="*/ 6 w 9"/>
                  <a:gd name="T11" fmla="*/ 2 h 4"/>
                  <a:gd name="T12" fmla="*/ 4 w 9"/>
                  <a:gd name="T13" fmla="*/ 1 h 4"/>
                  <a:gd name="T14" fmla="*/ 3 w 9"/>
                  <a:gd name="T15" fmla="*/ 1 h 4"/>
                  <a:gd name="T16" fmla="*/ 3 w 9"/>
                  <a:gd name="T17" fmla="*/ 1 h 4"/>
                  <a:gd name="T18" fmla="*/ 6 w 9"/>
                  <a:gd name="T19" fmla="*/ 2 h 4"/>
                  <a:gd name="T20" fmla="*/ 1 w 9"/>
                  <a:gd name="T21" fmla="*/ 0 h 4"/>
                  <a:gd name="T22" fmla="*/ 1 w 9"/>
                  <a:gd name="T23" fmla="*/ 0 h 4"/>
                  <a:gd name="T24" fmla="*/ 3 w 9"/>
                  <a:gd name="T25" fmla="*/ 1 h 4"/>
                  <a:gd name="T26" fmla="*/ 3 w 9"/>
                  <a:gd name="T27" fmla="*/ 0 h 4"/>
                  <a:gd name="T28" fmla="*/ 1 w 9"/>
                  <a:gd name="T29" fmla="*/ 0 h 4"/>
                  <a:gd name="T30" fmla="*/ 1 w 9"/>
                  <a:gd name="T31" fmla="*/ 1 h 4"/>
                  <a:gd name="T32" fmla="*/ 1 w 9"/>
                  <a:gd name="T33" fmla="*/ 1 h 4"/>
                  <a:gd name="T34" fmla="*/ 2 w 9"/>
                  <a:gd name="T35" fmla="*/ 2 h 4"/>
                  <a:gd name="T36" fmla="*/ 5 w 9"/>
                  <a:gd name="T37" fmla="*/ 2 h 4"/>
                  <a:gd name="T38" fmla="*/ 4 w 9"/>
                  <a:gd name="T39" fmla="*/ 2 h 4"/>
                  <a:gd name="T40" fmla="*/ 6 w 9"/>
                  <a:gd name="T41" fmla="*/ 3 h 4"/>
                  <a:gd name="T42" fmla="*/ 7 w 9"/>
                  <a:gd name="T43" fmla="*/ 3 h 4"/>
                  <a:gd name="T44" fmla="*/ 7 w 9"/>
                  <a:gd name="T45" fmla="*/ 3 h 4"/>
                  <a:gd name="T46" fmla="*/ 4 w 9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4"/>
                      <a:pt x="6" y="3"/>
                      <a:pt x="7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3" name="Freeform 259">
                <a:extLst>
                  <a:ext uri="{FF2B5EF4-FFF2-40B4-BE49-F238E27FC236}">
                    <a16:creationId xmlns:a16="http://schemas.microsoft.com/office/drawing/2014/main" id="{A25B8A58-50FE-FB4D-B240-AB09EF5AC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1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4" name="Freeform 260">
                <a:extLst>
                  <a:ext uri="{FF2B5EF4-FFF2-40B4-BE49-F238E27FC236}">
                    <a16:creationId xmlns:a16="http://schemas.microsoft.com/office/drawing/2014/main" id="{412C130B-0472-7846-A25D-C30ECB01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5" name="Freeform 261">
                <a:extLst>
                  <a:ext uri="{FF2B5EF4-FFF2-40B4-BE49-F238E27FC236}">
                    <a16:creationId xmlns:a16="http://schemas.microsoft.com/office/drawing/2014/main" id="{D1D0EB7A-4BF7-C849-9B6B-B108549A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8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6" name="Freeform 262">
                <a:extLst>
                  <a:ext uri="{FF2B5EF4-FFF2-40B4-BE49-F238E27FC236}">
                    <a16:creationId xmlns:a16="http://schemas.microsoft.com/office/drawing/2014/main" id="{DF19375A-451E-634D-97C6-C8EE4F6B1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0"/>
                <a:ext cx="21" cy="8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4 w 5"/>
                  <a:gd name="T5" fmla="*/ 2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7" name="Freeform 263">
                <a:extLst>
                  <a:ext uri="{FF2B5EF4-FFF2-40B4-BE49-F238E27FC236}">
                    <a16:creationId xmlns:a16="http://schemas.microsoft.com/office/drawing/2014/main" id="{A2BD1823-1526-324A-A62A-4A5BBAA10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18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3 h 5"/>
                  <a:gd name="T4" fmla="*/ 5 w 7"/>
                  <a:gd name="T5" fmla="*/ 4 h 5"/>
                  <a:gd name="T6" fmla="*/ 6 w 7"/>
                  <a:gd name="T7" fmla="*/ 4 h 5"/>
                  <a:gd name="T8" fmla="*/ 5 w 7"/>
                  <a:gd name="T9" fmla="*/ 3 h 5"/>
                  <a:gd name="T10" fmla="*/ 4 w 7"/>
                  <a:gd name="T11" fmla="*/ 3 h 5"/>
                  <a:gd name="T12" fmla="*/ 3 w 7"/>
                  <a:gd name="T13" fmla="*/ 3 h 5"/>
                  <a:gd name="T14" fmla="*/ 6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3 w 7"/>
                  <a:gd name="T21" fmla="*/ 2 h 5"/>
                  <a:gd name="T22" fmla="*/ 3 w 7"/>
                  <a:gd name="T23" fmla="*/ 2 h 5"/>
                  <a:gd name="T24" fmla="*/ 5 w 7"/>
                  <a:gd name="T25" fmla="*/ 2 h 5"/>
                  <a:gd name="T26" fmla="*/ 5 w 7"/>
                  <a:gd name="T27" fmla="*/ 2 h 5"/>
                  <a:gd name="T28" fmla="*/ 6 w 7"/>
                  <a:gd name="T29" fmla="*/ 2 h 5"/>
                  <a:gd name="T30" fmla="*/ 5 w 7"/>
                  <a:gd name="T31" fmla="*/ 1 h 5"/>
                  <a:gd name="T32" fmla="*/ 6 w 7"/>
                  <a:gd name="T33" fmla="*/ 1 h 5"/>
                  <a:gd name="T34" fmla="*/ 2 w 7"/>
                  <a:gd name="T35" fmla="*/ 1 h 5"/>
                  <a:gd name="T36" fmla="*/ 3 w 7"/>
                  <a:gd name="T37" fmla="*/ 1 h 5"/>
                  <a:gd name="T38" fmla="*/ 5 w 7"/>
                  <a:gd name="T39" fmla="*/ 1 h 5"/>
                  <a:gd name="T40" fmla="*/ 4 w 7"/>
                  <a:gd name="T41" fmla="*/ 0 h 5"/>
                  <a:gd name="T42" fmla="*/ 6 w 7"/>
                  <a:gd name="T43" fmla="*/ 0 h 5"/>
                  <a:gd name="T44" fmla="*/ 3 w 7"/>
                  <a:gd name="T45" fmla="*/ 0 h 5"/>
                  <a:gd name="T46" fmla="*/ 3 w 7"/>
                  <a:gd name="T47" fmla="*/ 0 h 5"/>
                  <a:gd name="T48" fmla="*/ 0 w 7"/>
                  <a:gd name="T49" fmla="*/ 0 h 5"/>
                  <a:gd name="T50" fmla="*/ 1 w 7"/>
                  <a:gd name="T51" fmla="*/ 1 h 5"/>
                  <a:gd name="T52" fmla="*/ 3 w 7"/>
                  <a:gd name="T53" fmla="*/ 1 h 5"/>
                  <a:gd name="T54" fmla="*/ 1 w 7"/>
                  <a:gd name="T55" fmla="*/ 1 h 5"/>
                  <a:gd name="T56" fmla="*/ 3 w 7"/>
                  <a:gd name="T57" fmla="*/ 1 h 5"/>
                  <a:gd name="T58" fmla="*/ 1 w 7"/>
                  <a:gd name="T59" fmla="*/ 1 h 5"/>
                  <a:gd name="T60" fmla="*/ 3 w 7"/>
                  <a:gd name="T61" fmla="*/ 1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4 w 7"/>
                  <a:gd name="T71" fmla="*/ 4 h 5"/>
                  <a:gd name="T72" fmla="*/ 1 w 7"/>
                  <a:gd name="T73" fmla="*/ 3 h 5"/>
                  <a:gd name="T74" fmla="*/ 1 w 7"/>
                  <a:gd name="T75" fmla="*/ 3 h 5"/>
                  <a:gd name="T76" fmla="*/ 2 w 7"/>
                  <a:gd name="T77" fmla="*/ 4 h 5"/>
                  <a:gd name="T78" fmla="*/ 1 w 7"/>
                  <a:gd name="T79" fmla="*/ 4 h 5"/>
                  <a:gd name="T80" fmla="*/ 5 w 7"/>
                  <a:gd name="T81" fmla="*/ 4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4"/>
                      <a:pt x="4" y="3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6" y="3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4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5" y="1"/>
                      <a:pt x="2" y="1"/>
                    </a:cubicBezTo>
                    <a:cubicBezTo>
                      <a:pt x="6" y="1"/>
                      <a:pt x="1" y="1"/>
                      <a:pt x="3" y="1"/>
                    </a:cubicBezTo>
                    <a:cubicBezTo>
                      <a:pt x="4" y="0"/>
                      <a:pt x="3" y="1"/>
                      <a:pt x="5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3" y="1"/>
                      <a:pt x="1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6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2" y="3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8" name="Freeform 264">
                <a:extLst>
                  <a:ext uri="{FF2B5EF4-FFF2-40B4-BE49-F238E27FC236}">
                    <a16:creationId xmlns:a16="http://schemas.microsoft.com/office/drawing/2014/main" id="{EA559255-DB12-FC4C-ABDC-4C0F5247D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0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9" name="Freeform 265">
                <a:extLst>
                  <a:ext uri="{FF2B5EF4-FFF2-40B4-BE49-F238E27FC236}">
                    <a16:creationId xmlns:a16="http://schemas.microsoft.com/office/drawing/2014/main" id="{0B3CF4FF-6A40-384F-95EE-6661FA232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0" name="Rectangle 266">
                <a:extLst>
                  <a:ext uri="{FF2B5EF4-FFF2-40B4-BE49-F238E27FC236}">
                    <a16:creationId xmlns:a16="http://schemas.microsoft.com/office/drawing/2014/main" id="{29B187E9-3473-3647-A87A-15EE0D5B5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2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1" name="Freeform 267">
                <a:extLst>
                  <a:ext uri="{FF2B5EF4-FFF2-40B4-BE49-F238E27FC236}">
                    <a16:creationId xmlns:a16="http://schemas.microsoft.com/office/drawing/2014/main" id="{876EAA8D-918F-E849-88CC-37C816021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2" name="Freeform 268">
                <a:extLst>
                  <a:ext uri="{FF2B5EF4-FFF2-40B4-BE49-F238E27FC236}">
                    <a16:creationId xmlns:a16="http://schemas.microsoft.com/office/drawing/2014/main" id="{A29DCAF5-D7A4-3843-87F3-C648E81E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18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3" name="Freeform 269">
                <a:extLst>
                  <a:ext uri="{FF2B5EF4-FFF2-40B4-BE49-F238E27FC236}">
                    <a16:creationId xmlns:a16="http://schemas.microsoft.com/office/drawing/2014/main" id="{5E69CB57-438A-D24A-B339-01E8CD90B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1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4" name="Freeform 270">
                <a:extLst>
                  <a:ext uri="{FF2B5EF4-FFF2-40B4-BE49-F238E27FC236}">
                    <a16:creationId xmlns:a16="http://schemas.microsoft.com/office/drawing/2014/main" id="{078F5436-BFCC-064C-8AA2-25F11B64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154"/>
                <a:ext cx="50" cy="33"/>
              </a:xfrm>
              <a:custGeom>
                <a:avLst/>
                <a:gdLst>
                  <a:gd name="T0" fmla="*/ 4 w 12"/>
                  <a:gd name="T1" fmla="*/ 2 h 8"/>
                  <a:gd name="T2" fmla="*/ 3 w 12"/>
                  <a:gd name="T3" fmla="*/ 3 h 8"/>
                  <a:gd name="T4" fmla="*/ 2 w 12"/>
                  <a:gd name="T5" fmla="*/ 4 h 8"/>
                  <a:gd name="T6" fmla="*/ 3 w 12"/>
                  <a:gd name="T7" fmla="*/ 3 h 8"/>
                  <a:gd name="T8" fmla="*/ 4 w 12"/>
                  <a:gd name="T9" fmla="*/ 4 h 8"/>
                  <a:gd name="T10" fmla="*/ 3 w 12"/>
                  <a:gd name="T11" fmla="*/ 4 h 8"/>
                  <a:gd name="T12" fmla="*/ 5 w 12"/>
                  <a:gd name="T13" fmla="*/ 4 h 8"/>
                  <a:gd name="T14" fmla="*/ 5 w 12"/>
                  <a:gd name="T15" fmla="*/ 5 h 8"/>
                  <a:gd name="T16" fmla="*/ 4 w 12"/>
                  <a:gd name="T17" fmla="*/ 5 h 8"/>
                  <a:gd name="T18" fmla="*/ 7 w 12"/>
                  <a:gd name="T19" fmla="*/ 4 h 8"/>
                  <a:gd name="T20" fmla="*/ 8 w 12"/>
                  <a:gd name="T21" fmla="*/ 4 h 8"/>
                  <a:gd name="T22" fmla="*/ 6 w 12"/>
                  <a:gd name="T23" fmla="*/ 5 h 8"/>
                  <a:gd name="T24" fmla="*/ 7 w 12"/>
                  <a:gd name="T25" fmla="*/ 5 h 8"/>
                  <a:gd name="T26" fmla="*/ 6 w 12"/>
                  <a:gd name="T27" fmla="*/ 6 h 8"/>
                  <a:gd name="T28" fmla="*/ 7 w 12"/>
                  <a:gd name="T29" fmla="*/ 6 h 8"/>
                  <a:gd name="T30" fmla="*/ 8 w 12"/>
                  <a:gd name="T31" fmla="*/ 6 h 8"/>
                  <a:gd name="T32" fmla="*/ 7 w 12"/>
                  <a:gd name="T33" fmla="*/ 7 h 8"/>
                  <a:gd name="T34" fmla="*/ 7 w 12"/>
                  <a:gd name="T35" fmla="*/ 7 h 8"/>
                  <a:gd name="T36" fmla="*/ 7 w 12"/>
                  <a:gd name="T37" fmla="*/ 8 h 8"/>
                  <a:gd name="T38" fmla="*/ 8 w 12"/>
                  <a:gd name="T39" fmla="*/ 7 h 8"/>
                  <a:gd name="T40" fmla="*/ 7 w 12"/>
                  <a:gd name="T41" fmla="*/ 7 h 8"/>
                  <a:gd name="T42" fmla="*/ 10 w 12"/>
                  <a:gd name="T43" fmla="*/ 7 h 8"/>
                  <a:gd name="T44" fmla="*/ 11 w 12"/>
                  <a:gd name="T45" fmla="*/ 6 h 8"/>
                  <a:gd name="T46" fmla="*/ 10 w 12"/>
                  <a:gd name="T47" fmla="*/ 6 h 8"/>
                  <a:gd name="T48" fmla="*/ 11 w 12"/>
                  <a:gd name="T49" fmla="*/ 5 h 8"/>
                  <a:gd name="T50" fmla="*/ 11 w 12"/>
                  <a:gd name="T51" fmla="*/ 5 h 8"/>
                  <a:gd name="T52" fmla="*/ 10 w 12"/>
                  <a:gd name="T53" fmla="*/ 5 h 8"/>
                  <a:gd name="T54" fmla="*/ 10 w 12"/>
                  <a:gd name="T55" fmla="*/ 5 h 8"/>
                  <a:gd name="T56" fmla="*/ 10 w 12"/>
                  <a:gd name="T57" fmla="*/ 4 h 8"/>
                  <a:gd name="T58" fmla="*/ 10 w 12"/>
                  <a:gd name="T59" fmla="*/ 4 h 8"/>
                  <a:gd name="T60" fmla="*/ 8 w 12"/>
                  <a:gd name="T61" fmla="*/ 4 h 8"/>
                  <a:gd name="T62" fmla="*/ 10 w 12"/>
                  <a:gd name="T63" fmla="*/ 3 h 8"/>
                  <a:gd name="T64" fmla="*/ 10 w 12"/>
                  <a:gd name="T65" fmla="*/ 3 h 8"/>
                  <a:gd name="T66" fmla="*/ 8 w 12"/>
                  <a:gd name="T67" fmla="*/ 3 h 8"/>
                  <a:gd name="T68" fmla="*/ 7 w 12"/>
                  <a:gd name="T69" fmla="*/ 3 h 8"/>
                  <a:gd name="T70" fmla="*/ 6 w 12"/>
                  <a:gd name="T71" fmla="*/ 3 h 8"/>
                  <a:gd name="T72" fmla="*/ 7 w 12"/>
                  <a:gd name="T73" fmla="*/ 3 h 8"/>
                  <a:gd name="T74" fmla="*/ 6 w 12"/>
                  <a:gd name="T75" fmla="*/ 2 h 8"/>
                  <a:gd name="T76" fmla="*/ 4 w 12"/>
                  <a:gd name="T77" fmla="*/ 4 h 8"/>
                  <a:gd name="T78" fmla="*/ 7 w 12"/>
                  <a:gd name="T7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6" y="1"/>
                      <a:pt x="6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2" y="3"/>
                      <a:pt x="2" y="4"/>
                    </a:cubicBezTo>
                    <a:cubicBezTo>
                      <a:pt x="2" y="4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5" y="2"/>
                      <a:pt x="5" y="2"/>
                    </a:cubicBezTo>
                    <a:cubicBezTo>
                      <a:pt x="0" y="5"/>
                      <a:pt x="7" y="2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3" y="4"/>
                      <a:pt x="5" y="4"/>
                      <a:pt x="3" y="4"/>
                    </a:cubicBezTo>
                    <a:cubicBezTo>
                      <a:pt x="6" y="3"/>
                      <a:pt x="2" y="6"/>
                      <a:pt x="6" y="4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6" y="4"/>
                      <a:pt x="5" y="5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4" y="5"/>
                    </a:cubicBezTo>
                    <a:cubicBezTo>
                      <a:pt x="6" y="4"/>
                      <a:pt x="5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9" y="4"/>
                      <a:pt x="9" y="4"/>
                    </a:cubicBezTo>
                    <a:cubicBezTo>
                      <a:pt x="7" y="4"/>
                      <a:pt x="9" y="3"/>
                      <a:pt x="8" y="4"/>
                    </a:cubicBezTo>
                    <a:cubicBezTo>
                      <a:pt x="7" y="4"/>
                      <a:pt x="7" y="4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6"/>
                      <a:pt x="8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5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9" y="5"/>
                      <a:pt x="7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6" y="6"/>
                      <a:pt x="6" y="7"/>
                    </a:cubicBezTo>
                    <a:cubicBezTo>
                      <a:pt x="7" y="6"/>
                      <a:pt x="6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9" y="6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5" y="8"/>
                      <a:pt x="7" y="8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0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7"/>
                      <a:pt x="8" y="7"/>
                      <a:pt x="7" y="7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9" y="6"/>
                      <a:pt x="12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10" y="5"/>
                      <a:pt x="9" y="5"/>
                      <a:pt x="11" y="5"/>
                    </a:cubicBezTo>
                    <a:cubicBezTo>
                      <a:pt x="9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9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8" y="5"/>
                      <a:pt x="10" y="4"/>
                    </a:cubicBezTo>
                    <a:cubicBezTo>
                      <a:pt x="9" y="4"/>
                      <a:pt x="9" y="4"/>
                      <a:pt x="7" y="5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10" y="4"/>
                      <a:pt x="8" y="4"/>
                      <a:pt x="10" y="3"/>
                    </a:cubicBezTo>
                    <a:cubicBezTo>
                      <a:pt x="11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8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5" y="3"/>
                      <a:pt x="9" y="0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5" name="Freeform 271">
                <a:extLst>
                  <a:ext uri="{FF2B5EF4-FFF2-40B4-BE49-F238E27FC236}">
                    <a16:creationId xmlns:a16="http://schemas.microsoft.com/office/drawing/2014/main" id="{6A7A0633-31C2-AA4B-BB9A-D81E33885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162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6" name="Rectangle 272">
                <a:extLst>
                  <a:ext uri="{FF2B5EF4-FFF2-40B4-BE49-F238E27FC236}">
                    <a16:creationId xmlns:a16="http://schemas.microsoft.com/office/drawing/2014/main" id="{3ADE3734-F2BA-4546-B507-51C35A9CF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16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7" name="Freeform 273">
                <a:extLst>
                  <a:ext uri="{FF2B5EF4-FFF2-40B4-BE49-F238E27FC236}">
                    <a16:creationId xmlns:a16="http://schemas.microsoft.com/office/drawing/2014/main" id="{22B346A3-E80E-9742-B869-A06ECB50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8" name="Rectangle 274">
                <a:extLst>
                  <a:ext uri="{FF2B5EF4-FFF2-40B4-BE49-F238E27FC236}">
                    <a16:creationId xmlns:a16="http://schemas.microsoft.com/office/drawing/2014/main" id="{509C626D-9B8E-CF49-992F-EEC81CE04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15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9" name="Freeform 275">
                <a:extLst>
                  <a:ext uri="{FF2B5EF4-FFF2-40B4-BE49-F238E27FC236}">
                    <a16:creationId xmlns:a16="http://schemas.microsoft.com/office/drawing/2014/main" id="{85C6BF31-A216-874A-8097-C66EC3DFA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29" cy="17"/>
              </a:xfrm>
              <a:custGeom>
                <a:avLst/>
                <a:gdLst>
                  <a:gd name="T0" fmla="*/ 3 w 7"/>
                  <a:gd name="T1" fmla="*/ 0 h 4"/>
                  <a:gd name="T2" fmla="*/ 1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2 h 4"/>
                  <a:gd name="T10" fmla="*/ 1 w 7"/>
                  <a:gd name="T11" fmla="*/ 2 h 4"/>
                  <a:gd name="T12" fmla="*/ 3 w 7"/>
                  <a:gd name="T13" fmla="*/ 2 h 4"/>
                  <a:gd name="T14" fmla="*/ 2 w 7"/>
                  <a:gd name="T15" fmla="*/ 3 h 4"/>
                  <a:gd name="T16" fmla="*/ 2 w 7"/>
                  <a:gd name="T17" fmla="*/ 3 h 4"/>
                  <a:gd name="T18" fmla="*/ 3 w 7"/>
                  <a:gd name="T19" fmla="*/ 2 h 4"/>
                  <a:gd name="T20" fmla="*/ 3 w 7"/>
                  <a:gd name="T21" fmla="*/ 3 h 4"/>
                  <a:gd name="T22" fmla="*/ 3 w 7"/>
                  <a:gd name="T23" fmla="*/ 2 h 4"/>
                  <a:gd name="T24" fmla="*/ 3 w 7"/>
                  <a:gd name="T25" fmla="*/ 2 h 4"/>
                  <a:gd name="T26" fmla="*/ 3 w 7"/>
                  <a:gd name="T27" fmla="*/ 3 h 4"/>
                  <a:gd name="T28" fmla="*/ 4 w 7"/>
                  <a:gd name="T29" fmla="*/ 2 h 4"/>
                  <a:gd name="T30" fmla="*/ 3 w 7"/>
                  <a:gd name="T31" fmla="*/ 3 h 4"/>
                  <a:gd name="T32" fmla="*/ 4 w 7"/>
                  <a:gd name="T33" fmla="*/ 2 h 4"/>
                  <a:gd name="T34" fmla="*/ 6 w 7"/>
                  <a:gd name="T35" fmla="*/ 2 h 4"/>
                  <a:gd name="T36" fmla="*/ 4 w 7"/>
                  <a:gd name="T37" fmla="*/ 2 h 4"/>
                  <a:gd name="T38" fmla="*/ 4 w 7"/>
                  <a:gd name="T39" fmla="*/ 2 h 4"/>
                  <a:gd name="T40" fmla="*/ 4 w 7"/>
                  <a:gd name="T41" fmla="*/ 2 h 4"/>
                  <a:gd name="T42" fmla="*/ 5 w 7"/>
                  <a:gd name="T43" fmla="*/ 1 h 4"/>
                  <a:gd name="T44" fmla="*/ 6 w 7"/>
                  <a:gd name="T45" fmla="*/ 0 h 4"/>
                  <a:gd name="T46" fmla="*/ 6 w 7"/>
                  <a:gd name="T47" fmla="*/ 0 h 4"/>
                  <a:gd name="T48" fmla="*/ 6 w 7"/>
                  <a:gd name="T49" fmla="*/ 0 h 4"/>
                  <a:gd name="T50" fmla="*/ 5 w 7"/>
                  <a:gd name="T51" fmla="*/ 1 h 4"/>
                  <a:gd name="T52" fmla="*/ 3 w 7"/>
                  <a:gd name="T53" fmla="*/ 2 h 4"/>
                  <a:gd name="T54" fmla="*/ 3 w 7"/>
                  <a:gd name="T55" fmla="*/ 2 h 4"/>
                  <a:gd name="T56" fmla="*/ 5 w 7"/>
                  <a:gd name="T57" fmla="*/ 1 h 4"/>
                  <a:gd name="T58" fmla="*/ 4 w 7"/>
                  <a:gd name="T59" fmla="*/ 1 h 4"/>
                  <a:gd name="T60" fmla="*/ 5 w 7"/>
                  <a:gd name="T61" fmla="*/ 0 h 4"/>
                  <a:gd name="T62" fmla="*/ 4 w 7"/>
                  <a:gd name="T63" fmla="*/ 1 h 4"/>
                  <a:gd name="T64" fmla="*/ 3 w 7"/>
                  <a:gd name="T65" fmla="*/ 1 h 4"/>
                  <a:gd name="T66" fmla="*/ 4 w 7"/>
                  <a:gd name="T67" fmla="*/ 0 h 4"/>
                  <a:gd name="T68" fmla="*/ 3 w 7"/>
                  <a:gd name="T69" fmla="*/ 1 h 4"/>
                  <a:gd name="T70" fmla="*/ 3 w 7"/>
                  <a:gd name="T71" fmla="*/ 0 h 4"/>
                  <a:gd name="T72" fmla="*/ 3 w 7"/>
                  <a:gd name="T73" fmla="*/ 1 h 4"/>
                  <a:gd name="T74" fmla="*/ 3 w 7"/>
                  <a:gd name="T75" fmla="*/ 0 h 4"/>
                  <a:gd name="T76" fmla="*/ 3 w 7"/>
                  <a:gd name="T77" fmla="*/ 0 h 4"/>
                  <a:gd name="T78" fmla="*/ 1 w 7"/>
                  <a:gd name="T79" fmla="*/ 2 h 4"/>
                  <a:gd name="T80" fmla="*/ 3 w 7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0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0" y="4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4" y="1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0" name="Freeform 276">
                <a:extLst>
                  <a:ext uri="{FF2B5EF4-FFF2-40B4-BE49-F238E27FC236}">
                    <a16:creationId xmlns:a16="http://schemas.microsoft.com/office/drawing/2014/main" id="{314A4BCB-2BB3-CD42-84B8-C47754FF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8" cy="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1" name="Freeform 277">
                <a:extLst>
                  <a:ext uri="{FF2B5EF4-FFF2-40B4-BE49-F238E27FC236}">
                    <a16:creationId xmlns:a16="http://schemas.microsoft.com/office/drawing/2014/main" id="{FB55269A-ABF7-EA41-9882-C12367CEC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150"/>
                <a:ext cx="21" cy="16"/>
              </a:xfrm>
              <a:custGeom>
                <a:avLst/>
                <a:gdLst>
                  <a:gd name="T0" fmla="*/ 3 w 5"/>
                  <a:gd name="T1" fmla="*/ 2 h 4"/>
                  <a:gd name="T2" fmla="*/ 2 w 5"/>
                  <a:gd name="T3" fmla="*/ 3 h 4"/>
                  <a:gd name="T4" fmla="*/ 2 w 5"/>
                  <a:gd name="T5" fmla="*/ 3 h 4"/>
                  <a:gd name="T6" fmla="*/ 4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3 w 5"/>
                  <a:gd name="T13" fmla="*/ 2 h 4"/>
                  <a:gd name="T14" fmla="*/ 4 w 5"/>
                  <a:gd name="T15" fmla="*/ 2 h 4"/>
                  <a:gd name="T16" fmla="*/ 4 w 5"/>
                  <a:gd name="T17" fmla="*/ 2 h 4"/>
                  <a:gd name="T18" fmla="*/ 4 w 5"/>
                  <a:gd name="T19" fmla="*/ 1 h 4"/>
                  <a:gd name="T20" fmla="*/ 3 w 5"/>
                  <a:gd name="T21" fmla="*/ 2 h 4"/>
                  <a:gd name="T22" fmla="*/ 4 w 5"/>
                  <a:gd name="T23" fmla="*/ 1 h 4"/>
                  <a:gd name="T24" fmla="*/ 4 w 5"/>
                  <a:gd name="T25" fmla="*/ 0 h 4"/>
                  <a:gd name="T26" fmla="*/ 4 w 5"/>
                  <a:gd name="T27" fmla="*/ 1 h 4"/>
                  <a:gd name="T28" fmla="*/ 3 w 5"/>
                  <a:gd name="T29" fmla="*/ 2 h 4"/>
                  <a:gd name="T30" fmla="*/ 4 w 5"/>
                  <a:gd name="T31" fmla="*/ 0 h 4"/>
                  <a:gd name="T32" fmla="*/ 3 w 5"/>
                  <a:gd name="T33" fmla="*/ 1 h 4"/>
                  <a:gd name="T34" fmla="*/ 2 w 5"/>
                  <a:gd name="T35" fmla="*/ 2 h 4"/>
                  <a:gd name="T36" fmla="*/ 3 w 5"/>
                  <a:gd name="T37" fmla="*/ 1 h 4"/>
                  <a:gd name="T38" fmla="*/ 3 w 5"/>
                  <a:gd name="T39" fmla="*/ 1 h 4"/>
                  <a:gd name="T40" fmla="*/ 1 w 5"/>
                  <a:gd name="T41" fmla="*/ 3 h 4"/>
                  <a:gd name="T42" fmla="*/ 3 w 5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2" y="3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3"/>
                      <a:pt x="4" y="2"/>
                    </a:cubicBezTo>
                    <a:cubicBezTo>
                      <a:pt x="4" y="2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2" y="3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3"/>
                      <a:pt x="4" y="1"/>
                      <a:pt x="4" y="0"/>
                    </a:cubicBezTo>
                    <a:cubicBezTo>
                      <a:pt x="3" y="1"/>
                      <a:pt x="2" y="2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2" name="Rectangle 278">
                <a:extLst>
                  <a:ext uri="{FF2B5EF4-FFF2-40B4-BE49-F238E27FC236}">
                    <a16:creationId xmlns:a16="http://schemas.microsoft.com/office/drawing/2014/main" id="{03A1D4BA-61C1-174A-B51F-8AB2AAFBF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16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3" name="Freeform 279">
                <a:extLst>
                  <a:ext uri="{FF2B5EF4-FFF2-40B4-BE49-F238E27FC236}">
                    <a16:creationId xmlns:a16="http://schemas.microsoft.com/office/drawing/2014/main" id="{87F47F22-9F6B-9541-9E3B-7F742903E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302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4" name="Freeform 280">
                <a:extLst>
                  <a:ext uri="{FF2B5EF4-FFF2-40B4-BE49-F238E27FC236}">
                    <a16:creationId xmlns:a16="http://schemas.microsoft.com/office/drawing/2014/main" id="{19DA1365-E5E7-1945-A7ED-0837542FE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023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0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5" name="Freeform 281">
                <a:extLst>
                  <a:ext uri="{FF2B5EF4-FFF2-40B4-BE49-F238E27FC236}">
                    <a16:creationId xmlns:a16="http://schemas.microsoft.com/office/drawing/2014/main" id="{90932863-E3F4-914E-AA5D-C277E12C8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6" name="Freeform 282">
                <a:extLst>
                  <a:ext uri="{FF2B5EF4-FFF2-40B4-BE49-F238E27FC236}">
                    <a16:creationId xmlns:a16="http://schemas.microsoft.com/office/drawing/2014/main" id="{68A7BFB5-772E-1249-A65F-C83A59D4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3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7" name="Freeform 283">
                <a:extLst>
                  <a:ext uri="{FF2B5EF4-FFF2-40B4-BE49-F238E27FC236}">
                    <a16:creationId xmlns:a16="http://schemas.microsoft.com/office/drawing/2014/main" id="{C8A7AD7D-3C55-194A-B430-A7D0153CB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8" name="Freeform 284">
                <a:extLst>
                  <a:ext uri="{FF2B5EF4-FFF2-40B4-BE49-F238E27FC236}">
                    <a16:creationId xmlns:a16="http://schemas.microsoft.com/office/drawing/2014/main" id="{02103F62-AA3E-4441-8F2A-95C74F7D7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19"/>
                <a:ext cx="4" cy="17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3 h 4"/>
                  <a:gd name="T8" fmla="*/ 0 w 1"/>
                  <a:gd name="T9" fmla="*/ 3 h 4"/>
                  <a:gd name="T10" fmla="*/ 1 w 1"/>
                  <a:gd name="T11" fmla="*/ 4 h 4"/>
                  <a:gd name="T12" fmla="*/ 0 w 1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9" name="Freeform 285">
                <a:extLst>
                  <a:ext uri="{FF2B5EF4-FFF2-40B4-BE49-F238E27FC236}">
                    <a16:creationId xmlns:a16="http://schemas.microsoft.com/office/drawing/2014/main" id="{A1BE12A7-62EE-4D46-9750-1A62AAD8D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0" name="Freeform 286">
                <a:extLst>
                  <a:ext uri="{FF2B5EF4-FFF2-40B4-BE49-F238E27FC236}">
                    <a16:creationId xmlns:a16="http://schemas.microsoft.com/office/drawing/2014/main" id="{5F2C39BB-276F-C04D-BED5-00B1295B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1" name="Freeform 287">
                <a:extLst>
                  <a:ext uri="{FF2B5EF4-FFF2-40B4-BE49-F238E27FC236}">
                    <a16:creationId xmlns:a16="http://schemas.microsoft.com/office/drawing/2014/main" id="{472E8C5D-9A80-6344-985A-6E30419C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12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2" name="Freeform 288">
                <a:extLst>
                  <a:ext uri="{FF2B5EF4-FFF2-40B4-BE49-F238E27FC236}">
                    <a16:creationId xmlns:a16="http://schemas.microsoft.com/office/drawing/2014/main" id="{FF085AAC-9A6C-7D4E-A53D-ADC18E9DA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3" name="Freeform 289">
                <a:extLst>
                  <a:ext uri="{FF2B5EF4-FFF2-40B4-BE49-F238E27FC236}">
                    <a16:creationId xmlns:a16="http://schemas.microsoft.com/office/drawing/2014/main" id="{9FFC1E9F-FC01-904E-A9F1-19A87206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023"/>
                <a:ext cx="17" cy="21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2 h 5"/>
                  <a:gd name="T4" fmla="*/ 2 w 4"/>
                  <a:gd name="T5" fmla="*/ 1 h 5"/>
                  <a:gd name="T6" fmla="*/ 1 w 4"/>
                  <a:gd name="T7" fmla="*/ 2 h 5"/>
                  <a:gd name="T8" fmla="*/ 1 w 4"/>
                  <a:gd name="T9" fmla="*/ 0 h 5"/>
                  <a:gd name="T10" fmla="*/ 1 w 4"/>
                  <a:gd name="T11" fmla="*/ 2 h 5"/>
                  <a:gd name="T12" fmla="*/ 0 w 4"/>
                  <a:gd name="T13" fmla="*/ 1 h 5"/>
                  <a:gd name="T14" fmla="*/ 1 w 4"/>
                  <a:gd name="T15" fmla="*/ 3 h 5"/>
                  <a:gd name="T16" fmla="*/ 2 w 4"/>
                  <a:gd name="T17" fmla="*/ 2 h 5"/>
                  <a:gd name="T18" fmla="*/ 2 w 4"/>
                  <a:gd name="T19" fmla="*/ 4 h 5"/>
                  <a:gd name="T20" fmla="*/ 4 w 4"/>
                  <a:gd name="T21" fmla="*/ 4 h 5"/>
                  <a:gd name="T22" fmla="*/ 2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0" y="0"/>
                      <a:pt x="2" y="1"/>
                      <a:pt x="1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4" y="5"/>
                      <a:pt x="4" y="4"/>
                    </a:cubicBezTo>
                    <a:cubicBezTo>
                      <a:pt x="4" y="4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4" name="Freeform 290">
                <a:extLst>
                  <a:ext uri="{FF2B5EF4-FFF2-40B4-BE49-F238E27FC236}">
                    <a16:creationId xmlns:a16="http://schemas.microsoft.com/office/drawing/2014/main" id="{47D841C4-BAF8-9248-9E5C-BE5AEE08C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5" name="Freeform 291">
                <a:extLst>
                  <a:ext uri="{FF2B5EF4-FFF2-40B4-BE49-F238E27FC236}">
                    <a16:creationId xmlns:a16="http://schemas.microsoft.com/office/drawing/2014/main" id="{D79A2D06-F21C-C445-9AAB-BC89BD4E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15"/>
                <a:ext cx="16" cy="2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2 h 5"/>
                  <a:gd name="T4" fmla="*/ 0 w 4"/>
                  <a:gd name="T5" fmla="*/ 1 h 5"/>
                  <a:gd name="T6" fmla="*/ 1 w 4"/>
                  <a:gd name="T7" fmla="*/ 3 h 5"/>
                  <a:gd name="T8" fmla="*/ 1 w 4"/>
                  <a:gd name="T9" fmla="*/ 2 h 5"/>
                  <a:gd name="T10" fmla="*/ 3 w 4"/>
                  <a:gd name="T11" fmla="*/ 4 h 5"/>
                  <a:gd name="T12" fmla="*/ 2 w 4"/>
                  <a:gd name="T13" fmla="*/ 4 h 5"/>
                  <a:gd name="T14" fmla="*/ 3 w 4"/>
                  <a:gd name="T15" fmla="*/ 2 h 5"/>
                  <a:gd name="T16" fmla="*/ 2 w 4"/>
                  <a:gd name="T17" fmla="*/ 2 h 5"/>
                  <a:gd name="T18" fmla="*/ 2 w 4"/>
                  <a:gd name="T19" fmla="*/ 1 h 5"/>
                  <a:gd name="T20" fmla="*/ 0 w 4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4"/>
                    </a:cubicBezTo>
                    <a:cubicBezTo>
                      <a:pt x="3" y="4"/>
                      <a:pt x="2" y="3"/>
                      <a:pt x="2" y="4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6" name="Freeform 292">
                <a:extLst>
                  <a:ext uri="{FF2B5EF4-FFF2-40B4-BE49-F238E27FC236}">
                    <a16:creationId xmlns:a16="http://schemas.microsoft.com/office/drawing/2014/main" id="{EC14824A-C991-0E4A-BEDD-1E5544564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019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7" name="Freeform 293">
                <a:extLst>
                  <a:ext uri="{FF2B5EF4-FFF2-40B4-BE49-F238E27FC236}">
                    <a16:creationId xmlns:a16="http://schemas.microsoft.com/office/drawing/2014/main" id="{2083EC58-2145-FA41-AD4B-C756DFF13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8" name="Freeform 294">
                <a:extLst>
                  <a:ext uri="{FF2B5EF4-FFF2-40B4-BE49-F238E27FC236}">
                    <a16:creationId xmlns:a16="http://schemas.microsoft.com/office/drawing/2014/main" id="{A44C666C-43CE-D346-A67B-75DD94E3C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15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9" name="Freeform 295">
                <a:extLst>
                  <a:ext uri="{FF2B5EF4-FFF2-40B4-BE49-F238E27FC236}">
                    <a16:creationId xmlns:a16="http://schemas.microsoft.com/office/drawing/2014/main" id="{DA548AB3-6E86-B54A-A4EA-874B4656C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77"/>
                <a:ext cx="42" cy="50"/>
              </a:xfrm>
              <a:custGeom>
                <a:avLst/>
                <a:gdLst>
                  <a:gd name="T0" fmla="*/ 10 w 10"/>
                  <a:gd name="T1" fmla="*/ 1 h 12"/>
                  <a:gd name="T2" fmla="*/ 9 w 10"/>
                  <a:gd name="T3" fmla="*/ 1 h 12"/>
                  <a:gd name="T4" fmla="*/ 7 w 10"/>
                  <a:gd name="T5" fmla="*/ 0 h 12"/>
                  <a:gd name="T6" fmla="*/ 5 w 10"/>
                  <a:gd name="T7" fmla="*/ 0 h 12"/>
                  <a:gd name="T8" fmla="*/ 6 w 10"/>
                  <a:gd name="T9" fmla="*/ 1 h 12"/>
                  <a:gd name="T10" fmla="*/ 4 w 10"/>
                  <a:gd name="T11" fmla="*/ 0 h 12"/>
                  <a:gd name="T12" fmla="*/ 5 w 10"/>
                  <a:gd name="T13" fmla="*/ 2 h 12"/>
                  <a:gd name="T14" fmla="*/ 5 w 10"/>
                  <a:gd name="T15" fmla="*/ 3 h 12"/>
                  <a:gd name="T16" fmla="*/ 2 w 10"/>
                  <a:gd name="T17" fmla="*/ 7 h 12"/>
                  <a:gd name="T18" fmla="*/ 4 w 10"/>
                  <a:gd name="T19" fmla="*/ 8 h 12"/>
                  <a:gd name="T20" fmla="*/ 3 w 10"/>
                  <a:gd name="T21" fmla="*/ 8 h 12"/>
                  <a:gd name="T22" fmla="*/ 3 w 10"/>
                  <a:gd name="T23" fmla="*/ 8 h 12"/>
                  <a:gd name="T24" fmla="*/ 1 w 10"/>
                  <a:gd name="T25" fmla="*/ 8 h 12"/>
                  <a:gd name="T26" fmla="*/ 3 w 10"/>
                  <a:gd name="T27" fmla="*/ 10 h 12"/>
                  <a:gd name="T28" fmla="*/ 1 w 10"/>
                  <a:gd name="T29" fmla="*/ 8 h 12"/>
                  <a:gd name="T30" fmla="*/ 2 w 10"/>
                  <a:gd name="T31" fmla="*/ 10 h 12"/>
                  <a:gd name="T32" fmla="*/ 4 w 10"/>
                  <a:gd name="T33" fmla="*/ 11 h 12"/>
                  <a:gd name="T34" fmla="*/ 4 w 10"/>
                  <a:gd name="T35" fmla="*/ 12 h 12"/>
                  <a:gd name="T36" fmla="*/ 4 w 10"/>
                  <a:gd name="T37" fmla="*/ 7 h 12"/>
                  <a:gd name="T38" fmla="*/ 5 w 10"/>
                  <a:gd name="T39" fmla="*/ 8 h 12"/>
                  <a:gd name="T40" fmla="*/ 7 w 10"/>
                  <a:gd name="T41" fmla="*/ 7 h 12"/>
                  <a:gd name="T42" fmla="*/ 5 w 10"/>
                  <a:gd name="T43" fmla="*/ 5 h 12"/>
                  <a:gd name="T44" fmla="*/ 6 w 10"/>
                  <a:gd name="T45" fmla="*/ 6 h 12"/>
                  <a:gd name="T46" fmla="*/ 5 w 10"/>
                  <a:gd name="T47" fmla="*/ 5 h 12"/>
                  <a:gd name="T48" fmla="*/ 7 w 10"/>
                  <a:gd name="T49" fmla="*/ 5 h 12"/>
                  <a:gd name="T50" fmla="*/ 5 w 10"/>
                  <a:gd name="T51" fmla="*/ 4 h 12"/>
                  <a:gd name="T52" fmla="*/ 9 w 10"/>
                  <a:gd name="T53" fmla="*/ 4 h 12"/>
                  <a:gd name="T54" fmla="*/ 7 w 10"/>
                  <a:gd name="T55" fmla="*/ 4 h 12"/>
                  <a:gd name="T56" fmla="*/ 6 w 10"/>
                  <a:gd name="T57" fmla="*/ 3 h 12"/>
                  <a:gd name="T58" fmla="*/ 8 w 10"/>
                  <a:gd name="T59" fmla="*/ 4 h 12"/>
                  <a:gd name="T60" fmla="*/ 7 w 10"/>
                  <a:gd name="T61" fmla="*/ 3 h 12"/>
                  <a:gd name="T62" fmla="*/ 6 w 10"/>
                  <a:gd name="T63" fmla="*/ 2 h 12"/>
                  <a:gd name="T64" fmla="*/ 7 w 10"/>
                  <a:gd name="T65" fmla="*/ 1 h 12"/>
                  <a:gd name="T66" fmla="*/ 9 w 10"/>
                  <a:gd name="T67" fmla="*/ 3 h 12"/>
                  <a:gd name="T68" fmla="*/ 10 w 10"/>
                  <a:gd name="T69" fmla="*/ 3 h 12"/>
                  <a:gd name="T70" fmla="*/ 8 w 10"/>
                  <a:gd name="T71" fmla="*/ 1 h 12"/>
                  <a:gd name="T72" fmla="*/ 10 w 10"/>
                  <a:gd name="T7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cubicBezTo>
                      <a:pt x="9" y="1"/>
                      <a:pt x="8" y="1"/>
                      <a:pt x="9" y="1"/>
                    </a:cubicBezTo>
                    <a:cubicBezTo>
                      <a:pt x="7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4"/>
                      <a:pt x="4" y="6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4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2" y="8"/>
                      <a:pt x="1" y="8"/>
                    </a:cubicBezTo>
                    <a:cubicBezTo>
                      <a:pt x="2" y="8"/>
                      <a:pt x="3" y="10"/>
                      <a:pt x="3" y="10"/>
                    </a:cubicBezTo>
                    <a:cubicBezTo>
                      <a:pt x="2" y="8"/>
                      <a:pt x="3" y="10"/>
                      <a:pt x="1" y="8"/>
                    </a:cubicBezTo>
                    <a:cubicBezTo>
                      <a:pt x="0" y="8"/>
                      <a:pt x="2" y="10"/>
                      <a:pt x="2" y="10"/>
                    </a:cubicBezTo>
                    <a:cubicBezTo>
                      <a:pt x="3" y="11"/>
                      <a:pt x="3" y="10"/>
                      <a:pt x="4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5" y="12"/>
                      <a:pt x="4" y="9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5" y="7"/>
                      <a:pt x="7" y="7"/>
                    </a:cubicBezTo>
                    <a:cubicBezTo>
                      <a:pt x="6" y="7"/>
                      <a:pt x="8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6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9" y="2"/>
                      <a:pt x="8" y="2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0" name="Rectangle 296">
                <a:extLst>
                  <a:ext uri="{FF2B5EF4-FFF2-40B4-BE49-F238E27FC236}">
                    <a16:creationId xmlns:a16="http://schemas.microsoft.com/office/drawing/2014/main" id="{1E0AD796-51CC-0441-A112-0BBB9A927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" y="2990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1" name="Freeform 297">
                <a:extLst>
                  <a:ext uri="{FF2B5EF4-FFF2-40B4-BE49-F238E27FC236}">
                    <a16:creationId xmlns:a16="http://schemas.microsoft.com/office/drawing/2014/main" id="{4C988F8A-CCB8-874F-9F08-8FC637587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2" name="Rectangle 298">
                <a:extLst>
                  <a:ext uri="{FF2B5EF4-FFF2-40B4-BE49-F238E27FC236}">
                    <a16:creationId xmlns:a16="http://schemas.microsoft.com/office/drawing/2014/main" id="{D55641D6-4E96-274D-AD8E-3BC7DFA11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9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3" name="Freeform 299">
                <a:extLst>
                  <a:ext uri="{FF2B5EF4-FFF2-40B4-BE49-F238E27FC236}">
                    <a16:creationId xmlns:a16="http://schemas.microsoft.com/office/drawing/2014/main" id="{FF19D21F-4DD8-B04C-B7F8-7E0A8B66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9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4" name="Freeform 300">
                <a:extLst>
                  <a:ext uri="{FF2B5EF4-FFF2-40B4-BE49-F238E27FC236}">
                    <a16:creationId xmlns:a16="http://schemas.microsoft.com/office/drawing/2014/main" id="{A2448BF6-2CDD-8D48-A4C2-DEB63058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006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5" name="Freeform 301">
                <a:extLst>
                  <a:ext uri="{FF2B5EF4-FFF2-40B4-BE49-F238E27FC236}">
                    <a16:creationId xmlns:a16="http://schemas.microsoft.com/office/drawing/2014/main" id="{33DB1128-5EAE-EC4D-8379-67F993F08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6" name="Freeform 302">
                <a:extLst>
                  <a:ext uri="{FF2B5EF4-FFF2-40B4-BE49-F238E27FC236}">
                    <a16:creationId xmlns:a16="http://schemas.microsoft.com/office/drawing/2014/main" id="{F0CC6481-9A4A-AB49-BE61-BDA9D2D6C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34" cy="25"/>
              </a:xfrm>
              <a:custGeom>
                <a:avLst/>
                <a:gdLst>
                  <a:gd name="T0" fmla="*/ 2 w 8"/>
                  <a:gd name="T1" fmla="*/ 1 h 6"/>
                  <a:gd name="T2" fmla="*/ 1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4 w 8"/>
                  <a:gd name="T9" fmla="*/ 4 h 6"/>
                  <a:gd name="T10" fmla="*/ 2 w 8"/>
                  <a:gd name="T11" fmla="*/ 4 h 6"/>
                  <a:gd name="T12" fmla="*/ 6 w 8"/>
                  <a:gd name="T13" fmla="*/ 5 h 6"/>
                  <a:gd name="T14" fmla="*/ 2 w 8"/>
                  <a:gd name="T15" fmla="*/ 4 h 6"/>
                  <a:gd name="T16" fmla="*/ 2 w 8"/>
                  <a:gd name="T17" fmla="*/ 4 h 6"/>
                  <a:gd name="T18" fmla="*/ 3 w 8"/>
                  <a:gd name="T19" fmla="*/ 5 h 6"/>
                  <a:gd name="T20" fmla="*/ 5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7 w 8"/>
                  <a:gd name="T27" fmla="*/ 5 h 6"/>
                  <a:gd name="T28" fmla="*/ 6 w 8"/>
                  <a:gd name="T29" fmla="*/ 5 h 6"/>
                  <a:gd name="T30" fmla="*/ 7 w 8"/>
                  <a:gd name="T31" fmla="*/ 5 h 6"/>
                  <a:gd name="T32" fmla="*/ 6 w 8"/>
                  <a:gd name="T33" fmla="*/ 4 h 6"/>
                  <a:gd name="T34" fmla="*/ 6 w 8"/>
                  <a:gd name="T35" fmla="*/ 4 h 6"/>
                  <a:gd name="T36" fmla="*/ 5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7 w 8"/>
                  <a:gd name="T43" fmla="*/ 2 h 6"/>
                  <a:gd name="T44" fmla="*/ 6 w 8"/>
                  <a:gd name="T45" fmla="*/ 2 h 6"/>
                  <a:gd name="T46" fmla="*/ 7 w 8"/>
                  <a:gd name="T47" fmla="*/ 3 h 6"/>
                  <a:gd name="T48" fmla="*/ 4 w 8"/>
                  <a:gd name="T49" fmla="*/ 3 h 6"/>
                  <a:gd name="T50" fmla="*/ 6 w 8"/>
                  <a:gd name="T51" fmla="*/ 2 h 6"/>
                  <a:gd name="T52" fmla="*/ 6 w 8"/>
                  <a:gd name="T53" fmla="*/ 1 h 6"/>
                  <a:gd name="T54" fmla="*/ 6 w 8"/>
                  <a:gd name="T55" fmla="*/ 1 h 6"/>
                  <a:gd name="T56" fmla="*/ 5 w 8"/>
                  <a:gd name="T57" fmla="*/ 0 h 6"/>
                  <a:gd name="T58" fmla="*/ 4 w 8"/>
                  <a:gd name="T59" fmla="*/ 0 h 6"/>
                  <a:gd name="T60" fmla="*/ 4 w 8"/>
                  <a:gd name="T61" fmla="*/ 0 h 6"/>
                  <a:gd name="T62" fmla="*/ 4 w 8"/>
                  <a:gd name="T63" fmla="*/ 0 h 6"/>
                  <a:gd name="T64" fmla="*/ 2 w 8"/>
                  <a:gd name="T65" fmla="*/ 0 h 6"/>
                  <a:gd name="T66" fmla="*/ 3 w 8"/>
                  <a:gd name="T67" fmla="*/ 0 h 6"/>
                  <a:gd name="T68" fmla="*/ 2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7" y="4"/>
                      <a:pt x="6" y="5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7" y="2"/>
                      <a:pt x="7" y="3"/>
                    </a:cubicBezTo>
                    <a:cubicBezTo>
                      <a:pt x="6" y="3"/>
                      <a:pt x="4" y="2"/>
                      <a:pt x="4" y="3"/>
                    </a:cubicBezTo>
                    <a:cubicBezTo>
                      <a:pt x="5" y="2"/>
                      <a:pt x="3" y="2"/>
                      <a:pt x="6" y="2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7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7" name="Freeform 303">
                <a:extLst>
                  <a:ext uri="{FF2B5EF4-FFF2-40B4-BE49-F238E27FC236}">
                    <a16:creationId xmlns:a16="http://schemas.microsoft.com/office/drawing/2014/main" id="{A49506CB-0DB1-C948-8B58-4C31755E3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69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8" name="Freeform 304">
                <a:extLst>
                  <a:ext uri="{FF2B5EF4-FFF2-40B4-BE49-F238E27FC236}">
                    <a16:creationId xmlns:a16="http://schemas.microsoft.com/office/drawing/2014/main" id="{496CF1EC-7CFB-AD44-9C06-E6FE9DD6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35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5 w 10"/>
                  <a:gd name="T9" fmla="*/ 1 h 4"/>
                  <a:gd name="T10" fmla="*/ 5 w 10"/>
                  <a:gd name="T11" fmla="*/ 0 h 4"/>
                  <a:gd name="T12" fmla="*/ 4 w 10"/>
                  <a:gd name="T13" fmla="*/ 1 h 4"/>
                  <a:gd name="T14" fmla="*/ 3 w 10"/>
                  <a:gd name="T15" fmla="*/ 2 h 4"/>
                  <a:gd name="T16" fmla="*/ 3 w 10"/>
                  <a:gd name="T17" fmla="*/ 1 h 4"/>
                  <a:gd name="T18" fmla="*/ 5 w 10"/>
                  <a:gd name="T19" fmla="*/ 0 h 4"/>
                  <a:gd name="T20" fmla="*/ 0 w 10"/>
                  <a:gd name="T21" fmla="*/ 3 h 4"/>
                  <a:gd name="T22" fmla="*/ 1 w 10"/>
                  <a:gd name="T23" fmla="*/ 2 h 4"/>
                  <a:gd name="T24" fmla="*/ 2 w 10"/>
                  <a:gd name="T25" fmla="*/ 1 h 4"/>
                  <a:gd name="T26" fmla="*/ 2 w 10"/>
                  <a:gd name="T27" fmla="*/ 1 h 4"/>
                  <a:gd name="T28" fmla="*/ 1 w 10"/>
                  <a:gd name="T29" fmla="*/ 2 h 4"/>
                  <a:gd name="T30" fmla="*/ 2 w 10"/>
                  <a:gd name="T31" fmla="*/ 4 h 4"/>
                  <a:gd name="T32" fmla="*/ 2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3 h 4"/>
                  <a:gd name="T40" fmla="*/ 7 w 10"/>
                  <a:gd name="T41" fmla="*/ 2 h 4"/>
                  <a:gd name="T42" fmla="*/ 9 w 10"/>
                  <a:gd name="T43" fmla="*/ 2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5" y="2"/>
                      <a:pt x="6" y="2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4" y="1"/>
                      <a:pt x="5" y="0"/>
                    </a:cubicBezTo>
                    <a:cubicBezTo>
                      <a:pt x="3" y="0"/>
                      <a:pt x="2" y="0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7" y="3"/>
                      <a:pt x="9" y="2"/>
                    </a:cubicBezTo>
                    <a:cubicBezTo>
                      <a:pt x="10" y="1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9" name="Rectangle 305">
                <a:extLst>
                  <a:ext uri="{FF2B5EF4-FFF2-40B4-BE49-F238E27FC236}">
                    <a16:creationId xmlns:a16="http://schemas.microsoft.com/office/drawing/2014/main" id="{48BA0039-8E8A-1C45-AD80-9231EC9C4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48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0" name="Freeform 306">
                <a:extLst>
                  <a:ext uri="{FF2B5EF4-FFF2-40B4-BE49-F238E27FC236}">
                    <a16:creationId xmlns:a16="http://schemas.microsoft.com/office/drawing/2014/main" id="{B6AD193A-76D3-634E-A150-19F51144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9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1" name="Freeform 307">
                <a:extLst>
                  <a:ext uri="{FF2B5EF4-FFF2-40B4-BE49-F238E27FC236}">
                    <a16:creationId xmlns:a16="http://schemas.microsoft.com/office/drawing/2014/main" id="{97F92FD4-72D1-E448-92C1-7C5D627AF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931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2" name="Freeform 308">
                <a:extLst>
                  <a:ext uri="{FF2B5EF4-FFF2-40B4-BE49-F238E27FC236}">
                    <a16:creationId xmlns:a16="http://schemas.microsoft.com/office/drawing/2014/main" id="{BB7589BC-4E05-5945-A63C-3330D79BC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1"/>
                <a:ext cx="16" cy="1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1 h 4"/>
                  <a:gd name="T6" fmla="*/ 2 w 4"/>
                  <a:gd name="T7" fmla="*/ 2 h 4"/>
                  <a:gd name="T8" fmla="*/ 1 w 4"/>
                  <a:gd name="T9" fmla="*/ 2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2" y="1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3" name="Freeform 309">
                <a:extLst>
                  <a:ext uri="{FF2B5EF4-FFF2-40B4-BE49-F238E27FC236}">
                    <a16:creationId xmlns:a16="http://schemas.microsoft.com/office/drawing/2014/main" id="{989D901B-0BBB-9248-B715-0CD55514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914"/>
                <a:ext cx="46" cy="25"/>
              </a:xfrm>
              <a:custGeom>
                <a:avLst/>
                <a:gdLst>
                  <a:gd name="T0" fmla="*/ 9 w 11"/>
                  <a:gd name="T1" fmla="*/ 3 h 6"/>
                  <a:gd name="T2" fmla="*/ 9 w 11"/>
                  <a:gd name="T3" fmla="*/ 3 h 6"/>
                  <a:gd name="T4" fmla="*/ 9 w 11"/>
                  <a:gd name="T5" fmla="*/ 2 h 6"/>
                  <a:gd name="T6" fmla="*/ 9 w 11"/>
                  <a:gd name="T7" fmla="*/ 1 h 6"/>
                  <a:gd name="T8" fmla="*/ 9 w 11"/>
                  <a:gd name="T9" fmla="*/ 2 h 6"/>
                  <a:gd name="T10" fmla="*/ 7 w 11"/>
                  <a:gd name="T11" fmla="*/ 2 h 6"/>
                  <a:gd name="T12" fmla="*/ 7 w 11"/>
                  <a:gd name="T13" fmla="*/ 3 h 6"/>
                  <a:gd name="T14" fmla="*/ 7 w 11"/>
                  <a:gd name="T15" fmla="*/ 1 h 6"/>
                  <a:gd name="T16" fmla="*/ 6 w 11"/>
                  <a:gd name="T17" fmla="*/ 4 h 6"/>
                  <a:gd name="T18" fmla="*/ 5 w 11"/>
                  <a:gd name="T19" fmla="*/ 3 h 6"/>
                  <a:gd name="T20" fmla="*/ 6 w 11"/>
                  <a:gd name="T21" fmla="*/ 3 h 6"/>
                  <a:gd name="T22" fmla="*/ 5 w 11"/>
                  <a:gd name="T23" fmla="*/ 3 h 6"/>
                  <a:gd name="T24" fmla="*/ 5 w 11"/>
                  <a:gd name="T25" fmla="*/ 1 h 6"/>
                  <a:gd name="T26" fmla="*/ 4 w 11"/>
                  <a:gd name="T27" fmla="*/ 1 h 6"/>
                  <a:gd name="T28" fmla="*/ 4 w 11"/>
                  <a:gd name="T29" fmla="*/ 0 h 6"/>
                  <a:gd name="T30" fmla="*/ 2 w 11"/>
                  <a:gd name="T31" fmla="*/ 1 h 6"/>
                  <a:gd name="T32" fmla="*/ 2 w 11"/>
                  <a:gd name="T33" fmla="*/ 0 h 6"/>
                  <a:gd name="T34" fmla="*/ 2 w 11"/>
                  <a:gd name="T35" fmla="*/ 4 h 6"/>
                  <a:gd name="T36" fmla="*/ 3 w 11"/>
                  <a:gd name="T37" fmla="*/ 4 h 6"/>
                  <a:gd name="T38" fmla="*/ 4 w 11"/>
                  <a:gd name="T39" fmla="*/ 5 h 6"/>
                  <a:gd name="T40" fmla="*/ 3 w 11"/>
                  <a:gd name="T41" fmla="*/ 4 h 6"/>
                  <a:gd name="T42" fmla="*/ 5 w 11"/>
                  <a:gd name="T43" fmla="*/ 5 h 6"/>
                  <a:gd name="T44" fmla="*/ 4 w 11"/>
                  <a:gd name="T45" fmla="*/ 3 h 6"/>
                  <a:gd name="T46" fmla="*/ 4 w 11"/>
                  <a:gd name="T47" fmla="*/ 3 h 6"/>
                  <a:gd name="T48" fmla="*/ 2 w 11"/>
                  <a:gd name="T49" fmla="*/ 1 h 6"/>
                  <a:gd name="T50" fmla="*/ 2 w 11"/>
                  <a:gd name="T51" fmla="*/ 2 h 6"/>
                  <a:gd name="T52" fmla="*/ 2 w 11"/>
                  <a:gd name="T53" fmla="*/ 5 h 6"/>
                  <a:gd name="T54" fmla="*/ 3 w 11"/>
                  <a:gd name="T55" fmla="*/ 5 h 6"/>
                  <a:gd name="T56" fmla="*/ 3 w 11"/>
                  <a:gd name="T57" fmla="*/ 3 h 6"/>
                  <a:gd name="T58" fmla="*/ 3 w 11"/>
                  <a:gd name="T59" fmla="*/ 5 h 6"/>
                  <a:gd name="T60" fmla="*/ 3 w 11"/>
                  <a:gd name="T61" fmla="*/ 4 h 6"/>
                  <a:gd name="T62" fmla="*/ 4 w 11"/>
                  <a:gd name="T63" fmla="*/ 5 h 6"/>
                  <a:gd name="T64" fmla="*/ 4 w 11"/>
                  <a:gd name="T65" fmla="*/ 4 h 6"/>
                  <a:gd name="T66" fmla="*/ 4 w 11"/>
                  <a:gd name="T67" fmla="*/ 6 h 6"/>
                  <a:gd name="T68" fmla="*/ 8 w 11"/>
                  <a:gd name="T69" fmla="*/ 5 h 6"/>
                  <a:gd name="T70" fmla="*/ 8 w 11"/>
                  <a:gd name="T71" fmla="*/ 4 h 6"/>
                  <a:gd name="T72" fmla="*/ 9 w 11"/>
                  <a:gd name="T73" fmla="*/ 4 h 6"/>
                  <a:gd name="T74" fmla="*/ 10 w 11"/>
                  <a:gd name="T75" fmla="*/ 3 h 6"/>
                  <a:gd name="T76" fmla="*/ 8 w 11"/>
                  <a:gd name="T77" fmla="*/ 6 h 6"/>
                  <a:gd name="T78" fmla="*/ 9 w 11"/>
                  <a:gd name="T79" fmla="*/ 6 h 6"/>
                  <a:gd name="T80" fmla="*/ 9 w 11"/>
                  <a:gd name="T81" fmla="*/ 5 h 6"/>
                  <a:gd name="T82" fmla="*/ 9 w 11"/>
                  <a:gd name="T83" fmla="*/ 6 h 6"/>
                  <a:gd name="T84" fmla="*/ 11 w 11"/>
                  <a:gd name="T85" fmla="*/ 3 h 6"/>
                  <a:gd name="T86" fmla="*/ 10 w 11"/>
                  <a:gd name="T87" fmla="*/ 0 h 6"/>
                  <a:gd name="T88" fmla="*/ 9 w 11"/>
                  <a:gd name="T8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6">
                    <a:moveTo>
                      <a:pt x="9" y="3"/>
                    </a:moveTo>
                    <a:cubicBezTo>
                      <a:pt x="9" y="2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0"/>
                      <a:pt x="9" y="2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3"/>
                      <a:pt x="6" y="4"/>
                    </a:cubicBezTo>
                    <a:cubicBezTo>
                      <a:pt x="6" y="2"/>
                      <a:pt x="6" y="5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3" y="1"/>
                      <a:pt x="2" y="4"/>
                    </a:cubicBezTo>
                    <a:cubicBezTo>
                      <a:pt x="2" y="0"/>
                      <a:pt x="2" y="5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3" y="4"/>
                      <a:pt x="4" y="5"/>
                      <a:pt x="3" y="4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0" y="1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10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9" y="5"/>
                      <a:pt x="11" y="0"/>
                      <a:pt x="10" y="0"/>
                    </a:cubicBezTo>
                    <a:cubicBezTo>
                      <a:pt x="9" y="1"/>
                      <a:pt x="10" y="2"/>
                      <a:pt x="9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4" name="Freeform 310">
                <a:extLst>
                  <a:ext uri="{FF2B5EF4-FFF2-40B4-BE49-F238E27FC236}">
                    <a16:creationId xmlns:a16="http://schemas.microsoft.com/office/drawing/2014/main" id="{2AADC9F8-B321-804D-8A9E-85A9973F6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9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5" name="Freeform 311">
                <a:extLst>
                  <a:ext uri="{FF2B5EF4-FFF2-40B4-BE49-F238E27FC236}">
                    <a16:creationId xmlns:a16="http://schemas.microsoft.com/office/drawing/2014/main" id="{DB774EDB-5406-0D47-ADA0-D41C47F1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923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6" name="Rectangle 312">
                <a:extLst>
                  <a:ext uri="{FF2B5EF4-FFF2-40B4-BE49-F238E27FC236}">
                    <a16:creationId xmlns:a16="http://schemas.microsoft.com/office/drawing/2014/main" id="{25DF58AA-B911-DA45-B04F-850F74AD9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93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7" name="Freeform 313">
                <a:extLst>
                  <a:ext uri="{FF2B5EF4-FFF2-40B4-BE49-F238E27FC236}">
                    <a16:creationId xmlns:a16="http://schemas.microsoft.com/office/drawing/2014/main" id="{947D90DD-18A9-7243-991B-C3AE9BD6D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2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8" name="Freeform 314">
                <a:extLst>
                  <a:ext uri="{FF2B5EF4-FFF2-40B4-BE49-F238E27FC236}">
                    <a16:creationId xmlns:a16="http://schemas.microsoft.com/office/drawing/2014/main" id="{6F21904F-1004-FB4F-8AD7-B7F73B4B3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92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9" name="Freeform 315">
                <a:extLst>
                  <a:ext uri="{FF2B5EF4-FFF2-40B4-BE49-F238E27FC236}">
                    <a16:creationId xmlns:a16="http://schemas.microsoft.com/office/drawing/2014/main" id="{B0C17662-F8ED-F242-B47F-64D681EC3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0" name="Freeform 316">
                <a:extLst>
                  <a:ext uri="{FF2B5EF4-FFF2-40B4-BE49-F238E27FC236}">
                    <a16:creationId xmlns:a16="http://schemas.microsoft.com/office/drawing/2014/main" id="{24D26C92-CC95-FA42-8A5B-D2C3FD32E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860"/>
                <a:ext cx="58" cy="71"/>
              </a:xfrm>
              <a:custGeom>
                <a:avLst/>
                <a:gdLst>
                  <a:gd name="T0" fmla="*/ 11 w 14"/>
                  <a:gd name="T1" fmla="*/ 1 h 17"/>
                  <a:gd name="T2" fmla="*/ 9 w 14"/>
                  <a:gd name="T3" fmla="*/ 0 h 17"/>
                  <a:gd name="T4" fmla="*/ 8 w 14"/>
                  <a:gd name="T5" fmla="*/ 0 h 17"/>
                  <a:gd name="T6" fmla="*/ 8 w 14"/>
                  <a:gd name="T7" fmla="*/ 1 h 17"/>
                  <a:gd name="T8" fmla="*/ 8 w 14"/>
                  <a:gd name="T9" fmla="*/ 3 h 17"/>
                  <a:gd name="T10" fmla="*/ 7 w 14"/>
                  <a:gd name="T11" fmla="*/ 3 h 17"/>
                  <a:gd name="T12" fmla="*/ 8 w 14"/>
                  <a:gd name="T13" fmla="*/ 6 h 17"/>
                  <a:gd name="T14" fmla="*/ 7 w 14"/>
                  <a:gd name="T15" fmla="*/ 6 h 17"/>
                  <a:gd name="T16" fmla="*/ 6 w 14"/>
                  <a:gd name="T17" fmla="*/ 6 h 17"/>
                  <a:gd name="T18" fmla="*/ 9 w 14"/>
                  <a:gd name="T19" fmla="*/ 9 h 17"/>
                  <a:gd name="T20" fmla="*/ 8 w 14"/>
                  <a:gd name="T21" fmla="*/ 9 h 17"/>
                  <a:gd name="T22" fmla="*/ 6 w 14"/>
                  <a:gd name="T23" fmla="*/ 9 h 17"/>
                  <a:gd name="T24" fmla="*/ 6 w 14"/>
                  <a:gd name="T25" fmla="*/ 10 h 17"/>
                  <a:gd name="T26" fmla="*/ 5 w 14"/>
                  <a:gd name="T27" fmla="*/ 11 h 17"/>
                  <a:gd name="T28" fmla="*/ 5 w 14"/>
                  <a:gd name="T29" fmla="*/ 12 h 17"/>
                  <a:gd name="T30" fmla="*/ 5 w 14"/>
                  <a:gd name="T31" fmla="*/ 13 h 17"/>
                  <a:gd name="T32" fmla="*/ 4 w 14"/>
                  <a:gd name="T33" fmla="*/ 12 h 17"/>
                  <a:gd name="T34" fmla="*/ 4 w 14"/>
                  <a:gd name="T35" fmla="*/ 13 h 17"/>
                  <a:gd name="T36" fmla="*/ 2 w 14"/>
                  <a:gd name="T37" fmla="*/ 15 h 17"/>
                  <a:gd name="T38" fmla="*/ 3 w 14"/>
                  <a:gd name="T39" fmla="*/ 14 h 17"/>
                  <a:gd name="T40" fmla="*/ 2 w 14"/>
                  <a:gd name="T41" fmla="*/ 13 h 17"/>
                  <a:gd name="T42" fmla="*/ 5 w 14"/>
                  <a:gd name="T43" fmla="*/ 16 h 17"/>
                  <a:gd name="T44" fmla="*/ 6 w 14"/>
                  <a:gd name="T45" fmla="*/ 16 h 17"/>
                  <a:gd name="T46" fmla="*/ 6 w 14"/>
                  <a:gd name="T47" fmla="*/ 15 h 17"/>
                  <a:gd name="T48" fmla="*/ 7 w 14"/>
                  <a:gd name="T49" fmla="*/ 15 h 17"/>
                  <a:gd name="T50" fmla="*/ 8 w 14"/>
                  <a:gd name="T51" fmla="*/ 14 h 17"/>
                  <a:gd name="T52" fmla="*/ 8 w 14"/>
                  <a:gd name="T53" fmla="*/ 12 h 17"/>
                  <a:gd name="T54" fmla="*/ 8 w 14"/>
                  <a:gd name="T55" fmla="*/ 13 h 17"/>
                  <a:gd name="T56" fmla="*/ 8 w 14"/>
                  <a:gd name="T57" fmla="*/ 12 h 17"/>
                  <a:gd name="T58" fmla="*/ 9 w 14"/>
                  <a:gd name="T59" fmla="*/ 11 h 17"/>
                  <a:gd name="T60" fmla="*/ 8 w 14"/>
                  <a:gd name="T61" fmla="*/ 10 h 17"/>
                  <a:gd name="T62" fmla="*/ 10 w 14"/>
                  <a:gd name="T63" fmla="*/ 11 h 17"/>
                  <a:gd name="T64" fmla="*/ 11 w 14"/>
                  <a:gd name="T65" fmla="*/ 10 h 17"/>
                  <a:gd name="T66" fmla="*/ 9 w 14"/>
                  <a:gd name="T67" fmla="*/ 9 h 17"/>
                  <a:gd name="T68" fmla="*/ 9 w 14"/>
                  <a:gd name="T69" fmla="*/ 7 h 17"/>
                  <a:gd name="T70" fmla="*/ 10 w 14"/>
                  <a:gd name="T71" fmla="*/ 6 h 17"/>
                  <a:gd name="T72" fmla="*/ 10 w 14"/>
                  <a:gd name="T73" fmla="*/ 5 h 17"/>
                  <a:gd name="T74" fmla="*/ 11 w 14"/>
                  <a:gd name="T75" fmla="*/ 3 h 17"/>
                  <a:gd name="T76" fmla="*/ 8 w 14"/>
                  <a:gd name="T77" fmla="*/ 3 h 17"/>
                  <a:gd name="T78" fmla="*/ 12 w 14"/>
                  <a:gd name="T7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13" y="2"/>
                    </a:moveTo>
                    <a:cubicBezTo>
                      <a:pt x="12" y="2"/>
                      <a:pt x="12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10" y="1"/>
                      <a:pt x="10" y="1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10" y="2"/>
                      <a:pt x="10" y="2"/>
                    </a:cubicBezTo>
                    <a:cubicBezTo>
                      <a:pt x="5" y="0"/>
                      <a:pt x="11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3"/>
                      <a:pt x="8" y="4"/>
                      <a:pt x="7" y="3"/>
                    </a:cubicBezTo>
                    <a:cubicBezTo>
                      <a:pt x="10" y="5"/>
                      <a:pt x="5" y="3"/>
                      <a:pt x="9" y="6"/>
                    </a:cubicBezTo>
                    <a:cubicBezTo>
                      <a:pt x="7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9" y="7"/>
                      <a:pt x="7" y="6"/>
                    </a:cubicBezTo>
                    <a:cubicBezTo>
                      <a:pt x="6" y="6"/>
                      <a:pt x="8" y="7"/>
                      <a:pt x="9" y="7"/>
                    </a:cubicBezTo>
                    <a:cubicBezTo>
                      <a:pt x="8" y="8"/>
                      <a:pt x="8" y="7"/>
                      <a:pt x="6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8" y="9"/>
                      <a:pt x="10" y="10"/>
                      <a:pt x="8" y="9"/>
                    </a:cubicBezTo>
                    <a:cubicBezTo>
                      <a:pt x="7" y="8"/>
                      <a:pt x="8" y="8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8"/>
                      <a:pt x="5" y="8"/>
                    </a:cubicBezTo>
                    <a:cubicBezTo>
                      <a:pt x="4" y="8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3" y="10"/>
                      <a:pt x="6" y="13"/>
                      <a:pt x="5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4" y="12"/>
                      <a:pt x="3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5" y="14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3"/>
                      <a:pt x="2" y="15"/>
                    </a:cubicBezTo>
                    <a:cubicBezTo>
                      <a:pt x="2" y="15"/>
                      <a:pt x="4" y="17"/>
                      <a:pt x="5" y="17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2" y="13"/>
                    </a:cubicBezTo>
                    <a:cubicBezTo>
                      <a:pt x="2" y="13"/>
                      <a:pt x="4" y="14"/>
                      <a:pt x="3" y="13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6" y="15"/>
                      <a:pt x="6" y="16"/>
                    </a:cubicBezTo>
                    <a:cubicBezTo>
                      <a:pt x="5" y="14"/>
                      <a:pt x="7" y="16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5" y="13"/>
                      <a:pt x="6" y="13"/>
                    </a:cubicBezTo>
                    <a:cubicBezTo>
                      <a:pt x="7" y="14"/>
                      <a:pt x="7" y="13"/>
                      <a:pt x="8" y="14"/>
                    </a:cubicBezTo>
                    <a:cubicBezTo>
                      <a:pt x="7" y="13"/>
                      <a:pt x="8" y="13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1"/>
                      <a:pt x="9" y="11"/>
                    </a:cubicBezTo>
                    <a:cubicBezTo>
                      <a:pt x="8" y="11"/>
                      <a:pt x="8" y="10"/>
                      <a:pt x="6" y="9"/>
                    </a:cubicBezTo>
                    <a:cubicBezTo>
                      <a:pt x="7" y="10"/>
                      <a:pt x="8" y="11"/>
                      <a:pt x="8" y="10"/>
                    </a:cubicBezTo>
                    <a:cubicBezTo>
                      <a:pt x="7" y="9"/>
                      <a:pt x="9" y="10"/>
                      <a:pt x="8" y="10"/>
                    </a:cubicBezTo>
                    <a:cubicBezTo>
                      <a:pt x="10" y="11"/>
                      <a:pt x="9" y="10"/>
                      <a:pt x="10" y="11"/>
                    </a:cubicBezTo>
                    <a:cubicBezTo>
                      <a:pt x="11" y="11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1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8"/>
                      <a:pt x="10" y="7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0" y="4"/>
                      <a:pt x="14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4"/>
                      <a:pt x="9" y="1"/>
                      <a:pt x="1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1" name="Freeform 317">
                <a:extLst>
                  <a:ext uri="{FF2B5EF4-FFF2-40B4-BE49-F238E27FC236}">
                    <a16:creationId xmlns:a16="http://schemas.microsoft.com/office/drawing/2014/main" id="{5D730605-9118-E841-A859-A3CC1397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9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2" name="Freeform 318">
                <a:extLst>
                  <a:ext uri="{FF2B5EF4-FFF2-40B4-BE49-F238E27FC236}">
                    <a16:creationId xmlns:a16="http://schemas.microsoft.com/office/drawing/2014/main" id="{544EA855-EC9F-BE4B-881B-10E693B5D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3" name="Freeform 319">
                <a:extLst>
                  <a:ext uri="{FF2B5EF4-FFF2-40B4-BE49-F238E27FC236}">
                    <a16:creationId xmlns:a16="http://schemas.microsoft.com/office/drawing/2014/main" id="{2E18F0FC-1313-D944-8019-27B9DB7BE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864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4" name="Freeform 320">
                <a:extLst>
                  <a:ext uri="{FF2B5EF4-FFF2-40B4-BE49-F238E27FC236}">
                    <a16:creationId xmlns:a16="http://schemas.microsoft.com/office/drawing/2014/main" id="{4F4021EC-174B-FD48-B14D-C9CEE7B24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86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5" name="Freeform 321">
                <a:extLst>
                  <a:ext uri="{FF2B5EF4-FFF2-40B4-BE49-F238E27FC236}">
                    <a16:creationId xmlns:a16="http://schemas.microsoft.com/office/drawing/2014/main" id="{6B99C887-6A39-924D-832C-DAD3809A0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33" cy="21"/>
              </a:xfrm>
              <a:custGeom>
                <a:avLst/>
                <a:gdLst>
                  <a:gd name="T0" fmla="*/ 3 w 8"/>
                  <a:gd name="T1" fmla="*/ 0 h 5"/>
                  <a:gd name="T2" fmla="*/ 2 w 8"/>
                  <a:gd name="T3" fmla="*/ 1 h 5"/>
                  <a:gd name="T4" fmla="*/ 2 w 8"/>
                  <a:gd name="T5" fmla="*/ 0 h 5"/>
                  <a:gd name="T6" fmla="*/ 1 w 8"/>
                  <a:gd name="T7" fmla="*/ 2 h 5"/>
                  <a:gd name="T8" fmla="*/ 3 w 8"/>
                  <a:gd name="T9" fmla="*/ 2 h 5"/>
                  <a:gd name="T10" fmla="*/ 2 w 8"/>
                  <a:gd name="T11" fmla="*/ 2 h 5"/>
                  <a:gd name="T12" fmla="*/ 4 w 8"/>
                  <a:gd name="T13" fmla="*/ 2 h 5"/>
                  <a:gd name="T14" fmla="*/ 1 w 8"/>
                  <a:gd name="T15" fmla="*/ 2 h 5"/>
                  <a:gd name="T16" fmla="*/ 2 w 8"/>
                  <a:gd name="T17" fmla="*/ 3 h 5"/>
                  <a:gd name="T18" fmla="*/ 3 w 8"/>
                  <a:gd name="T19" fmla="*/ 3 h 5"/>
                  <a:gd name="T20" fmla="*/ 3 w 8"/>
                  <a:gd name="T21" fmla="*/ 3 h 5"/>
                  <a:gd name="T22" fmla="*/ 3 w 8"/>
                  <a:gd name="T23" fmla="*/ 3 h 5"/>
                  <a:gd name="T24" fmla="*/ 3 w 8"/>
                  <a:gd name="T25" fmla="*/ 3 h 5"/>
                  <a:gd name="T26" fmla="*/ 3 w 8"/>
                  <a:gd name="T27" fmla="*/ 3 h 5"/>
                  <a:gd name="T28" fmla="*/ 3 w 8"/>
                  <a:gd name="T29" fmla="*/ 4 h 5"/>
                  <a:gd name="T30" fmla="*/ 2 w 8"/>
                  <a:gd name="T31" fmla="*/ 3 h 5"/>
                  <a:gd name="T32" fmla="*/ 4 w 8"/>
                  <a:gd name="T33" fmla="*/ 5 h 5"/>
                  <a:gd name="T34" fmla="*/ 5 w 8"/>
                  <a:gd name="T35" fmla="*/ 5 h 5"/>
                  <a:gd name="T36" fmla="*/ 4 w 8"/>
                  <a:gd name="T37" fmla="*/ 4 h 5"/>
                  <a:gd name="T38" fmla="*/ 4 w 8"/>
                  <a:gd name="T39" fmla="*/ 4 h 5"/>
                  <a:gd name="T40" fmla="*/ 4 w 8"/>
                  <a:gd name="T41" fmla="*/ 3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6 w 8"/>
                  <a:gd name="T49" fmla="*/ 3 h 5"/>
                  <a:gd name="T50" fmla="*/ 6 w 8"/>
                  <a:gd name="T51" fmla="*/ 3 h 5"/>
                  <a:gd name="T52" fmla="*/ 3 w 8"/>
                  <a:gd name="T53" fmla="*/ 3 h 5"/>
                  <a:gd name="T54" fmla="*/ 3 w 8"/>
                  <a:gd name="T55" fmla="*/ 2 h 5"/>
                  <a:gd name="T56" fmla="*/ 5 w 8"/>
                  <a:gd name="T57" fmla="*/ 3 h 5"/>
                  <a:gd name="T58" fmla="*/ 4 w 8"/>
                  <a:gd name="T59" fmla="*/ 2 h 5"/>
                  <a:gd name="T60" fmla="*/ 6 w 8"/>
                  <a:gd name="T61" fmla="*/ 2 h 5"/>
                  <a:gd name="T62" fmla="*/ 4 w 8"/>
                  <a:gd name="T63" fmla="*/ 2 h 5"/>
                  <a:gd name="T64" fmla="*/ 4 w 8"/>
                  <a:gd name="T65" fmla="*/ 1 h 5"/>
                  <a:gd name="T66" fmla="*/ 5 w 8"/>
                  <a:gd name="T67" fmla="*/ 1 h 5"/>
                  <a:gd name="T68" fmla="*/ 4 w 8"/>
                  <a:gd name="T69" fmla="*/ 1 h 5"/>
                  <a:gd name="T70" fmla="*/ 4 w 8"/>
                  <a:gd name="T71" fmla="*/ 0 h 5"/>
                  <a:gd name="T72" fmla="*/ 3 w 8"/>
                  <a:gd name="T73" fmla="*/ 1 h 5"/>
                  <a:gd name="T74" fmla="*/ 3 w 8"/>
                  <a:gd name="T75" fmla="*/ 0 h 5"/>
                  <a:gd name="T76" fmla="*/ 3 w 8"/>
                  <a:gd name="T77" fmla="*/ 0 h 5"/>
                  <a:gd name="T78" fmla="*/ 1 w 8"/>
                  <a:gd name="T79" fmla="*/ 2 h 5"/>
                  <a:gd name="T80" fmla="*/ 3 w 8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2" y="0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2" y="2"/>
                      <a:pt x="1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0" y="2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5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3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1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3"/>
                      <a:pt x="5" y="4"/>
                      <a:pt x="4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4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6" name="Freeform 322">
                <a:extLst>
                  <a:ext uri="{FF2B5EF4-FFF2-40B4-BE49-F238E27FC236}">
                    <a16:creationId xmlns:a16="http://schemas.microsoft.com/office/drawing/2014/main" id="{2EA05470-970A-FE42-9354-D0D08CCAE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4" cy="1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7" name="Freeform 323">
                <a:extLst>
                  <a:ext uri="{FF2B5EF4-FFF2-40B4-BE49-F238E27FC236}">
                    <a16:creationId xmlns:a16="http://schemas.microsoft.com/office/drawing/2014/main" id="{2A61594D-0856-7344-833C-4B53C0E48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835"/>
                <a:ext cx="17" cy="2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4 h 6"/>
                  <a:gd name="T4" fmla="*/ 3 w 4"/>
                  <a:gd name="T5" fmla="*/ 4 h 6"/>
                  <a:gd name="T6" fmla="*/ 3 w 4"/>
                  <a:gd name="T7" fmla="*/ 2 h 6"/>
                  <a:gd name="T8" fmla="*/ 3 w 4"/>
                  <a:gd name="T9" fmla="*/ 4 h 6"/>
                  <a:gd name="T10" fmla="*/ 4 w 4"/>
                  <a:gd name="T11" fmla="*/ 2 h 6"/>
                  <a:gd name="T12" fmla="*/ 3 w 4"/>
                  <a:gd name="T13" fmla="*/ 3 h 6"/>
                  <a:gd name="T14" fmla="*/ 4 w 4"/>
                  <a:gd name="T15" fmla="*/ 2 h 6"/>
                  <a:gd name="T16" fmla="*/ 3 w 4"/>
                  <a:gd name="T17" fmla="*/ 2 h 6"/>
                  <a:gd name="T18" fmla="*/ 4 w 4"/>
                  <a:gd name="T19" fmla="*/ 1 h 6"/>
                  <a:gd name="T20" fmla="*/ 3 w 4"/>
                  <a:gd name="T21" fmla="*/ 3 h 6"/>
                  <a:gd name="T22" fmla="*/ 3 w 4"/>
                  <a:gd name="T23" fmla="*/ 1 h 6"/>
                  <a:gd name="T24" fmla="*/ 2 w 4"/>
                  <a:gd name="T25" fmla="*/ 0 h 6"/>
                  <a:gd name="T26" fmla="*/ 2 w 4"/>
                  <a:gd name="T27" fmla="*/ 1 h 6"/>
                  <a:gd name="T28" fmla="*/ 2 w 4"/>
                  <a:gd name="T29" fmla="*/ 2 h 6"/>
                  <a:gd name="T30" fmla="*/ 2 w 4"/>
                  <a:gd name="T31" fmla="*/ 0 h 6"/>
                  <a:gd name="T32" fmla="*/ 1 w 4"/>
                  <a:gd name="T33" fmla="*/ 1 h 6"/>
                  <a:gd name="T34" fmla="*/ 1 w 4"/>
                  <a:gd name="T35" fmla="*/ 4 h 6"/>
                  <a:gd name="T36" fmla="*/ 1 w 4"/>
                  <a:gd name="T37" fmla="*/ 2 h 6"/>
                  <a:gd name="T38" fmla="*/ 0 w 4"/>
                  <a:gd name="T39" fmla="*/ 2 h 6"/>
                  <a:gd name="T40" fmla="*/ 0 w 4"/>
                  <a:gd name="T41" fmla="*/ 5 h 6"/>
                  <a:gd name="T42" fmla="*/ 2 w 4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3" y="1"/>
                      <a:pt x="2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8" name="Freeform 324">
                <a:extLst>
                  <a:ext uri="{FF2B5EF4-FFF2-40B4-BE49-F238E27FC236}">
                    <a16:creationId xmlns:a16="http://schemas.microsoft.com/office/drawing/2014/main" id="{FD0FFED1-B67F-2940-9244-477D77E46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85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9" name="Freeform 325">
                <a:extLst>
                  <a:ext uri="{FF2B5EF4-FFF2-40B4-BE49-F238E27FC236}">
                    <a16:creationId xmlns:a16="http://schemas.microsoft.com/office/drawing/2014/main" id="{E3755B1D-ECD9-2C43-B60B-2C292A6FF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4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0" name="Freeform 326">
                <a:extLst>
                  <a:ext uri="{FF2B5EF4-FFF2-40B4-BE49-F238E27FC236}">
                    <a16:creationId xmlns:a16="http://schemas.microsoft.com/office/drawing/2014/main" id="{4104D393-762C-5842-B31B-A8EE092D9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36"/>
                <a:ext cx="9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2 w 2"/>
                  <a:gd name="T11" fmla="*/ 4 h 5"/>
                  <a:gd name="T12" fmla="*/ 2 w 2"/>
                  <a:gd name="T13" fmla="*/ 4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2"/>
                      <a:pt x="1" y="3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1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1" name="Freeform 327">
                <a:extLst>
                  <a:ext uri="{FF2B5EF4-FFF2-40B4-BE49-F238E27FC236}">
                    <a16:creationId xmlns:a16="http://schemas.microsoft.com/office/drawing/2014/main" id="{2CF796BC-F973-8E44-BB7A-391A5A904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2" name="Freeform 328">
                <a:extLst>
                  <a:ext uri="{FF2B5EF4-FFF2-40B4-BE49-F238E27FC236}">
                    <a16:creationId xmlns:a16="http://schemas.microsoft.com/office/drawing/2014/main" id="{B5D48DB2-5319-8A4D-AAEC-94A836237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3" name="Freeform 329">
                <a:extLst>
                  <a:ext uri="{FF2B5EF4-FFF2-40B4-BE49-F238E27FC236}">
                    <a16:creationId xmlns:a16="http://schemas.microsoft.com/office/drawing/2014/main" id="{C06E97AA-5341-F54A-AA57-06F2445C1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4" name="Freeform 330">
                <a:extLst>
                  <a:ext uri="{FF2B5EF4-FFF2-40B4-BE49-F238E27FC236}">
                    <a16:creationId xmlns:a16="http://schemas.microsoft.com/office/drawing/2014/main" id="{CF09D93E-8D4A-CC44-A605-33151D5B9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8" cy="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1 w 2"/>
                  <a:gd name="T9" fmla="*/ 2 h 3"/>
                  <a:gd name="T10" fmla="*/ 2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5" name="Freeform 331">
                <a:extLst>
                  <a:ext uri="{FF2B5EF4-FFF2-40B4-BE49-F238E27FC236}">
                    <a16:creationId xmlns:a16="http://schemas.microsoft.com/office/drawing/2014/main" id="{0BFA16DC-4AF2-0842-8115-2FA2AA44E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6" name="Freeform 332">
                <a:extLst>
                  <a:ext uri="{FF2B5EF4-FFF2-40B4-BE49-F238E27FC236}">
                    <a16:creationId xmlns:a16="http://schemas.microsoft.com/office/drawing/2014/main" id="{9961C4E6-F1FF-A347-A43C-B64D3622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7" name="Freeform 333">
                <a:extLst>
                  <a:ext uri="{FF2B5EF4-FFF2-40B4-BE49-F238E27FC236}">
                    <a16:creationId xmlns:a16="http://schemas.microsoft.com/office/drawing/2014/main" id="{7D0935C0-B96D-6A4D-9B3A-9BDB8FDD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12" cy="17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3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8" name="Freeform 334">
                <a:extLst>
                  <a:ext uri="{FF2B5EF4-FFF2-40B4-BE49-F238E27FC236}">
                    <a16:creationId xmlns:a16="http://schemas.microsoft.com/office/drawing/2014/main" id="{FD037B54-065B-6A43-AC8F-B4B881B9D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7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9" name="Freeform 335">
                <a:extLst>
                  <a:ext uri="{FF2B5EF4-FFF2-40B4-BE49-F238E27FC236}">
                    <a16:creationId xmlns:a16="http://schemas.microsoft.com/office/drawing/2014/main" id="{1A33A25A-3BDC-7341-9A75-A64F36CA2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4"/>
                <a:ext cx="13" cy="21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2 h 5"/>
                  <a:gd name="T4" fmla="*/ 1 w 3"/>
                  <a:gd name="T5" fmla="*/ 1 h 5"/>
                  <a:gd name="T6" fmla="*/ 1 w 3"/>
                  <a:gd name="T7" fmla="*/ 2 h 5"/>
                  <a:gd name="T8" fmla="*/ 0 w 3"/>
                  <a:gd name="T9" fmla="*/ 0 h 5"/>
                  <a:gd name="T10" fmla="*/ 1 w 3"/>
                  <a:gd name="T11" fmla="*/ 2 h 5"/>
                  <a:gd name="T12" fmla="*/ 0 w 3"/>
                  <a:gd name="T13" fmla="*/ 0 h 5"/>
                  <a:gd name="T14" fmla="*/ 1 w 3"/>
                  <a:gd name="T15" fmla="*/ 2 h 5"/>
                  <a:gd name="T16" fmla="*/ 1 w 3"/>
                  <a:gd name="T17" fmla="*/ 2 h 5"/>
                  <a:gd name="T18" fmla="*/ 2 w 3"/>
                  <a:gd name="T19" fmla="*/ 3 h 5"/>
                  <a:gd name="T20" fmla="*/ 3 w 3"/>
                  <a:gd name="T21" fmla="*/ 4 h 5"/>
                  <a:gd name="T22" fmla="*/ 1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3" y="5"/>
                      <a:pt x="3" y="4"/>
                    </a:cubicBezTo>
                    <a:cubicBezTo>
                      <a:pt x="3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0" name="Freeform 336">
                <a:extLst>
                  <a:ext uri="{FF2B5EF4-FFF2-40B4-BE49-F238E27FC236}">
                    <a16:creationId xmlns:a16="http://schemas.microsoft.com/office/drawing/2014/main" id="{92C97A99-A747-D04C-8750-A473B4C5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3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1" name="Freeform 337">
                <a:extLst>
                  <a:ext uri="{FF2B5EF4-FFF2-40B4-BE49-F238E27FC236}">
                    <a16:creationId xmlns:a16="http://schemas.microsoft.com/office/drawing/2014/main" id="{EB94E710-37A1-2342-908D-88C95A77C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13" cy="2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0 w 3"/>
                  <a:gd name="T5" fmla="*/ 1 h 5"/>
                  <a:gd name="T6" fmla="*/ 1 w 3"/>
                  <a:gd name="T7" fmla="*/ 2 h 5"/>
                  <a:gd name="T8" fmla="*/ 0 w 3"/>
                  <a:gd name="T9" fmla="*/ 1 h 5"/>
                  <a:gd name="T10" fmla="*/ 2 w 3"/>
                  <a:gd name="T11" fmla="*/ 4 h 5"/>
                  <a:gd name="T12" fmla="*/ 2 w 3"/>
                  <a:gd name="T13" fmla="*/ 3 h 5"/>
                  <a:gd name="T14" fmla="*/ 2 w 3"/>
                  <a:gd name="T15" fmla="*/ 3 h 5"/>
                  <a:gd name="T16" fmla="*/ 1 w 3"/>
                  <a:gd name="T17" fmla="*/ 2 h 5"/>
                  <a:gd name="T18" fmla="*/ 1 w 3"/>
                  <a:gd name="T19" fmla="*/ 2 h 5"/>
                  <a:gd name="T20" fmla="*/ 0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2"/>
                      <a:pt x="1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5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2" name="Freeform 338">
                <a:extLst>
                  <a:ext uri="{FF2B5EF4-FFF2-40B4-BE49-F238E27FC236}">
                    <a16:creationId xmlns:a16="http://schemas.microsoft.com/office/drawing/2014/main" id="{023FE584-52BC-4C41-B0B2-722560E6E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3" name="Freeform 339">
                <a:extLst>
                  <a:ext uri="{FF2B5EF4-FFF2-40B4-BE49-F238E27FC236}">
                    <a16:creationId xmlns:a16="http://schemas.microsoft.com/office/drawing/2014/main" id="{B708541B-ED11-8A4D-BDE2-88B5E62F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4" name="Freeform 340">
                <a:extLst>
                  <a:ext uri="{FF2B5EF4-FFF2-40B4-BE49-F238E27FC236}">
                    <a16:creationId xmlns:a16="http://schemas.microsoft.com/office/drawing/2014/main" id="{1988D485-364D-CE47-A039-5C7F90632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5" name="Freeform 341">
                <a:extLst>
                  <a:ext uri="{FF2B5EF4-FFF2-40B4-BE49-F238E27FC236}">
                    <a16:creationId xmlns:a16="http://schemas.microsoft.com/office/drawing/2014/main" id="{980BFFEE-2C30-1441-A7D0-52B1C13D3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23"/>
                <a:ext cx="30" cy="34"/>
              </a:xfrm>
              <a:custGeom>
                <a:avLst/>
                <a:gdLst>
                  <a:gd name="T0" fmla="*/ 7 w 7"/>
                  <a:gd name="T1" fmla="*/ 4 h 8"/>
                  <a:gd name="T2" fmla="*/ 6 w 7"/>
                  <a:gd name="T3" fmla="*/ 3 h 8"/>
                  <a:gd name="T4" fmla="*/ 5 w 7"/>
                  <a:gd name="T5" fmla="*/ 2 h 8"/>
                  <a:gd name="T6" fmla="*/ 4 w 7"/>
                  <a:gd name="T7" fmla="*/ 0 h 8"/>
                  <a:gd name="T8" fmla="*/ 4 w 7"/>
                  <a:gd name="T9" fmla="*/ 1 h 8"/>
                  <a:gd name="T10" fmla="*/ 3 w 7"/>
                  <a:gd name="T11" fmla="*/ 0 h 8"/>
                  <a:gd name="T12" fmla="*/ 3 w 7"/>
                  <a:gd name="T13" fmla="*/ 1 h 8"/>
                  <a:gd name="T14" fmla="*/ 3 w 7"/>
                  <a:gd name="T15" fmla="*/ 2 h 8"/>
                  <a:gd name="T16" fmla="*/ 1 w 7"/>
                  <a:gd name="T17" fmla="*/ 3 h 8"/>
                  <a:gd name="T18" fmla="*/ 2 w 7"/>
                  <a:gd name="T19" fmla="*/ 5 h 8"/>
                  <a:gd name="T20" fmla="*/ 1 w 7"/>
                  <a:gd name="T21" fmla="*/ 4 h 8"/>
                  <a:gd name="T22" fmla="*/ 1 w 7"/>
                  <a:gd name="T23" fmla="*/ 4 h 8"/>
                  <a:gd name="T24" fmla="*/ 1 w 7"/>
                  <a:gd name="T25" fmla="*/ 4 h 8"/>
                  <a:gd name="T26" fmla="*/ 2 w 7"/>
                  <a:gd name="T27" fmla="*/ 6 h 8"/>
                  <a:gd name="T28" fmla="*/ 0 w 7"/>
                  <a:gd name="T29" fmla="*/ 4 h 8"/>
                  <a:gd name="T30" fmla="*/ 1 w 7"/>
                  <a:gd name="T31" fmla="*/ 5 h 8"/>
                  <a:gd name="T32" fmla="*/ 2 w 7"/>
                  <a:gd name="T33" fmla="*/ 7 h 8"/>
                  <a:gd name="T34" fmla="*/ 3 w 7"/>
                  <a:gd name="T35" fmla="*/ 7 h 8"/>
                  <a:gd name="T36" fmla="*/ 2 w 7"/>
                  <a:gd name="T37" fmla="*/ 4 h 8"/>
                  <a:gd name="T38" fmla="*/ 3 w 7"/>
                  <a:gd name="T39" fmla="*/ 5 h 8"/>
                  <a:gd name="T40" fmla="*/ 4 w 7"/>
                  <a:gd name="T41" fmla="*/ 6 h 8"/>
                  <a:gd name="T42" fmla="*/ 3 w 7"/>
                  <a:gd name="T43" fmla="*/ 4 h 8"/>
                  <a:gd name="T44" fmla="*/ 4 w 7"/>
                  <a:gd name="T45" fmla="*/ 4 h 8"/>
                  <a:gd name="T46" fmla="*/ 3 w 7"/>
                  <a:gd name="T47" fmla="*/ 3 h 8"/>
                  <a:gd name="T48" fmla="*/ 4 w 7"/>
                  <a:gd name="T49" fmla="*/ 4 h 8"/>
                  <a:gd name="T50" fmla="*/ 3 w 7"/>
                  <a:gd name="T51" fmla="*/ 2 h 8"/>
                  <a:gd name="T52" fmla="*/ 6 w 7"/>
                  <a:gd name="T53" fmla="*/ 5 h 8"/>
                  <a:gd name="T54" fmla="*/ 5 w 7"/>
                  <a:gd name="T55" fmla="*/ 4 h 8"/>
                  <a:gd name="T56" fmla="*/ 4 w 7"/>
                  <a:gd name="T57" fmla="*/ 3 h 8"/>
                  <a:gd name="T58" fmla="*/ 6 w 7"/>
                  <a:gd name="T59" fmla="*/ 4 h 8"/>
                  <a:gd name="T60" fmla="*/ 5 w 7"/>
                  <a:gd name="T61" fmla="*/ 3 h 8"/>
                  <a:gd name="T62" fmla="*/ 4 w 7"/>
                  <a:gd name="T63" fmla="*/ 2 h 8"/>
                  <a:gd name="T64" fmla="*/ 5 w 7"/>
                  <a:gd name="T65" fmla="*/ 2 h 8"/>
                  <a:gd name="T66" fmla="*/ 6 w 7"/>
                  <a:gd name="T67" fmla="*/ 4 h 8"/>
                  <a:gd name="T68" fmla="*/ 7 w 7"/>
                  <a:gd name="T69" fmla="*/ 5 h 8"/>
                  <a:gd name="T70" fmla="*/ 5 w 7"/>
                  <a:gd name="T71" fmla="*/ 2 h 8"/>
                  <a:gd name="T72" fmla="*/ 7 w 7"/>
                  <a:gd name="T7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1" y="4"/>
                      <a:pt x="2" y="6"/>
                      <a:pt x="0" y="4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8"/>
                      <a:pt x="2" y="6"/>
                      <a:pt x="3" y="7"/>
                    </a:cubicBezTo>
                    <a:cubicBezTo>
                      <a:pt x="3" y="8"/>
                      <a:pt x="2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6"/>
                    </a:cubicBezTo>
                    <a:cubicBezTo>
                      <a:pt x="4" y="5"/>
                      <a:pt x="5" y="6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6" name="Rectangle 342">
                <a:extLst>
                  <a:ext uri="{FF2B5EF4-FFF2-40B4-BE49-F238E27FC236}">
                    <a16:creationId xmlns:a16="http://schemas.microsoft.com/office/drawing/2014/main" id="{07F11FE4-D1FE-3E4D-9FCA-CE67A206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" y="314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7" name="Freeform 343">
                <a:extLst>
                  <a:ext uri="{FF2B5EF4-FFF2-40B4-BE49-F238E27FC236}">
                    <a16:creationId xmlns:a16="http://schemas.microsoft.com/office/drawing/2014/main" id="{F277298E-1D0E-124F-BE88-7F0EC262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8" name="Rectangle 344">
                <a:extLst>
                  <a:ext uri="{FF2B5EF4-FFF2-40B4-BE49-F238E27FC236}">
                    <a16:creationId xmlns:a16="http://schemas.microsoft.com/office/drawing/2014/main" id="{6E002D30-B4A3-2F49-83D3-68F7E40A0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9" name="Freeform 345">
                <a:extLst>
                  <a:ext uri="{FF2B5EF4-FFF2-40B4-BE49-F238E27FC236}">
                    <a16:creationId xmlns:a16="http://schemas.microsoft.com/office/drawing/2014/main" id="{304ACFB9-B1EE-244A-921B-85F2E3317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4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0" name="Freeform 346">
                <a:extLst>
                  <a:ext uri="{FF2B5EF4-FFF2-40B4-BE49-F238E27FC236}">
                    <a16:creationId xmlns:a16="http://schemas.microsoft.com/office/drawing/2014/main" id="{E2862D75-BA63-A442-9BDD-484AE33C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44"/>
                <a:ext cx="0" cy="4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1" name="Freeform 347">
                <a:extLst>
                  <a:ext uri="{FF2B5EF4-FFF2-40B4-BE49-F238E27FC236}">
                    <a16:creationId xmlns:a16="http://schemas.microsoft.com/office/drawing/2014/main" id="{6DF2EC17-0A32-3D43-B437-3F0E34B8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2" name="Freeform 348">
                <a:extLst>
                  <a:ext uri="{FF2B5EF4-FFF2-40B4-BE49-F238E27FC236}">
                    <a16:creationId xmlns:a16="http://schemas.microsoft.com/office/drawing/2014/main" id="{6BF3ED69-D822-7D4B-B6ED-40C4A870C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111"/>
                <a:ext cx="21" cy="25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3 w 5"/>
                  <a:gd name="T5" fmla="*/ 3 h 6"/>
                  <a:gd name="T6" fmla="*/ 0 w 5"/>
                  <a:gd name="T7" fmla="*/ 1 h 6"/>
                  <a:gd name="T8" fmla="*/ 1 w 5"/>
                  <a:gd name="T9" fmla="*/ 3 h 6"/>
                  <a:gd name="T10" fmla="*/ 0 w 5"/>
                  <a:gd name="T11" fmla="*/ 2 h 6"/>
                  <a:gd name="T12" fmla="*/ 3 w 5"/>
                  <a:gd name="T13" fmla="*/ 5 h 6"/>
                  <a:gd name="T14" fmla="*/ 0 w 5"/>
                  <a:gd name="T15" fmla="*/ 2 h 6"/>
                  <a:gd name="T16" fmla="*/ 0 w 5"/>
                  <a:gd name="T17" fmla="*/ 2 h 6"/>
                  <a:gd name="T18" fmla="*/ 0 w 5"/>
                  <a:gd name="T19" fmla="*/ 3 h 6"/>
                  <a:gd name="T20" fmla="*/ 2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3 w 5"/>
                  <a:gd name="T27" fmla="*/ 6 h 6"/>
                  <a:gd name="T28" fmla="*/ 3 w 5"/>
                  <a:gd name="T29" fmla="*/ 5 h 6"/>
                  <a:gd name="T30" fmla="*/ 4 w 5"/>
                  <a:gd name="T31" fmla="*/ 6 h 6"/>
                  <a:gd name="T32" fmla="*/ 3 w 5"/>
                  <a:gd name="T33" fmla="*/ 5 h 6"/>
                  <a:gd name="T34" fmla="*/ 3 w 5"/>
                  <a:gd name="T35" fmla="*/ 5 h 6"/>
                  <a:gd name="T36" fmla="*/ 2 w 5"/>
                  <a:gd name="T37" fmla="*/ 4 h 6"/>
                  <a:gd name="T38" fmla="*/ 3 w 5"/>
                  <a:gd name="T39" fmla="*/ 5 h 6"/>
                  <a:gd name="T40" fmla="*/ 3 w 5"/>
                  <a:gd name="T41" fmla="*/ 4 h 6"/>
                  <a:gd name="T42" fmla="*/ 4 w 5"/>
                  <a:gd name="T43" fmla="*/ 5 h 6"/>
                  <a:gd name="T44" fmla="*/ 3 w 5"/>
                  <a:gd name="T45" fmla="*/ 4 h 6"/>
                  <a:gd name="T46" fmla="*/ 4 w 5"/>
                  <a:gd name="T47" fmla="*/ 5 h 6"/>
                  <a:gd name="T48" fmla="*/ 2 w 5"/>
                  <a:gd name="T49" fmla="*/ 3 h 6"/>
                  <a:gd name="T50" fmla="*/ 4 w 5"/>
                  <a:gd name="T51" fmla="*/ 4 h 6"/>
                  <a:gd name="T52" fmla="*/ 4 w 5"/>
                  <a:gd name="T53" fmla="*/ 4 h 6"/>
                  <a:gd name="T54" fmla="*/ 4 w 5"/>
                  <a:gd name="T55" fmla="*/ 4 h 6"/>
                  <a:gd name="T56" fmla="*/ 4 w 5"/>
                  <a:gd name="T57" fmla="*/ 3 h 6"/>
                  <a:gd name="T58" fmla="*/ 3 w 5"/>
                  <a:gd name="T59" fmla="*/ 3 h 6"/>
                  <a:gd name="T60" fmla="*/ 3 w 5"/>
                  <a:gd name="T61" fmla="*/ 2 h 6"/>
                  <a:gd name="T62" fmla="*/ 3 w 5"/>
                  <a:gd name="T63" fmla="*/ 2 h 6"/>
                  <a:gd name="T64" fmla="*/ 2 w 5"/>
                  <a:gd name="T65" fmla="*/ 1 h 6"/>
                  <a:gd name="T66" fmla="*/ 2 w 5"/>
                  <a:gd name="T67" fmla="*/ 2 h 6"/>
                  <a:gd name="T68" fmla="*/ 1 w 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3" y="6"/>
                      <a:pt x="3" y="5"/>
                    </a:cubicBezTo>
                    <a:cubicBezTo>
                      <a:pt x="1" y="3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5" y="6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2" y="2"/>
                      <a:pt x="4" y="4"/>
                    </a:cubicBezTo>
                    <a:cubicBezTo>
                      <a:pt x="4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3" name="Freeform 349">
                <a:extLst>
                  <a:ext uri="{FF2B5EF4-FFF2-40B4-BE49-F238E27FC236}">
                    <a16:creationId xmlns:a16="http://schemas.microsoft.com/office/drawing/2014/main" id="{CD2B0B9B-14E1-A048-AB99-BE3342856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3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4" name="Freeform 350">
                <a:extLst>
                  <a:ext uri="{FF2B5EF4-FFF2-40B4-BE49-F238E27FC236}">
                    <a16:creationId xmlns:a16="http://schemas.microsoft.com/office/drawing/2014/main" id="{CD7632E1-8EC4-3547-92B2-16C906968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02"/>
                <a:ext cx="25" cy="30"/>
              </a:xfrm>
              <a:custGeom>
                <a:avLst/>
                <a:gdLst>
                  <a:gd name="T0" fmla="*/ 3 w 6"/>
                  <a:gd name="T1" fmla="*/ 4 h 7"/>
                  <a:gd name="T2" fmla="*/ 4 w 6"/>
                  <a:gd name="T3" fmla="*/ 5 h 7"/>
                  <a:gd name="T4" fmla="*/ 1 w 6"/>
                  <a:gd name="T5" fmla="*/ 3 h 7"/>
                  <a:gd name="T6" fmla="*/ 1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2 w 6"/>
                  <a:gd name="T13" fmla="*/ 3 h 7"/>
                  <a:gd name="T14" fmla="*/ 2 w 6"/>
                  <a:gd name="T15" fmla="*/ 2 h 7"/>
                  <a:gd name="T16" fmla="*/ 2 w 6"/>
                  <a:gd name="T17" fmla="*/ 2 h 7"/>
                  <a:gd name="T18" fmla="*/ 4 w 6"/>
                  <a:gd name="T19" fmla="*/ 4 h 7"/>
                  <a:gd name="T20" fmla="*/ 0 w 6"/>
                  <a:gd name="T21" fmla="*/ 0 h 7"/>
                  <a:gd name="T22" fmla="*/ 0 w 6"/>
                  <a:gd name="T23" fmla="*/ 0 h 7"/>
                  <a:gd name="T24" fmla="*/ 2 w 6"/>
                  <a:gd name="T25" fmla="*/ 2 h 7"/>
                  <a:gd name="T26" fmla="*/ 2 w 6"/>
                  <a:gd name="T27" fmla="*/ 1 h 7"/>
                  <a:gd name="T28" fmla="*/ 1 w 6"/>
                  <a:gd name="T29" fmla="*/ 1 h 7"/>
                  <a:gd name="T30" fmla="*/ 0 w 6"/>
                  <a:gd name="T31" fmla="*/ 2 h 7"/>
                  <a:gd name="T32" fmla="*/ 0 w 6"/>
                  <a:gd name="T33" fmla="*/ 2 h 7"/>
                  <a:gd name="T34" fmla="*/ 1 w 6"/>
                  <a:gd name="T35" fmla="*/ 3 h 7"/>
                  <a:gd name="T36" fmla="*/ 3 w 6"/>
                  <a:gd name="T37" fmla="*/ 4 h 7"/>
                  <a:gd name="T38" fmla="*/ 2 w 6"/>
                  <a:gd name="T39" fmla="*/ 4 h 7"/>
                  <a:gd name="T40" fmla="*/ 4 w 6"/>
                  <a:gd name="T41" fmla="*/ 5 h 7"/>
                  <a:gd name="T42" fmla="*/ 5 w 6"/>
                  <a:gd name="T43" fmla="*/ 6 h 7"/>
                  <a:gd name="T44" fmla="*/ 5 w 6"/>
                  <a:gd name="T45" fmla="*/ 6 h 7"/>
                  <a:gd name="T46" fmla="*/ 3 w 6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3" y="4"/>
                    </a:moveTo>
                    <a:cubicBezTo>
                      <a:pt x="3" y="4"/>
                      <a:pt x="4" y="4"/>
                      <a:pt x="4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4" y="3"/>
                      <a:pt x="2" y="3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3" y="2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5"/>
                      <a:pt x="3" y="5"/>
                      <a:pt x="5" y="6"/>
                    </a:cubicBezTo>
                    <a:cubicBezTo>
                      <a:pt x="6" y="7"/>
                      <a:pt x="4" y="5"/>
                      <a:pt x="5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5" name="Freeform 351">
                <a:extLst>
                  <a:ext uri="{FF2B5EF4-FFF2-40B4-BE49-F238E27FC236}">
                    <a16:creationId xmlns:a16="http://schemas.microsoft.com/office/drawing/2014/main" id="{BFDA1806-D6FB-9E48-88D4-46355C615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6" name="Freeform 352">
                <a:extLst>
                  <a:ext uri="{FF2B5EF4-FFF2-40B4-BE49-F238E27FC236}">
                    <a16:creationId xmlns:a16="http://schemas.microsoft.com/office/drawing/2014/main" id="{B3716F4F-058F-AF45-BD7C-BCB6F85EA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11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7" name="Freeform 353">
                <a:extLst>
                  <a:ext uri="{FF2B5EF4-FFF2-40B4-BE49-F238E27FC236}">
                    <a16:creationId xmlns:a16="http://schemas.microsoft.com/office/drawing/2014/main" id="{E5743AEF-052A-5C4B-B854-E0B82A839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8" name="Freeform 354">
                <a:extLst>
                  <a:ext uri="{FF2B5EF4-FFF2-40B4-BE49-F238E27FC236}">
                    <a16:creationId xmlns:a16="http://schemas.microsoft.com/office/drawing/2014/main" id="{4A8E4F9C-B972-6648-B186-844B8E85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098"/>
                <a:ext cx="17" cy="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3 w 4"/>
                  <a:gd name="T5" fmla="*/ 3 h 3"/>
                  <a:gd name="T6" fmla="*/ 1 w 4"/>
                  <a:gd name="T7" fmla="*/ 1 h 3"/>
                  <a:gd name="T8" fmla="*/ 1 w 4"/>
                  <a:gd name="T9" fmla="*/ 1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4" y="3"/>
                      <a:pt x="2" y="2"/>
                      <a:pt x="1" y="1"/>
                    </a:cubicBezTo>
                    <a:cubicBezTo>
                      <a:pt x="2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9" name="Freeform 355">
                <a:extLst>
                  <a:ext uri="{FF2B5EF4-FFF2-40B4-BE49-F238E27FC236}">
                    <a16:creationId xmlns:a16="http://schemas.microsoft.com/office/drawing/2014/main" id="{54891980-1B36-AB45-9977-7134D5E8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86"/>
                <a:ext cx="30" cy="29"/>
              </a:xfrm>
              <a:custGeom>
                <a:avLst/>
                <a:gdLst>
                  <a:gd name="T0" fmla="*/ 4 w 7"/>
                  <a:gd name="T1" fmla="*/ 5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6 h 7"/>
                  <a:gd name="T8" fmla="*/ 4 w 7"/>
                  <a:gd name="T9" fmla="*/ 5 h 7"/>
                  <a:gd name="T10" fmla="*/ 4 w 7"/>
                  <a:gd name="T11" fmla="*/ 4 h 7"/>
                  <a:gd name="T12" fmla="*/ 3 w 7"/>
                  <a:gd name="T13" fmla="*/ 4 h 7"/>
                  <a:gd name="T14" fmla="*/ 5 w 7"/>
                  <a:gd name="T15" fmla="*/ 5 h 7"/>
                  <a:gd name="T16" fmla="*/ 2 w 7"/>
                  <a:gd name="T17" fmla="*/ 3 h 7"/>
                  <a:gd name="T18" fmla="*/ 3 w 7"/>
                  <a:gd name="T19" fmla="*/ 3 h 7"/>
                  <a:gd name="T20" fmla="*/ 3 w 7"/>
                  <a:gd name="T21" fmla="*/ 3 h 7"/>
                  <a:gd name="T22" fmla="*/ 4 w 7"/>
                  <a:gd name="T23" fmla="*/ 3 h 7"/>
                  <a:gd name="T24" fmla="*/ 5 w 7"/>
                  <a:gd name="T25" fmla="*/ 4 h 7"/>
                  <a:gd name="T26" fmla="*/ 5 w 7"/>
                  <a:gd name="T27" fmla="*/ 3 h 7"/>
                  <a:gd name="T28" fmla="*/ 6 w 7"/>
                  <a:gd name="T29" fmla="*/ 4 h 7"/>
                  <a:gd name="T30" fmla="*/ 5 w 7"/>
                  <a:gd name="T31" fmla="*/ 2 h 7"/>
                  <a:gd name="T32" fmla="*/ 6 w 7"/>
                  <a:gd name="T33" fmla="*/ 2 h 7"/>
                  <a:gd name="T34" fmla="*/ 3 w 7"/>
                  <a:gd name="T35" fmla="*/ 1 h 7"/>
                  <a:gd name="T36" fmla="*/ 4 w 7"/>
                  <a:gd name="T37" fmla="*/ 1 h 7"/>
                  <a:gd name="T38" fmla="*/ 6 w 7"/>
                  <a:gd name="T39" fmla="*/ 2 h 7"/>
                  <a:gd name="T40" fmla="*/ 5 w 7"/>
                  <a:gd name="T41" fmla="*/ 1 h 7"/>
                  <a:gd name="T42" fmla="*/ 7 w 7"/>
                  <a:gd name="T43" fmla="*/ 2 h 7"/>
                  <a:gd name="T44" fmla="*/ 4 w 7"/>
                  <a:gd name="T45" fmla="*/ 1 h 7"/>
                  <a:gd name="T46" fmla="*/ 5 w 7"/>
                  <a:gd name="T47" fmla="*/ 1 h 7"/>
                  <a:gd name="T48" fmla="*/ 2 w 7"/>
                  <a:gd name="T49" fmla="*/ 0 h 7"/>
                  <a:gd name="T50" fmla="*/ 2 w 7"/>
                  <a:gd name="T51" fmla="*/ 1 h 7"/>
                  <a:gd name="T52" fmla="*/ 3 w 7"/>
                  <a:gd name="T53" fmla="*/ 2 h 7"/>
                  <a:gd name="T54" fmla="*/ 1 w 7"/>
                  <a:gd name="T55" fmla="*/ 1 h 7"/>
                  <a:gd name="T56" fmla="*/ 3 w 7"/>
                  <a:gd name="T57" fmla="*/ 2 h 7"/>
                  <a:gd name="T58" fmla="*/ 1 w 7"/>
                  <a:gd name="T59" fmla="*/ 1 h 7"/>
                  <a:gd name="T60" fmla="*/ 3 w 7"/>
                  <a:gd name="T61" fmla="*/ 2 h 7"/>
                  <a:gd name="T62" fmla="*/ 1 w 7"/>
                  <a:gd name="T63" fmla="*/ 1 h 7"/>
                  <a:gd name="T64" fmla="*/ 1 w 7"/>
                  <a:gd name="T65" fmla="*/ 3 h 7"/>
                  <a:gd name="T66" fmla="*/ 2 w 7"/>
                  <a:gd name="T67" fmla="*/ 4 h 7"/>
                  <a:gd name="T68" fmla="*/ 2 w 7"/>
                  <a:gd name="T69" fmla="*/ 5 h 7"/>
                  <a:gd name="T70" fmla="*/ 3 w 7"/>
                  <a:gd name="T71" fmla="*/ 5 h 7"/>
                  <a:gd name="T72" fmla="*/ 0 w 7"/>
                  <a:gd name="T73" fmla="*/ 4 h 7"/>
                  <a:gd name="T74" fmla="*/ 0 w 7"/>
                  <a:gd name="T75" fmla="*/ 4 h 7"/>
                  <a:gd name="T76" fmla="*/ 1 w 7"/>
                  <a:gd name="T77" fmla="*/ 4 h 7"/>
                  <a:gd name="T78" fmla="*/ 0 w 7"/>
                  <a:gd name="T79" fmla="*/ 4 h 7"/>
                  <a:gd name="T80" fmla="*/ 4 w 7"/>
                  <a:gd name="T81" fmla="*/ 6 h 7"/>
                  <a:gd name="T82" fmla="*/ 5 w 7"/>
                  <a:gd name="T83" fmla="*/ 6 h 7"/>
                  <a:gd name="T84" fmla="*/ 4 w 7"/>
                  <a:gd name="T8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7"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6"/>
                      <a:pt x="4" y="5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4" y="4"/>
                      <a:pt x="2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5" y="4"/>
                      <a:pt x="3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3"/>
                      <a:pt x="3" y="1"/>
                    </a:cubicBezTo>
                    <a:cubicBezTo>
                      <a:pt x="6" y="3"/>
                      <a:pt x="2" y="1"/>
                      <a:pt x="4" y="1"/>
                    </a:cubicBezTo>
                    <a:cubicBezTo>
                      <a:pt x="5" y="1"/>
                      <a:pt x="4" y="2"/>
                      <a:pt x="6" y="2"/>
                    </a:cubicBezTo>
                    <a:cubicBezTo>
                      <a:pt x="4" y="1"/>
                      <a:pt x="5" y="2"/>
                      <a:pt x="5" y="1"/>
                    </a:cubicBezTo>
                    <a:cubicBezTo>
                      <a:pt x="6" y="2"/>
                      <a:pt x="5" y="1"/>
                      <a:pt x="7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4" y="2"/>
                      <a:pt x="2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6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2" y="4"/>
                      <a:pt x="6" y="7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0" name="Freeform 356">
                <a:extLst>
                  <a:ext uri="{FF2B5EF4-FFF2-40B4-BE49-F238E27FC236}">
                    <a16:creationId xmlns:a16="http://schemas.microsoft.com/office/drawing/2014/main" id="{75741D7E-7815-8F4F-931C-48098E177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98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1" name="Freeform 357">
                <a:extLst>
                  <a:ext uri="{FF2B5EF4-FFF2-40B4-BE49-F238E27FC236}">
                    <a16:creationId xmlns:a16="http://schemas.microsoft.com/office/drawing/2014/main" id="{6CB67204-2BE6-3248-8A23-71E3D192F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86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2" name="Rectangle 358">
                <a:extLst>
                  <a:ext uri="{FF2B5EF4-FFF2-40B4-BE49-F238E27FC236}">
                    <a16:creationId xmlns:a16="http://schemas.microsoft.com/office/drawing/2014/main" id="{34FAA53D-2DC5-5B42-A3A3-95DBDF15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31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3" name="Freeform 359">
                <a:extLst>
                  <a:ext uri="{FF2B5EF4-FFF2-40B4-BE49-F238E27FC236}">
                    <a16:creationId xmlns:a16="http://schemas.microsoft.com/office/drawing/2014/main" id="{ED6BDF31-4B28-B14A-8EE4-468ED0F0C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4" name="Freeform 360">
                <a:extLst>
                  <a:ext uri="{FF2B5EF4-FFF2-40B4-BE49-F238E27FC236}">
                    <a16:creationId xmlns:a16="http://schemas.microsoft.com/office/drawing/2014/main" id="{A57753C8-4C34-E24D-8D20-B82D4621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8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5" name="Freeform 361">
                <a:extLst>
                  <a:ext uri="{FF2B5EF4-FFF2-40B4-BE49-F238E27FC236}">
                    <a16:creationId xmlns:a16="http://schemas.microsoft.com/office/drawing/2014/main" id="{EEB6BCD8-FE4E-AE47-904C-56949F27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6" name="Freeform 362">
                <a:extLst>
                  <a:ext uri="{FF2B5EF4-FFF2-40B4-BE49-F238E27FC236}">
                    <a16:creationId xmlns:a16="http://schemas.microsoft.com/office/drawing/2014/main" id="{BFAFF8E9-C668-3D4A-8D0A-06A3EB1CD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48"/>
                <a:ext cx="46" cy="42"/>
              </a:xfrm>
              <a:custGeom>
                <a:avLst/>
                <a:gdLst>
                  <a:gd name="T0" fmla="*/ 6 w 11"/>
                  <a:gd name="T1" fmla="*/ 1 h 10"/>
                  <a:gd name="T2" fmla="*/ 3 w 11"/>
                  <a:gd name="T3" fmla="*/ 1 h 10"/>
                  <a:gd name="T4" fmla="*/ 2 w 11"/>
                  <a:gd name="T5" fmla="*/ 1 h 10"/>
                  <a:gd name="T6" fmla="*/ 4 w 11"/>
                  <a:gd name="T7" fmla="*/ 1 h 10"/>
                  <a:gd name="T8" fmla="*/ 4 w 11"/>
                  <a:gd name="T9" fmla="*/ 2 h 10"/>
                  <a:gd name="T10" fmla="*/ 4 w 11"/>
                  <a:gd name="T11" fmla="*/ 3 h 10"/>
                  <a:gd name="T12" fmla="*/ 6 w 11"/>
                  <a:gd name="T13" fmla="*/ 4 h 10"/>
                  <a:gd name="T14" fmla="*/ 5 w 11"/>
                  <a:gd name="T15" fmla="*/ 4 h 10"/>
                  <a:gd name="T16" fmla="*/ 4 w 11"/>
                  <a:gd name="T17" fmla="*/ 4 h 10"/>
                  <a:gd name="T18" fmla="*/ 8 w 11"/>
                  <a:gd name="T19" fmla="*/ 5 h 10"/>
                  <a:gd name="T20" fmla="*/ 8 w 11"/>
                  <a:gd name="T21" fmla="*/ 5 h 10"/>
                  <a:gd name="T22" fmla="*/ 6 w 11"/>
                  <a:gd name="T23" fmla="*/ 5 h 10"/>
                  <a:gd name="T24" fmla="*/ 6 w 11"/>
                  <a:gd name="T25" fmla="*/ 6 h 10"/>
                  <a:gd name="T26" fmla="*/ 6 w 11"/>
                  <a:gd name="T27" fmla="*/ 6 h 10"/>
                  <a:gd name="T28" fmla="*/ 6 w 11"/>
                  <a:gd name="T29" fmla="*/ 7 h 10"/>
                  <a:gd name="T30" fmla="*/ 8 w 11"/>
                  <a:gd name="T31" fmla="*/ 8 h 10"/>
                  <a:gd name="T32" fmla="*/ 6 w 11"/>
                  <a:gd name="T33" fmla="*/ 7 h 10"/>
                  <a:gd name="T34" fmla="*/ 6 w 11"/>
                  <a:gd name="T35" fmla="*/ 8 h 10"/>
                  <a:gd name="T36" fmla="*/ 6 w 11"/>
                  <a:gd name="T37" fmla="*/ 9 h 10"/>
                  <a:gd name="T38" fmla="*/ 6 w 11"/>
                  <a:gd name="T39" fmla="*/ 9 h 10"/>
                  <a:gd name="T40" fmla="*/ 5 w 11"/>
                  <a:gd name="T41" fmla="*/ 8 h 10"/>
                  <a:gd name="T42" fmla="*/ 9 w 11"/>
                  <a:gd name="T43" fmla="*/ 9 h 10"/>
                  <a:gd name="T44" fmla="*/ 10 w 11"/>
                  <a:gd name="T45" fmla="*/ 9 h 10"/>
                  <a:gd name="T46" fmla="*/ 9 w 11"/>
                  <a:gd name="T47" fmla="*/ 8 h 10"/>
                  <a:gd name="T48" fmla="*/ 10 w 11"/>
                  <a:gd name="T49" fmla="*/ 8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7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5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4 h 10"/>
                  <a:gd name="T68" fmla="*/ 8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7 w 11"/>
                  <a:gd name="T75" fmla="*/ 2 h 10"/>
                  <a:gd name="T76" fmla="*/ 5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0" y="2"/>
                      <a:pt x="8" y="2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7" y="3"/>
                      <a:pt x="2" y="3"/>
                      <a:pt x="6" y="3"/>
                    </a:cubicBezTo>
                    <a:cubicBezTo>
                      <a:pt x="5" y="4"/>
                      <a:pt x="7" y="3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5"/>
                      <a:pt x="9" y="5"/>
                      <a:pt x="10" y="5"/>
                    </a:cubicBezTo>
                    <a:cubicBezTo>
                      <a:pt x="7" y="5"/>
                      <a:pt x="10" y="5"/>
                      <a:pt x="8" y="5"/>
                    </a:cubicBezTo>
                    <a:cubicBezTo>
                      <a:pt x="7" y="5"/>
                      <a:pt x="7" y="5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7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6"/>
                      <a:pt x="5" y="6"/>
                      <a:pt x="6" y="6"/>
                    </a:cubicBezTo>
                    <a:cubicBezTo>
                      <a:pt x="6" y="6"/>
                      <a:pt x="7" y="7"/>
                      <a:pt x="7" y="7"/>
                    </a:cubicBezTo>
                    <a:cubicBezTo>
                      <a:pt x="4" y="6"/>
                      <a:pt x="8" y="7"/>
                      <a:pt x="6" y="7"/>
                    </a:cubicBezTo>
                    <a:cubicBezTo>
                      <a:pt x="8" y="7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7"/>
                      <a:pt x="5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8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3" y="8"/>
                      <a:pt x="6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7" y="8"/>
                      <a:pt x="6" y="8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8" y="8"/>
                      <a:pt x="10" y="9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9" y="8"/>
                      <a:pt x="10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8" y="7"/>
                      <a:pt x="10" y="7"/>
                      <a:pt x="9" y="7"/>
                    </a:cubicBezTo>
                    <a:cubicBezTo>
                      <a:pt x="8" y="7"/>
                      <a:pt x="8" y="6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6"/>
                      <a:pt x="9" y="6"/>
                    </a:cubicBezTo>
                    <a:cubicBezTo>
                      <a:pt x="8" y="6"/>
                      <a:pt x="8" y="6"/>
                      <a:pt x="6" y="5"/>
                    </a:cubicBezTo>
                    <a:cubicBezTo>
                      <a:pt x="7" y="5"/>
                      <a:pt x="9" y="6"/>
                      <a:pt x="8" y="5"/>
                    </a:cubicBezTo>
                    <a:cubicBezTo>
                      <a:pt x="7" y="5"/>
                      <a:pt x="9" y="5"/>
                      <a:pt x="8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11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7" y="3"/>
                    </a:cubicBezTo>
                    <a:cubicBezTo>
                      <a:pt x="7" y="3"/>
                      <a:pt x="9" y="3"/>
                      <a:pt x="9" y="2"/>
                    </a:cubicBezTo>
                    <a:cubicBezTo>
                      <a:pt x="6" y="2"/>
                      <a:pt x="11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7" name="Freeform 363">
                <a:extLst>
                  <a:ext uri="{FF2B5EF4-FFF2-40B4-BE49-F238E27FC236}">
                    <a16:creationId xmlns:a16="http://schemas.microsoft.com/office/drawing/2014/main" id="{E14EEF12-EB11-DE48-9F97-C7C208D1C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8" name="Freeform 364">
                <a:extLst>
                  <a:ext uri="{FF2B5EF4-FFF2-40B4-BE49-F238E27FC236}">
                    <a16:creationId xmlns:a16="http://schemas.microsoft.com/office/drawing/2014/main" id="{D583949E-9EBC-8448-BF3C-68F904C0B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9" name="Freeform 365">
                <a:extLst>
                  <a:ext uri="{FF2B5EF4-FFF2-40B4-BE49-F238E27FC236}">
                    <a16:creationId xmlns:a16="http://schemas.microsoft.com/office/drawing/2014/main" id="{D4FD85F0-EB9E-2441-B93E-BEEB70C37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048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0" name="Freeform 366">
                <a:extLst>
                  <a:ext uri="{FF2B5EF4-FFF2-40B4-BE49-F238E27FC236}">
                    <a16:creationId xmlns:a16="http://schemas.microsoft.com/office/drawing/2014/main" id="{7A49DCF8-1BE1-3B4C-9406-394B4DD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4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1" name="Freeform 367">
                <a:extLst>
                  <a:ext uri="{FF2B5EF4-FFF2-40B4-BE49-F238E27FC236}">
                    <a16:creationId xmlns:a16="http://schemas.microsoft.com/office/drawing/2014/main" id="{DC00B1AE-BACF-424B-930C-59661B21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33" cy="21"/>
              </a:xfrm>
              <a:custGeom>
                <a:avLst/>
                <a:gdLst>
                  <a:gd name="T0" fmla="*/ 3 w 8"/>
                  <a:gd name="T1" fmla="*/ 1 h 5"/>
                  <a:gd name="T2" fmla="*/ 2 w 8"/>
                  <a:gd name="T3" fmla="*/ 1 h 5"/>
                  <a:gd name="T4" fmla="*/ 3 w 8"/>
                  <a:gd name="T5" fmla="*/ 1 h 5"/>
                  <a:gd name="T6" fmla="*/ 0 w 8"/>
                  <a:gd name="T7" fmla="*/ 2 h 5"/>
                  <a:gd name="T8" fmla="*/ 3 w 8"/>
                  <a:gd name="T9" fmla="*/ 3 h 5"/>
                  <a:gd name="T10" fmla="*/ 2 w 8"/>
                  <a:gd name="T11" fmla="*/ 3 h 5"/>
                  <a:gd name="T12" fmla="*/ 4 w 8"/>
                  <a:gd name="T13" fmla="*/ 3 h 5"/>
                  <a:gd name="T14" fmla="*/ 2 w 8"/>
                  <a:gd name="T15" fmla="*/ 4 h 5"/>
                  <a:gd name="T16" fmla="*/ 2 w 8"/>
                  <a:gd name="T17" fmla="*/ 4 h 5"/>
                  <a:gd name="T18" fmla="*/ 3 w 8"/>
                  <a:gd name="T19" fmla="*/ 4 h 5"/>
                  <a:gd name="T20" fmla="*/ 3 w 8"/>
                  <a:gd name="T21" fmla="*/ 4 h 5"/>
                  <a:gd name="T22" fmla="*/ 3 w 8"/>
                  <a:gd name="T23" fmla="*/ 4 h 5"/>
                  <a:gd name="T24" fmla="*/ 4 w 8"/>
                  <a:gd name="T25" fmla="*/ 4 h 5"/>
                  <a:gd name="T26" fmla="*/ 3 w 8"/>
                  <a:gd name="T27" fmla="*/ 4 h 5"/>
                  <a:gd name="T28" fmla="*/ 4 w 8"/>
                  <a:gd name="T29" fmla="*/ 4 h 5"/>
                  <a:gd name="T30" fmla="*/ 3 w 8"/>
                  <a:gd name="T31" fmla="*/ 4 h 5"/>
                  <a:gd name="T32" fmla="*/ 5 w 8"/>
                  <a:gd name="T33" fmla="*/ 4 h 5"/>
                  <a:gd name="T34" fmla="*/ 6 w 8"/>
                  <a:gd name="T35" fmla="*/ 4 h 5"/>
                  <a:gd name="T36" fmla="*/ 5 w 8"/>
                  <a:gd name="T37" fmla="*/ 4 h 5"/>
                  <a:gd name="T38" fmla="*/ 5 w 8"/>
                  <a:gd name="T39" fmla="*/ 4 h 5"/>
                  <a:gd name="T40" fmla="*/ 4 w 8"/>
                  <a:gd name="T41" fmla="*/ 4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7 w 8"/>
                  <a:gd name="T49" fmla="*/ 3 h 5"/>
                  <a:gd name="T50" fmla="*/ 6 w 8"/>
                  <a:gd name="T51" fmla="*/ 3 h 5"/>
                  <a:gd name="T52" fmla="*/ 3 w 8"/>
                  <a:gd name="T53" fmla="*/ 4 h 5"/>
                  <a:gd name="T54" fmla="*/ 3 w 8"/>
                  <a:gd name="T55" fmla="*/ 3 h 5"/>
                  <a:gd name="T56" fmla="*/ 5 w 8"/>
                  <a:gd name="T57" fmla="*/ 3 h 5"/>
                  <a:gd name="T58" fmla="*/ 4 w 8"/>
                  <a:gd name="T59" fmla="*/ 3 h 5"/>
                  <a:gd name="T60" fmla="*/ 6 w 8"/>
                  <a:gd name="T61" fmla="*/ 2 h 5"/>
                  <a:gd name="T62" fmla="*/ 4 w 8"/>
                  <a:gd name="T63" fmla="*/ 3 h 5"/>
                  <a:gd name="T64" fmla="*/ 4 w 8"/>
                  <a:gd name="T65" fmla="*/ 2 h 5"/>
                  <a:gd name="T66" fmla="*/ 5 w 8"/>
                  <a:gd name="T67" fmla="*/ 2 h 5"/>
                  <a:gd name="T68" fmla="*/ 4 w 8"/>
                  <a:gd name="T69" fmla="*/ 2 h 5"/>
                  <a:gd name="T70" fmla="*/ 4 w 8"/>
                  <a:gd name="T71" fmla="*/ 1 h 5"/>
                  <a:gd name="T72" fmla="*/ 3 w 8"/>
                  <a:gd name="T73" fmla="*/ 2 h 5"/>
                  <a:gd name="T74" fmla="*/ 3 w 8"/>
                  <a:gd name="T75" fmla="*/ 1 h 5"/>
                  <a:gd name="T76" fmla="*/ 3 w 8"/>
                  <a:gd name="T77" fmla="*/ 1 h 5"/>
                  <a:gd name="T78" fmla="*/ 1 w 8"/>
                  <a:gd name="T79" fmla="*/ 2 h 5"/>
                  <a:gd name="T80" fmla="*/ 3 w 8"/>
                  <a:gd name="T8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3" y="0"/>
                      <a:pt x="0" y="2"/>
                    </a:cubicBezTo>
                    <a:cubicBezTo>
                      <a:pt x="1" y="2"/>
                      <a:pt x="0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4"/>
                      <a:pt x="4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1" y="5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5"/>
                      <a:pt x="5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3"/>
                      <a:pt x="4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5" y="3"/>
                      <a:pt x="3" y="4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5" y="3"/>
                      <a:pt x="6" y="3"/>
                      <a:pt x="4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2" name="Freeform 368">
                <a:extLst>
                  <a:ext uri="{FF2B5EF4-FFF2-40B4-BE49-F238E27FC236}">
                    <a16:creationId xmlns:a16="http://schemas.microsoft.com/office/drawing/2014/main" id="{D331F150-EB36-6447-A920-F1F7AF7E4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3" name="Freeform 369">
                <a:extLst>
                  <a:ext uri="{FF2B5EF4-FFF2-40B4-BE49-F238E27FC236}">
                    <a16:creationId xmlns:a16="http://schemas.microsoft.com/office/drawing/2014/main" id="{31A708C4-FD0C-9B4E-BB84-3555852E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027"/>
                <a:ext cx="26" cy="13"/>
              </a:xfrm>
              <a:custGeom>
                <a:avLst/>
                <a:gdLst>
                  <a:gd name="T0" fmla="*/ 3 w 6"/>
                  <a:gd name="T1" fmla="*/ 1 h 3"/>
                  <a:gd name="T2" fmla="*/ 2 w 6"/>
                  <a:gd name="T3" fmla="*/ 1 h 3"/>
                  <a:gd name="T4" fmla="*/ 2 w 6"/>
                  <a:gd name="T5" fmla="*/ 2 h 3"/>
                  <a:gd name="T6" fmla="*/ 4 w 6"/>
                  <a:gd name="T7" fmla="*/ 2 h 3"/>
                  <a:gd name="T8" fmla="*/ 3 w 6"/>
                  <a:gd name="T9" fmla="*/ 2 h 3"/>
                  <a:gd name="T10" fmla="*/ 5 w 6"/>
                  <a:gd name="T11" fmla="*/ 2 h 3"/>
                  <a:gd name="T12" fmla="*/ 4 w 6"/>
                  <a:gd name="T13" fmla="*/ 2 h 3"/>
                  <a:gd name="T14" fmla="*/ 5 w 6"/>
                  <a:gd name="T15" fmla="*/ 2 h 3"/>
                  <a:gd name="T16" fmla="*/ 4 w 6"/>
                  <a:gd name="T17" fmla="*/ 2 h 3"/>
                  <a:gd name="T18" fmla="*/ 5 w 6"/>
                  <a:gd name="T19" fmla="*/ 1 h 3"/>
                  <a:gd name="T20" fmla="*/ 3 w 6"/>
                  <a:gd name="T21" fmla="*/ 2 h 3"/>
                  <a:gd name="T22" fmla="*/ 5 w 6"/>
                  <a:gd name="T23" fmla="*/ 1 h 3"/>
                  <a:gd name="T24" fmla="*/ 5 w 6"/>
                  <a:gd name="T25" fmla="*/ 0 h 3"/>
                  <a:gd name="T26" fmla="*/ 5 w 6"/>
                  <a:gd name="T27" fmla="*/ 1 h 3"/>
                  <a:gd name="T28" fmla="*/ 4 w 6"/>
                  <a:gd name="T29" fmla="*/ 1 h 3"/>
                  <a:gd name="T30" fmla="*/ 5 w 6"/>
                  <a:gd name="T31" fmla="*/ 0 h 3"/>
                  <a:gd name="T32" fmla="*/ 4 w 6"/>
                  <a:gd name="T33" fmla="*/ 0 h 3"/>
                  <a:gd name="T34" fmla="*/ 2 w 6"/>
                  <a:gd name="T35" fmla="*/ 1 h 3"/>
                  <a:gd name="T36" fmla="*/ 4 w 6"/>
                  <a:gd name="T37" fmla="*/ 0 h 3"/>
                  <a:gd name="T38" fmla="*/ 4 w 6"/>
                  <a:gd name="T39" fmla="*/ 0 h 3"/>
                  <a:gd name="T40" fmla="*/ 1 w 6"/>
                  <a:gd name="T41" fmla="*/ 1 h 3"/>
                  <a:gd name="T42" fmla="*/ 3 w 6"/>
                  <a:gd name="T4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2"/>
                      <a:pt x="5" y="1"/>
                      <a:pt x="5" y="0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4" name="Rectangle 370">
                <a:extLst>
                  <a:ext uri="{FF2B5EF4-FFF2-40B4-BE49-F238E27FC236}">
                    <a16:creationId xmlns:a16="http://schemas.microsoft.com/office/drawing/2014/main" id="{E5390D72-B752-8C4B-80E8-49F4E73B3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031"/>
                <a:ext cx="1" cy="5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5" name="Freeform 371">
                <a:extLst>
                  <a:ext uri="{FF2B5EF4-FFF2-40B4-BE49-F238E27FC236}">
                    <a16:creationId xmlns:a16="http://schemas.microsoft.com/office/drawing/2014/main" id="{9E024831-F73A-514D-B058-15428B53F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6" name="Freeform 372">
                <a:extLst>
                  <a:ext uri="{FF2B5EF4-FFF2-40B4-BE49-F238E27FC236}">
                    <a16:creationId xmlns:a16="http://schemas.microsoft.com/office/drawing/2014/main" id="{9C0EF77D-BF27-D648-A902-629A5A4C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17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1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3 w 4"/>
                  <a:gd name="T11" fmla="*/ 1 h 4"/>
                  <a:gd name="T12" fmla="*/ 3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" y="3"/>
                      <a:pt x="2" y="2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1"/>
                      <a:pt x="3" y="2"/>
                      <a:pt x="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7" name="Freeform 373">
                <a:extLst>
                  <a:ext uri="{FF2B5EF4-FFF2-40B4-BE49-F238E27FC236}">
                    <a16:creationId xmlns:a16="http://schemas.microsoft.com/office/drawing/2014/main" id="{A94EFAF3-6196-1F4B-BEB7-DAE3F5F28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7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8" name="Freeform 374">
                <a:extLst>
                  <a:ext uri="{FF2B5EF4-FFF2-40B4-BE49-F238E27FC236}">
                    <a16:creationId xmlns:a16="http://schemas.microsoft.com/office/drawing/2014/main" id="{A7A70CCE-9606-744A-A05E-F02D6A4B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9" name="Freeform 375">
                <a:extLst>
                  <a:ext uri="{FF2B5EF4-FFF2-40B4-BE49-F238E27FC236}">
                    <a16:creationId xmlns:a16="http://schemas.microsoft.com/office/drawing/2014/main" id="{03EA5AEB-84CD-8948-B7B6-4CF3AC31A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4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0" name="Freeform 376">
                <a:extLst>
                  <a:ext uri="{FF2B5EF4-FFF2-40B4-BE49-F238E27FC236}">
                    <a16:creationId xmlns:a16="http://schemas.microsoft.com/office/drawing/2014/main" id="{76EB3515-D579-1440-9D4F-372B291C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7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1" name="Freeform 377">
                <a:extLst>
                  <a:ext uri="{FF2B5EF4-FFF2-40B4-BE49-F238E27FC236}">
                    <a16:creationId xmlns:a16="http://schemas.microsoft.com/office/drawing/2014/main" id="{FD46E223-1F50-3C40-9893-13AA65695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2" name="Freeform 378">
                <a:extLst>
                  <a:ext uri="{FF2B5EF4-FFF2-40B4-BE49-F238E27FC236}">
                    <a16:creationId xmlns:a16="http://schemas.microsoft.com/office/drawing/2014/main" id="{9302C76C-06C3-B042-8CC9-87B626B3C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3" name="Freeform 379">
                <a:extLst>
                  <a:ext uri="{FF2B5EF4-FFF2-40B4-BE49-F238E27FC236}">
                    <a16:creationId xmlns:a16="http://schemas.microsoft.com/office/drawing/2014/main" id="{72F68661-4B24-7A47-AD44-2E5DAAD18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0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4" name="Freeform 380">
                <a:extLst>
                  <a:ext uri="{FF2B5EF4-FFF2-40B4-BE49-F238E27FC236}">
                    <a16:creationId xmlns:a16="http://schemas.microsoft.com/office/drawing/2014/main" id="{F7783DFB-37F9-4843-B31E-130C130EA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5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5" name="Freeform 381">
                <a:extLst>
                  <a:ext uri="{FF2B5EF4-FFF2-40B4-BE49-F238E27FC236}">
                    <a16:creationId xmlns:a16="http://schemas.microsoft.com/office/drawing/2014/main" id="{478F7513-2B54-3947-B8DA-CD61791F6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12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2 h 3"/>
                  <a:gd name="T4" fmla="*/ 1 w 5"/>
                  <a:gd name="T5" fmla="*/ 2 h 3"/>
                  <a:gd name="T6" fmla="*/ 2 w 5"/>
                  <a:gd name="T7" fmla="*/ 2 h 3"/>
                  <a:gd name="T8" fmla="*/ 0 w 5"/>
                  <a:gd name="T9" fmla="*/ 3 h 3"/>
                  <a:gd name="T10" fmla="*/ 2 w 5"/>
                  <a:gd name="T11" fmla="*/ 2 h 3"/>
                  <a:gd name="T12" fmla="*/ 1 w 5"/>
                  <a:gd name="T13" fmla="*/ 3 h 3"/>
                  <a:gd name="T14" fmla="*/ 3 w 5"/>
                  <a:gd name="T15" fmla="*/ 2 h 3"/>
                  <a:gd name="T16" fmla="*/ 2 w 5"/>
                  <a:gd name="T17" fmla="*/ 2 h 3"/>
                  <a:gd name="T18" fmla="*/ 4 w 5"/>
                  <a:gd name="T19" fmla="*/ 1 h 3"/>
                  <a:gd name="T20" fmla="*/ 5 w 5"/>
                  <a:gd name="T21" fmla="*/ 0 h 3"/>
                  <a:gd name="T22" fmla="*/ 1 w 5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5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6" name="Freeform 382">
                <a:extLst>
                  <a:ext uri="{FF2B5EF4-FFF2-40B4-BE49-F238E27FC236}">
                    <a16:creationId xmlns:a16="http://schemas.microsoft.com/office/drawing/2014/main" id="{A1645AE9-69A5-BB48-B4B7-23425E597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7" name="Freeform 383">
                <a:extLst>
                  <a:ext uri="{FF2B5EF4-FFF2-40B4-BE49-F238E27FC236}">
                    <a16:creationId xmlns:a16="http://schemas.microsoft.com/office/drawing/2014/main" id="{131AC47F-83DB-AE42-BD03-2D7CC93FA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8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1 w 5"/>
                  <a:gd name="T9" fmla="*/ 2 h 2"/>
                  <a:gd name="T10" fmla="*/ 4 w 5"/>
                  <a:gd name="T11" fmla="*/ 0 h 2"/>
                  <a:gd name="T12" fmla="*/ 3 w 5"/>
                  <a:gd name="T13" fmla="*/ 1 h 2"/>
                  <a:gd name="T14" fmla="*/ 3 w 5"/>
                  <a:gd name="T15" fmla="*/ 1 h 2"/>
                  <a:gd name="T16" fmla="*/ 2 w 5"/>
                  <a:gd name="T17" fmla="*/ 1 h 2"/>
                  <a:gd name="T18" fmla="*/ 1 w 5"/>
                  <a:gd name="T19" fmla="*/ 1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8" name="Freeform 384">
                <a:extLst>
                  <a:ext uri="{FF2B5EF4-FFF2-40B4-BE49-F238E27FC236}">
                    <a16:creationId xmlns:a16="http://schemas.microsoft.com/office/drawing/2014/main" id="{46D5D9D4-848C-1C48-A708-AC725893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9" name="Freeform 385">
                <a:extLst>
                  <a:ext uri="{FF2B5EF4-FFF2-40B4-BE49-F238E27FC236}">
                    <a16:creationId xmlns:a16="http://schemas.microsoft.com/office/drawing/2014/main" id="{B60F2CCB-4FD0-144A-BE0E-C07B40D17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0" name="Freeform 386">
                <a:extLst>
                  <a:ext uri="{FF2B5EF4-FFF2-40B4-BE49-F238E27FC236}">
                    <a16:creationId xmlns:a16="http://schemas.microsoft.com/office/drawing/2014/main" id="{940A148C-30A0-C74D-BEDA-D9990F9B1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1" name="Freeform 387">
                <a:extLst>
                  <a:ext uri="{FF2B5EF4-FFF2-40B4-BE49-F238E27FC236}">
                    <a16:creationId xmlns:a16="http://schemas.microsoft.com/office/drawing/2014/main" id="{0FB72606-4A0C-8043-9BDC-97C01B33A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496"/>
                <a:ext cx="29" cy="17"/>
              </a:xfrm>
              <a:custGeom>
                <a:avLst/>
                <a:gdLst>
                  <a:gd name="T0" fmla="*/ 5 w 7"/>
                  <a:gd name="T1" fmla="*/ 0 h 4"/>
                  <a:gd name="T2" fmla="*/ 4 w 7"/>
                  <a:gd name="T3" fmla="*/ 0 h 4"/>
                  <a:gd name="T4" fmla="*/ 3 w 7"/>
                  <a:gd name="T5" fmla="*/ 0 h 4"/>
                  <a:gd name="T6" fmla="*/ 0 w 7"/>
                  <a:gd name="T7" fmla="*/ 1 h 4"/>
                  <a:gd name="T8" fmla="*/ 2 w 7"/>
                  <a:gd name="T9" fmla="*/ 1 h 4"/>
                  <a:gd name="T10" fmla="*/ 0 w 7"/>
                  <a:gd name="T11" fmla="*/ 1 h 4"/>
                  <a:gd name="T12" fmla="*/ 1 w 7"/>
                  <a:gd name="T13" fmla="*/ 2 h 4"/>
                  <a:gd name="T14" fmla="*/ 2 w 7"/>
                  <a:gd name="T15" fmla="*/ 2 h 4"/>
                  <a:gd name="T16" fmla="*/ 2 w 7"/>
                  <a:gd name="T17" fmla="*/ 3 h 4"/>
                  <a:gd name="T18" fmla="*/ 4 w 7"/>
                  <a:gd name="T19" fmla="*/ 3 h 4"/>
                  <a:gd name="T20" fmla="*/ 3 w 7"/>
                  <a:gd name="T21" fmla="*/ 3 h 4"/>
                  <a:gd name="T22" fmla="*/ 3 w 7"/>
                  <a:gd name="T23" fmla="*/ 3 h 4"/>
                  <a:gd name="T24" fmla="*/ 2 w 7"/>
                  <a:gd name="T25" fmla="*/ 4 h 4"/>
                  <a:gd name="T26" fmla="*/ 5 w 7"/>
                  <a:gd name="T27" fmla="*/ 3 h 4"/>
                  <a:gd name="T28" fmla="*/ 2 w 7"/>
                  <a:gd name="T29" fmla="*/ 4 h 4"/>
                  <a:gd name="T30" fmla="*/ 4 w 7"/>
                  <a:gd name="T31" fmla="*/ 3 h 4"/>
                  <a:gd name="T32" fmla="*/ 5 w 7"/>
                  <a:gd name="T33" fmla="*/ 3 h 4"/>
                  <a:gd name="T34" fmla="*/ 6 w 7"/>
                  <a:gd name="T35" fmla="*/ 2 h 4"/>
                  <a:gd name="T36" fmla="*/ 3 w 7"/>
                  <a:gd name="T37" fmla="*/ 3 h 4"/>
                  <a:gd name="T38" fmla="*/ 5 w 7"/>
                  <a:gd name="T39" fmla="*/ 2 h 4"/>
                  <a:gd name="T40" fmla="*/ 6 w 7"/>
                  <a:gd name="T41" fmla="*/ 1 h 4"/>
                  <a:gd name="T42" fmla="*/ 3 w 7"/>
                  <a:gd name="T43" fmla="*/ 2 h 4"/>
                  <a:gd name="T44" fmla="*/ 4 w 7"/>
                  <a:gd name="T45" fmla="*/ 2 h 4"/>
                  <a:gd name="T46" fmla="*/ 3 w 7"/>
                  <a:gd name="T47" fmla="*/ 2 h 4"/>
                  <a:gd name="T48" fmla="*/ 5 w 7"/>
                  <a:gd name="T49" fmla="*/ 1 h 4"/>
                  <a:gd name="T50" fmla="*/ 2 w 7"/>
                  <a:gd name="T51" fmla="*/ 2 h 4"/>
                  <a:gd name="T52" fmla="*/ 5 w 7"/>
                  <a:gd name="T53" fmla="*/ 1 h 4"/>
                  <a:gd name="T54" fmla="*/ 4 w 7"/>
                  <a:gd name="T55" fmla="*/ 1 h 4"/>
                  <a:gd name="T56" fmla="*/ 3 w 7"/>
                  <a:gd name="T57" fmla="*/ 1 h 4"/>
                  <a:gd name="T58" fmla="*/ 5 w 7"/>
                  <a:gd name="T59" fmla="*/ 1 h 4"/>
                  <a:gd name="T60" fmla="*/ 4 w 7"/>
                  <a:gd name="T61" fmla="*/ 1 h 4"/>
                  <a:gd name="T62" fmla="*/ 3 w 7"/>
                  <a:gd name="T63" fmla="*/ 1 h 4"/>
                  <a:gd name="T64" fmla="*/ 3 w 7"/>
                  <a:gd name="T65" fmla="*/ 1 h 4"/>
                  <a:gd name="T66" fmla="*/ 5 w 7"/>
                  <a:gd name="T67" fmla="*/ 0 h 4"/>
                  <a:gd name="T68" fmla="*/ 6 w 7"/>
                  <a:gd name="T69" fmla="*/ 0 h 4"/>
                  <a:gd name="T70" fmla="*/ 3 w 7"/>
                  <a:gd name="T71" fmla="*/ 0 h 4"/>
                  <a:gd name="T72" fmla="*/ 5 w 7"/>
                  <a:gd name="T7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5" y="3"/>
                      <a:pt x="6" y="2"/>
                    </a:cubicBezTo>
                    <a:cubicBezTo>
                      <a:pt x="7" y="2"/>
                      <a:pt x="4" y="3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6" y="1"/>
                    </a:cubicBezTo>
                    <a:cubicBezTo>
                      <a:pt x="4" y="2"/>
                      <a:pt x="6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3" y="1"/>
                      <a:pt x="5" y="1"/>
                      <a:pt x="5" y="1"/>
                    </a:cubicBezTo>
                    <a:cubicBezTo>
                      <a:pt x="6" y="0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2" name="Rectangle 388">
                <a:extLst>
                  <a:ext uri="{FF2B5EF4-FFF2-40B4-BE49-F238E27FC236}">
                    <a16:creationId xmlns:a16="http://schemas.microsoft.com/office/drawing/2014/main" id="{F122FB51-1CD6-3641-BB4E-EF943C2A7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3" name="Freeform 389">
                <a:extLst>
                  <a:ext uri="{FF2B5EF4-FFF2-40B4-BE49-F238E27FC236}">
                    <a16:creationId xmlns:a16="http://schemas.microsoft.com/office/drawing/2014/main" id="{813D6469-2B99-5B42-A5CA-0F4D7F7E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4" name="Rectangle 390">
                <a:extLst>
                  <a:ext uri="{FF2B5EF4-FFF2-40B4-BE49-F238E27FC236}">
                    <a16:creationId xmlns:a16="http://schemas.microsoft.com/office/drawing/2014/main" id="{C22A64DB-9BB1-4446-8589-634ADF414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250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5" name="Freeform 391">
                <a:extLst>
                  <a:ext uri="{FF2B5EF4-FFF2-40B4-BE49-F238E27FC236}">
                    <a16:creationId xmlns:a16="http://schemas.microsoft.com/office/drawing/2014/main" id="{C0698E7C-42E8-DC46-93E9-9B0662A39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6" name="Freeform 392">
                <a:extLst>
                  <a:ext uri="{FF2B5EF4-FFF2-40B4-BE49-F238E27FC236}">
                    <a16:creationId xmlns:a16="http://schemas.microsoft.com/office/drawing/2014/main" id="{B55510DB-41C4-F848-B3B1-AA464DFAE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50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7" name="Rectangle 393">
                <a:extLst>
                  <a:ext uri="{FF2B5EF4-FFF2-40B4-BE49-F238E27FC236}">
                    <a16:creationId xmlns:a16="http://schemas.microsoft.com/office/drawing/2014/main" id="{52019AB6-E84B-0045-8EAA-58C616BD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8" name="Freeform 394">
                <a:extLst>
                  <a:ext uri="{FF2B5EF4-FFF2-40B4-BE49-F238E27FC236}">
                    <a16:creationId xmlns:a16="http://schemas.microsoft.com/office/drawing/2014/main" id="{3278B46E-98A9-A941-AC93-7CA8A75A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92"/>
                <a:ext cx="38" cy="9"/>
              </a:xfrm>
              <a:custGeom>
                <a:avLst/>
                <a:gdLst>
                  <a:gd name="T0" fmla="*/ 2 w 9"/>
                  <a:gd name="T1" fmla="*/ 0 h 2"/>
                  <a:gd name="T2" fmla="*/ 1 w 9"/>
                  <a:gd name="T3" fmla="*/ 0 h 2"/>
                  <a:gd name="T4" fmla="*/ 4 w 9"/>
                  <a:gd name="T5" fmla="*/ 0 h 2"/>
                  <a:gd name="T6" fmla="*/ 1 w 9"/>
                  <a:gd name="T7" fmla="*/ 0 h 2"/>
                  <a:gd name="T8" fmla="*/ 4 w 9"/>
                  <a:gd name="T9" fmla="*/ 1 h 2"/>
                  <a:gd name="T10" fmla="*/ 2 w 9"/>
                  <a:gd name="T11" fmla="*/ 1 h 2"/>
                  <a:gd name="T12" fmla="*/ 6 w 9"/>
                  <a:gd name="T13" fmla="*/ 1 h 2"/>
                  <a:gd name="T14" fmla="*/ 2 w 9"/>
                  <a:gd name="T15" fmla="*/ 1 h 2"/>
                  <a:gd name="T16" fmla="*/ 2 w 9"/>
                  <a:gd name="T17" fmla="*/ 1 h 2"/>
                  <a:gd name="T18" fmla="*/ 3 w 9"/>
                  <a:gd name="T19" fmla="*/ 2 h 2"/>
                  <a:gd name="T20" fmla="*/ 5 w 9"/>
                  <a:gd name="T21" fmla="*/ 1 h 2"/>
                  <a:gd name="T22" fmla="*/ 7 w 9"/>
                  <a:gd name="T23" fmla="*/ 1 h 2"/>
                  <a:gd name="T24" fmla="*/ 6 w 9"/>
                  <a:gd name="T25" fmla="*/ 1 h 2"/>
                  <a:gd name="T26" fmla="*/ 7 w 9"/>
                  <a:gd name="T27" fmla="*/ 1 h 2"/>
                  <a:gd name="T28" fmla="*/ 6 w 9"/>
                  <a:gd name="T29" fmla="*/ 1 h 2"/>
                  <a:gd name="T30" fmla="*/ 7 w 9"/>
                  <a:gd name="T31" fmla="*/ 1 h 2"/>
                  <a:gd name="T32" fmla="*/ 6 w 9"/>
                  <a:gd name="T33" fmla="*/ 1 h 2"/>
                  <a:gd name="T34" fmla="*/ 6 w 9"/>
                  <a:gd name="T35" fmla="*/ 1 h 2"/>
                  <a:gd name="T36" fmla="*/ 5 w 9"/>
                  <a:gd name="T37" fmla="*/ 1 h 2"/>
                  <a:gd name="T38" fmla="*/ 6 w 9"/>
                  <a:gd name="T39" fmla="*/ 0 h 2"/>
                  <a:gd name="T40" fmla="*/ 5 w 9"/>
                  <a:gd name="T41" fmla="*/ 1 h 2"/>
                  <a:gd name="T42" fmla="*/ 7 w 9"/>
                  <a:gd name="T43" fmla="*/ 0 h 2"/>
                  <a:gd name="T44" fmla="*/ 6 w 9"/>
                  <a:gd name="T45" fmla="*/ 0 h 2"/>
                  <a:gd name="T46" fmla="*/ 7 w 9"/>
                  <a:gd name="T47" fmla="*/ 0 h 2"/>
                  <a:gd name="T48" fmla="*/ 4 w 9"/>
                  <a:gd name="T49" fmla="*/ 1 h 2"/>
                  <a:gd name="T50" fmla="*/ 6 w 9"/>
                  <a:gd name="T51" fmla="*/ 0 h 2"/>
                  <a:gd name="T52" fmla="*/ 6 w 9"/>
                  <a:gd name="T53" fmla="*/ 0 h 2"/>
                  <a:gd name="T54" fmla="*/ 6 w 9"/>
                  <a:gd name="T55" fmla="*/ 0 h 2"/>
                  <a:gd name="T56" fmla="*/ 5 w 9"/>
                  <a:gd name="T57" fmla="*/ 0 h 2"/>
                  <a:gd name="T58" fmla="*/ 5 w 9"/>
                  <a:gd name="T59" fmla="*/ 0 h 2"/>
                  <a:gd name="T60" fmla="*/ 4 w 9"/>
                  <a:gd name="T61" fmla="*/ 0 h 2"/>
                  <a:gd name="T62" fmla="*/ 4 w 9"/>
                  <a:gd name="T63" fmla="*/ 0 h 2"/>
                  <a:gd name="T64" fmla="*/ 2 w 9"/>
                  <a:gd name="T65" fmla="*/ 0 h 2"/>
                  <a:gd name="T66" fmla="*/ 4 w 9"/>
                  <a:gd name="T67" fmla="*/ 0 h 2"/>
                  <a:gd name="T68" fmla="*/ 2 w 9"/>
                  <a:gd name="T6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7" y="1"/>
                      <a:pt x="6" y="1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5" y="0"/>
                      <a:pt x="3" y="0"/>
                      <a:pt x="6" y="0"/>
                    </a:cubicBezTo>
                    <a:cubicBezTo>
                      <a:pt x="7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9" name="Freeform 395">
                <a:extLst>
                  <a:ext uri="{FF2B5EF4-FFF2-40B4-BE49-F238E27FC236}">
                    <a16:creationId xmlns:a16="http://schemas.microsoft.com/office/drawing/2014/main" id="{A9048C8A-8B7E-EF43-A383-AE460C175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496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0" name="Freeform 396">
                <a:extLst>
                  <a:ext uri="{FF2B5EF4-FFF2-40B4-BE49-F238E27FC236}">
                    <a16:creationId xmlns:a16="http://schemas.microsoft.com/office/drawing/2014/main" id="{E1C078A9-A383-4E46-B999-609FCE1D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484"/>
                <a:ext cx="42" cy="4"/>
              </a:xfrm>
              <a:custGeom>
                <a:avLst/>
                <a:gdLst>
                  <a:gd name="T0" fmla="*/ 5 w 10"/>
                  <a:gd name="T1" fmla="*/ 1 h 1"/>
                  <a:gd name="T2" fmla="*/ 7 w 10"/>
                  <a:gd name="T3" fmla="*/ 1 h 1"/>
                  <a:gd name="T4" fmla="*/ 4 w 10"/>
                  <a:gd name="T5" fmla="*/ 1 h 1"/>
                  <a:gd name="T6" fmla="*/ 3 w 10"/>
                  <a:gd name="T7" fmla="*/ 1 h 1"/>
                  <a:gd name="T8" fmla="*/ 6 w 10"/>
                  <a:gd name="T9" fmla="*/ 1 h 1"/>
                  <a:gd name="T10" fmla="*/ 6 w 10"/>
                  <a:gd name="T11" fmla="*/ 1 h 1"/>
                  <a:gd name="T12" fmla="*/ 5 w 10"/>
                  <a:gd name="T13" fmla="*/ 1 h 1"/>
                  <a:gd name="T14" fmla="*/ 3 w 10"/>
                  <a:gd name="T15" fmla="*/ 0 h 1"/>
                  <a:gd name="T16" fmla="*/ 4 w 10"/>
                  <a:gd name="T17" fmla="*/ 1 h 1"/>
                  <a:gd name="T18" fmla="*/ 6 w 10"/>
                  <a:gd name="T19" fmla="*/ 1 h 1"/>
                  <a:gd name="T20" fmla="*/ 1 w 10"/>
                  <a:gd name="T21" fmla="*/ 0 h 1"/>
                  <a:gd name="T22" fmla="*/ 1 w 10"/>
                  <a:gd name="T23" fmla="*/ 0 h 1"/>
                  <a:gd name="T24" fmla="*/ 4 w 10"/>
                  <a:gd name="T25" fmla="*/ 0 h 1"/>
                  <a:gd name="T26" fmla="*/ 3 w 10"/>
                  <a:gd name="T27" fmla="*/ 0 h 1"/>
                  <a:gd name="T28" fmla="*/ 2 w 10"/>
                  <a:gd name="T29" fmla="*/ 0 h 1"/>
                  <a:gd name="T30" fmla="*/ 2 w 10"/>
                  <a:gd name="T31" fmla="*/ 1 h 1"/>
                  <a:gd name="T32" fmla="*/ 2 w 10"/>
                  <a:gd name="T33" fmla="*/ 1 h 1"/>
                  <a:gd name="T34" fmla="*/ 3 w 10"/>
                  <a:gd name="T35" fmla="*/ 1 h 1"/>
                  <a:gd name="T36" fmla="*/ 6 w 10"/>
                  <a:gd name="T37" fmla="*/ 1 h 1"/>
                  <a:gd name="T38" fmla="*/ 5 w 10"/>
                  <a:gd name="T39" fmla="*/ 1 h 1"/>
                  <a:gd name="T40" fmla="*/ 7 w 10"/>
                  <a:gd name="T41" fmla="*/ 1 h 1"/>
                  <a:gd name="T42" fmla="*/ 8 w 10"/>
                  <a:gd name="T43" fmla="*/ 1 h 1"/>
                  <a:gd name="T44" fmla="*/ 8 w 10"/>
                  <a:gd name="T45" fmla="*/ 1 h 1"/>
                  <a:gd name="T46" fmla="*/ 5 w 10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4" y="0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7" y="1"/>
                      <a:pt x="8" y="1"/>
                    </a:cubicBezTo>
                    <a:cubicBezTo>
                      <a:pt x="10" y="1"/>
                      <a:pt x="7" y="1"/>
                      <a:pt x="8" y="1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1" name="Freeform 397">
                <a:extLst>
                  <a:ext uri="{FF2B5EF4-FFF2-40B4-BE49-F238E27FC236}">
                    <a16:creationId xmlns:a16="http://schemas.microsoft.com/office/drawing/2014/main" id="{A2FFB8D3-0936-714E-886E-83DB0D90D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8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4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2" name="Freeform 398">
                <a:extLst>
                  <a:ext uri="{FF2B5EF4-FFF2-40B4-BE49-F238E27FC236}">
                    <a16:creationId xmlns:a16="http://schemas.microsoft.com/office/drawing/2014/main" id="{FCEA567A-F819-BC41-AC33-E765581E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8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3" name="Freeform 399">
                <a:extLst>
                  <a:ext uri="{FF2B5EF4-FFF2-40B4-BE49-F238E27FC236}">
                    <a16:creationId xmlns:a16="http://schemas.microsoft.com/office/drawing/2014/main" id="{722E8069-6A2C-194F-A225-9F6392A1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4" name="Freeform 400">
                <a:extLst>
                  <a:ext uri="{FF2B5EF4-FFF2-40B4-BE49-F238E27FC236}">
                    <a16:creationId xmlns:a16="http://schemas.microsoft.com/office/drawing/2014/main" id="{3158E267-8348-9E44-95A2-9A7EDF137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17" cy="4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1 w 4"/>
                  <a:gd name="T7" fmla="*/ 1 h 1"/>
                  <a:gd name="T8" fmla="*/ 1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3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5" name="Freeform 401">
                <a:extLst>
                  <a:ext uri="{FF2B5EF4-FFF2-40B4-BE49-F238E27FC236}">
                    <a16:creationId xmlns:a16="http://schemas.microsoft.com/office/drawing/2014/main" id="{A7E64950-F90A-7B43-950B-BFE3E10BD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63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2 w 7"/>
                  <a:gd name="T13" fmla="*/ 3 h 5"/>
                  <a:gd name="T14" fmla="*/ 5 w 7"/>
                  <a:gd name="T15" fmla="*/ 4 h 5"/>
                  <a:gd name="T16" fmla="*/ 1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4 w 7"/>
                  <a:gd name="T27" fmla="*/ 3 h 5"/>
                  <a:gd name="T28" fmla="*/ 5 w 7"/>
                  <a:gd name="T29" fmla="*/ 3 h 5"/>
                  <a:gd name="T30" fmla="*/ 4 w 7"/>
                  <a:gd name="T31" fmla="*/ 2 h 5"/>
                  <a:gd name="T32" fmla="*/ 5 w 7"/>
                  <a:gd name="T33" fmla="*/ 2 h 5"/>
                  <a:gd name="T34" fmla="*/ 2 w 7"/>
                  <a:gd name="T35" fmla="*/ 2 h 5"/>
                  <a:gd name="T36" fmla="*/ 2 w 7"/>
                  <a:gd name="T37" fmla="*/ 1 h 5"/>
                  <a:gd name="T38" fmla="*/ 4 w 7"/>
                  <a:gd name="T39" fmla="*/ 2 h 5"/>
                  <a:gd name="T40" fmla="*/ 3 w 7"/>
                  <a:gd name="T41" fmla="*/ 2 h 5"/>
                  <a:gd name="T42" fmla="*/ 5 w 7"/>
                  <a:gd name="T43" fmla="*/ 2 h 5"/>
                  <a:gd name="T44" fmla="*/ 3 w 7"/>
                  <a:gd name="T45" fmla="*/ 1 h 5"/>
                  <a:gd name="T46" fmla="*/ 3 w 7"/>
                  <a:gd name="T47" fmla="*/ 1 h 5"/>
                  <a:gd name="T48" fmla="*/ 0 w 7"/>
                  <a:gd name="T49" fmla="*/ 0 h 5"/>
                  <a:gd name="T50" fmla="*/ 0 w 7"/>
                  <a:gd name="T51" fmla="*/ 1 h 5"/>
                  <a:gd name="T52" fmla="*/ 2 w 7"/>
                  <a:gd name="T53" fmla="*/ 2 h 5"/>
                  <a:gd name="T54" fmla="*/ 0 w 7"/>
                  <a:gd name="T55" fmla="*/ 2 h 5"/>
                  <a:gd name="T56" fmla="*/ 2 w 7"/>
                  <a:gd name="T57" fmla="*/ 2 h 5"/>
                  <a:gd name="T58" fmla="*/ 0 w 7"/>
                  <a:gd name="T59" fmla="*/ 2 h 5"/>
                  <a:gd name="T60" fmla="*/ 2 w 7"/>
                  <a:gd name="T61" fmla="*/ 2 h 5"/>
                  <a:gd name="T62" fmla="*/ 0 w 7"/>
                  <a:gd name="T63" fmla="*/ 2 h 5"/>
                  <a:gd name="T64" fmla="*/ 0 w 7"/>
                  <a:gd name="T65" fmla="*/ 4 h 5"/>
                  <a:gd name="T66" fmla="*/ 2 w 7"/>
                  <a:gd name="T67" fmla="*/ 4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4 h 5"/>
                  <a:gd name="T74" fmla="*/ 0 w 7"/>
                  <a:gd name="T75" fmla="*/ 4 h 5"/>
                  <a:gd name="T76" fmla="*/ 1 w 7"/>
                  <a:gd name="T77" fmla="*/ 4 h 5"/>
                  <a:gd name="T78" fmla="*/ 0 w 7"/>
                  <a:gd name="T79" fmla="*/ 4 h 5"/>
                  <a:gd name="T80" fmla="*/ 4 w 7"/>
                  <a:gd name="T81" fmla="*/ 5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4" y="4"/>
                      <a:pt x="3" y="3"/>
                      <a:pt x="1" y="3"/>
                    </a:cubicBezTo>
                    <a:cubicBezTo>
                      <a:pt x="3" y="3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3"/>
                      <a:pt x="2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2" y="2"/>
                    </a:cubicBezTo>
                    <a:cubicBezTo>
                      <a:pt x="5" y="2"/>
                      <a:pt x="1" y="1"/>
                      <a:pt x="2" y="1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1" y="4"/>
                      <a:pt x="7" y="5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6" name="Freeform 402">
                <a:extLst>
                  <a:ext uri="{FF2B5EF4-FFF2-40B4-BE49-F238E27FC236}">
                    <a16:creationId xmlns:a16="http://schemas.microsoft.com/office/drawing/2014/main" id="{9242C577-F73E-4549-BED6-1B1AB1AE9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7" name="Freeform 403">
                <a:extLst>
                  <a:ext uri="{FF2B5EF4-FFF2-40B4-BE49-F238E27FC236}">
                    <a16:creationId xmlns:a16="http://schemas.microsoft.com/office/drawing/2014/main" id="{3F2CF73B-79EA-1843-9684-3EBEE45A4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8" name="Rectangle 404">
                <a:extLst>
                  <a:ext uri="{FF2B5EF4-FFF2-40B4-BE49-F238E27FC236}">
                    <a16:creationId xmlns:a16="http://schemas.microsoft.com/office/drawing/2014/main" id="{C581C158-7B5E-5C4E-B050-D21C26B7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248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9" name="Freeform 405">
                <a:extLst>
                  <a:ext uri="{FF2B5EF4-FFF2-40B4-BE49-F238E27FC236}">
                    <a16:creationId xmlns:a16="http://schemas.microsoft.com/office/drawing/2014/main" id="{9737ECF3-08E8-894E-8495-FCF62B42C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" name="Freeform 407">
              <a:extLst>
                <a:ext uri="{FF2B5EF4-FFF2-40B4-BE49-F238E27FC236}">
                  <a16:creationId xmlns:a16="http://schemas.microsoft.com/office/drawing/2014/main" id="{E71660F2-72C3-6944-AD62-91F3BCB15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46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Freeform 408">
              <a:extLst>
                <a:ext uri="{FF2B5EF4-FFF2-40B4-BE49-F238E27FC236}">
                  <a16:creationId xmlns:a16="http://schemas.microsoft.com/office/drawing/2014/main" id="{184A5667-C723-5E4D-B157-13186EF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409">
              <a:extLst>
                <a:ext uri="{FF2B5EF4-FFF2-40B4-BE49-F238E27FC236}">
                  <a16:creationId xmlns:a16="http://schemas.microsoft.com/office/drawing/2014/main" id="{A5083493-1D21-194E-B26C-B0CAD003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430"/>
              <a:ext cx="33" cy="41"/>
            </a:xfrm>
            <a:custGeom>
              <a:avLst/>
              <a:gdLst>
                <a:gd name="T0" fmla="*/ 5 w 8"/>
                <a:gd name="T1" fmla="*/ 3 h 10"/>
                <a:gd name="T2" fmla="*/ 4 w 8"/>
                <a:gd name="T3" fmla="*/ 1 h 10"/>
                <a:gd name="T4" fmla="*/ 3 w 8"/>
                <a:gd name="T5" fmla="*/ 0 h 10"/>
                <a:gd name="T6" fmla="*/ 4 w 8"/>
                <a:gd name="T7" fmla="*/ 2 h 10"/>
                <a:gd name="T8" fmla="*/ 3 w 8"/>
                <a:gd name="T9" fmla="*/ 2 h 10"/>
                <a:gd name="T10" fmla="*/ 2 w 8"/>
                <a:gd name="T11" fmla="*/ 3 h 10"/>
                <a:gd name="T12" fmla="*/ 3 w 8"/>
                <a:gd name="T13" fmla="*/ 4 h 10"/>
                <a:gd name="T14" fmla="*/ 3 w 8"/>
                <a:gd name="T15" fmla="*/ 4 h 10"/>
                <a:gd name="T16" fmla="*/ 2 w 8"/>
                <a:gd name="T17" fmla="*/ 4 h 10"/>
                <a:gd name="T18" fmla="*/ 5 w 8"/>
                <a:gd name="T19" fmla="*/ 6 h 10"/>
                <a:gd name="T20" fmla="*/ 5 w 8"/>
                <a:gd name="T21" fmla="*/ 6 h 10"/>
                <a:gd name="T22" fmla="*/ 3 w 8"/>
                <a:gd name="T23" fmla="*/ 6 h 10"/>
                <a:gd name="T24" fmla="*/ 3 w 8"/>
                <a:gd name="T25" fmla="*/ 6 h 10"/>
                <a:gd name="T26" fmla="*/ 2 w 8"/>
                <a:gd name="T27" fmla="*/ 6 h 10"/>
                <a:gd name="T28" fmla="*/ 3 w 8"/>
                <a:gd name="T29" fmla="*/ 7 h 10"/>
                <a:gd name="T30" fmla="*/ 4 w 8"/>
                <a:gd name="T31" fmla="*/ 8 h 10"/>
                <a:gd name="T32" fmla="*/ 3 w 8"/>
                <a:gd name="T33" fmla="*/ 7 h 10"/>
                <a:gd name="T34" fmla="*/ 3 w 8"/>
                <a:gd name="T35" fmla="*/ 8 h 10"/>
                <a:gd name="T36" fmla="*/ 2 w 8"/>
                <a:gd name="T37" fmla="*/ 9 h 10"/>
                <a:gd name="T38" fmla="*/ 3 w 8"/>
                <a:gd name="T39" fmla="*/ 8 h 10"/>
                <a:gd name="T40" fmla="*/ 2 w 8"/>
                <a:gd name="T41" fmla="*/ 8 h 10"/>
                <a:gd name="T42" fmla="*/ 6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6 w 8"/>
                <a:gd name="T49" fmla="*/ 9 h 10"/>
                <a:gd name="T50" fmla="*/ 7 w 8"/>
                <a:gd name="T51" fmla="*/ 9 h 10"/>
                <a:gd name="T52" fmla="*/ 6 w 8"/>
                <a:gd name="T53" fmla="*/ 8 h 10"/>
                <a:gd name="T54" fmla="*/ 6 w 8"/>
                <a:gd name="T55" fmla="*/ 8 h 10"/>
                <a:gd name="T56" fmla="*/ 6 w 8"/>
                <a:gd name="T57" fmla="*/ 8 h 10"/>
                <a:gd name="T58" fmla="*/ 6 w 8"/>
                <a:gd name="T59" fmla="*/ 8 h 10"/>
                <a:gd name="T60" fmla="*/ 5 w 8"/>
                <a:gd name="T61" fmla="*/ 7 h 10"/>
                <a:gd name="T62" fmla="*/ 7 w 8"/>
                <a:gd name="T63" fmla="*/ 8 h 10"/>
                <a:gd name="T64" fmla="*/ 7 w 8"/>
                <a:gd name="T65" fmla="*/ 8 h 10"/>
                <a:gd name="T66" fmla="*/ 6 w 8"/>
                <a:gd name="T67" fmla="*/ 7 h 10"/>
                <a:gd name="T68" fmla="*/ 5 w 8"/>
                <a:gd name="T69" fmla="*/ 6 h 10"/>
                <a:gd name="T70" fmla="*/ 5 w 8"/>
                <a:gd name="T71" fmla="*/ 5 h 10"/>
                <a:gd name="T72" fmla="*/ 5 w 8"/>
                <a:gd name="T73" fmla="*/ 5 h 10"/>
                <a:gd name="T74" fmla="*/ 5 w 8"/>
                <a:gd name="T75" fmla="*/ 4 h 10"/>
                <a:gd name="T76" fmla="*/ 4 w 8"/>
                <a:gd name="T77" fmla="*/ 3 h 10"/>
                <a:gd name="T78" fmla="*/ 6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cubicBezTo>
                    <a:pt x="6" y="4"/>
                    <a:pt x="6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3" y="1"/>
                    <a:pt x="3" y="0"/>
                  </a:cubicBezTo>
                  <a:cubicBezTo>
                    <a:pt x="3" y="1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1" y="0"/>
                    <a:pt x="6" y="5"/>
                    <a:pt x="3" y="2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3" y="3"/>
                    <a:pt x="4" y="4"/>
                    <a:pt x="2" y="3"/>
                  </a:cubicBezTo>
                  <a:cubicBezTo>
                    <a:pt x="5" y="5"/>
                    <a:pt x="1" y="2"/>
                    <a:pt x="4" y="5"/>
                  </a:cubicBezTo>
                  <a:cubicBezTo>
                    <a:pt x="3" y="4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4" y="5"/>
                    <a:pt x="3" y="4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4" y="5"/>
                    <a:pt x="4" y="5"/>
                    <a:pt x="2" y="4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4" y="6"/>
                    <a:pt x="6" y="7"/>
                    <a:pt x="5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4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6"/>
                    <a:pt x="5" y="8"/>
                    <a:pt x="3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2" y="7"/>
                    <a:pt x="1" y="7"/>
                    <a:pt x="3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0" y="8"/>
                    <a:pt x="2" y="9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7"/>
                    <a:pt x="3" y="8"/>
                    <a:pt x="2" y="8"/>
                  </a:cubicBezTo>
                  <a:cubicBezTo>
                    <a:pt x="4" y="9"/>
                    <a:pt x="4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4" y="8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4" y="7"/>
                    <a:pt x="6" y="8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4" y="6"/>
                    <a:pt x="6" y="7"/>
                    <a:pt x="5" y="7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6" y="6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5" y="5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5" y="4"/>
                    <a:pt x="8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5" y="4"/>
                    <a:pt x="4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6"/>
                    <a:pt x="4" y="2"/>
                    <a:pt x="7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410">
              <a:extLst>
                <a:ext uri="{FF2B5EF4-FFF2-40B4-BE49-F238E27FC236}">
                  <a16:creationId xmlns:a16="http://schemas.microsoft.com/office/drawing/2014/main" id="{D30D905C-1E23-AA44-B764-B505268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5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411">
              <a:extLst>
                <a:ext uri="{FF2B5EF4-FFF2-40B4-BE49-F238E27FC236}">
                  <a16:creationId xmlns:a16="http://schemas.microsoft.com/office/drawing/2014/main" id="{2CE1A100-F19E-084D-BCA3-5F346C53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1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412">
              <a:extLst>
                <a:ext uri="{FF2B5EF4-FFF2-40B4-BE49-F238E27FC236}">
                  <a16:creationId xmlns:a16="http://schemas.microsoft.com/office/drawing/2014/main" id="{71B0DB20-4F29-144C-ABBD-6EDA03B0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46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Rectangle 413">
              <a:extLst>
                <a:ext uri="{FF2B5EF4-FFF2-40B4-BE49-F238E27FC236}">
                  <a16:creationId xmlns:a16="http://schemas.microsoft.com/office/drawing/2014/main" id="{86D720EF-4CFF-D943-B5AB-05C5A87E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44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414">
              <a:extLst>
                <a:ext uri="{FF2B5EF4-FFF2-40B4-BE49-F238E27FC236}">
                  <a16:creationId xmlns:a16="http://schemas.microsoft.com/office/drawing/2014/main" id="{5B9A9D42-9BA5-3941-8333-DC51B66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2417"/>
              <a:ext cx="21" cy="29"/>
            </a:xfrm>
            <a:custGeom>
              <a:avLst/>
              <a:gdLst>
                <a:gd name="T0" fmla="*/ 4 w 5"/>
                <a:gd name="T1" fmla="*/ 3 h 7"/>
                <a:gd name="T2" fmla="*/ 4 w 5"/>
                <a:gd name="T3" fmla="*/ 1 h 7"/>
                <a:gd name="T4" fmla="*/ 5 w 5"/>
                <a:gd name="T5" fmla="*/ 2 h 7"/>
                <a:gd name="T6" fmla="*/ 4 w 5"/>
                <a:gd name="T7" fmla="*/ 0 h 7"/>
                <a:gd name="T8" fmla="*/ 3 w 5"/>
                <a:gd name="T9" fmla="*/ 2 h 7"/>
                <a:gd name="T10" fmla="*/ 2 w 5"/>
                <a:gd name="T11" fmla="*/ 1 h 7"/>
                <a:gd name="T12" fmla="*/ 3 w 5"/>
                <a:gd name="T13" fmla="*/ 3 h 7"/>
                <a:gd name="T14" fmla="*/ 1 w 5"/>
                <a:gd name="T15" fmla="*/ 2 h 7"/>
                <a:gd name="T16" fmla="*/ 1 w 5"/>
                <a:gd name="T17" fmla="*/ 3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  <a:gd name="T24" fmla="*/ 2 w 5"/>
                <a:gd name="T25" fmla="*/ 4 h 7"/>
                <a:gd name="T26" fmla="*/ 1 w 5"/>
                <a:gd name="T27" fmla="*/ 3 h 7"/>
                <a:gd name="T28" fmla="*/ 2 w 5"/>
                <a:gd name="T29" fmla="*/ 4 h 7"/>
                <a:gd name="T30" fmla="*/ 1 w 5"/>
                <a:gd name="T31" fmla="*/ 3 h 7"/>
                <a:gd name="T32" fmla="*/ 2 w 5"/>
                <a:gd name="T33" fmla="*/ 5 h 7"/>
                <a:gd name="T34" fmla="*/ 3 w 5"/>
                <a:gd name="T35" fmla="*/ 6 h 7"/>
                <a:gd name="T36" fmla="*/ 2 w 5"/>
                <a:gd name="T37" fmla="*/ 5 h 7"/>
                <a:gd name="T38" fmla="*/ 2 w 5"/>
                <a:gd name="T39" fmla="*/ 5 h 7"/>
                <a:gd name="T40" fmla="*/ 2 w 5"/>
                <a:gd name="T41" fmla="*/ 4 h 7"/>
                <a:gd name="T42" fmla="*/ 3 w 5"/>
                <a:gd name="T43" fmla="*/ 6 h 7"/>
                <a:gd name="T44" fmla="*/ 4 w 5"/>
                <a:gd name="T45" fmla="*/ 6 h 7"/>
                <a:gd name="T46" fmla="*/ 4 w 5"/>
                <a:gd name="T47" fmla="*/ 6 h 7"/>
                <a:gd name="T48" fmla="*/ 4 w 5"/>
                <a:gd name="T49" fmla="*/ 6 h 7"/>
                <a:gd name="T50" fmla="*/ 3 w 5"/>
                <a:gd name="T51" fmla="*/ 5 h 7"/>
                <a:gd name="T52" fmla="*/ 2 w 5"/>
                <a:gd name="T53" fmla="*/ 3 h 7"/>
                <a:gd name="T54" fmla="*/ 2 w 5"/>
                <a:gd name="T55" fmla="*/ 3 h 7"/>
                <a:gd name="T56" fmla="*/ 3 w 5"/>
                <a:gd name="T57" fmla="*/ 5 h 7"/>
                <a:gd name="T58" fmla="*/ 3 w 5"/>
                <a:gd name="T59" fmla="*/ 4 h 7"/>
                <a:gd name="T60" fmla="*/ 4 w 5"/>
                <a:gd name="T61" fmla="*/ 6 h 7"/>
                <a:gd name="T62" fmla="*/ 3 w 5"/>
                <a:gd name="T63" fmla="*/ 4 h 7"/>
                <a:gd name="T64" fmla="*/ 4 w 5"/>
                <a:gd name="T65" fmla="*/ 3 h 7"/>
                <a:gd name="T66" fmla="*/ 4 w 5"/>
                <a:gd name="T67" fmla="*/ 4 h 7"/>
                <a:gd name="T68" fmla="*/ 3 w 5"/>
                <a:gd name="T69" fmla="*/ 3 h 7"/>
                <a:gd name="T70" fmla="*/ 4 w 5"/>
                <a:gd name="T71" fmla="*/ 4 h 7"/>
                <a:gd name="T72" fmla="*/ 4 w 5"/>
                <a:gd name="T73" fmla="*/ 3 h 7"/>
                <a:gd name="T74" fmla="*/ 4 w 5"/>
                <a:gd name="T75" fmla="*/ 3 h 7"/>
                <a:gd name="T76" fmla="*/ 4 w 5"/>
                <a:gd name="T77" fmla="*/ 3 h 7"/>
                <a:gd name="T78" fmla="*/ 3 w 5"/>
                <a:gd name="T79" fmla="*/ 1 h 7"/>
                <a:gd name="T80" fmla="*/ 4 w 5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5" y="2"/>
                    <a:pt x="4" y="0"/>
                  </a:cubicBezTo>
                  <a:cubicBezTo>
                    <a:pt x="3" y="1"/>
                    <a:pt x="2" y="0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0" y="0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4"/>
                    <a:pt x="0" y="2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2"/>
                    <a:pt x="3" y="5"/>
                    <a:pt x="2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5" y="7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4" y="5"/>
                    <a:pt x="4" y="5"/>
                    <a:pt x="4" y="3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0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415">
              <a:extLst>
                <a:ext uri="{FF2B5EF4-FFF2-40B4-BE49-F238E27FC236}">
                  <a16:creationId xmlns:a16="http://schemas.microsoft.com/office/drawing/2014/main" id="{09399E31-10A5-8D4F-AE0F-4791A3DBC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13"/>
              <a:ext cx="8" cy="12"/>
            </a:xfrm>
            <a:custGeom>
              <a:avLst/>
              <a:gdLst>
                <a:gd name="T0" fmla="*/ 1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416">
              <a:extLst>
                <a:ext uri="{FF2B5EF4-FFF2-40B4-BE49-F238E27FC236}">
                  <a16:creationId xmlns:a16="http://schemas.microsoft.com/office/drawing/2014/main" id="{06E5B28C-8E02-7649-9FEF-D7C48EB1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00"/>
              <a:ext cx="17" cy="30"/>
            </a:xfrm>
            <a:custGeom>
              <a:avLst/>
              <a:gdLst>
                <a:gd name="T0" fmla="*/ 2 w 4"/>
                <a:gd name="T1" fmla="*/ 3 h 7"/>
                <a:gd name="T2" fmla="*/ 2 w 4"/>
                <a:gd name="T3" fmla="*/ 2 h 7"/>
                <a:gd name="T4" fmla="*/ 1 w 4"/>
                <a:gd name="T5" fmla="*/ 2 h 7"/>
                <a:gd name="T6" fmla="*/ 2 w 4"/>
                <a:gd name="T7" fmla="*/ 4 h 7"/>
                <a:gd name="T8" fmla="*/ 1 w 4"/>
                <a:gd name="T9" fmla="*/ 3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2 w 4"/>
                <a:gd name="T21" fmla="*/ 3 h 7"/>
                <a:gd name="T22" fmla="*/ 2 w 4"/>
                <a:gd name="T23" fmla="*/ 5 h 7"/>
                <a:gd name="T24" fmla="*/ 3 w 4"/>
                <a:gd name="T25" fmla="*/ 6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6 h 7"/>
                <a:gd name="T32" fmla="*/ 3 w 4"/>
                <a:gd name="T33" fmla="*/ 4 h 7"/>
                <a:gd name="T34" fmla="*/ 3 w 4"/>
                <a:gd name="T35" fmla="*/ 2 h 7"/>
                <a:gd name="T36" fmla="*/ 3 w 4"/>
                <a:gd name="T37" fmla="*/ 4 h 7"/>
                <a:gd name="T38" fmla="*/ 3 w 4"/>
                <a:gd name="T39" fmla="*/ 4 h 7"/>
                <a:gd name="T40" fmla="*/ 3 w 4"/>
                <a:gd name="T41" fmla="*/ 1 h 7"/>
                <a:gd name="T42" fmla="*/ 2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2"/>
                    <a:pt x="3" y="5"/>
                    <a:pt x="3" y="6"/>
                  </a:cubicBezTo>
                  <a:cubicBezTo>
                    <a:pt x="3" y="4"/>
                    <a:pt x="3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Rectangle 417">
              <a:extLst>
                <a:ext uri="{FF2B5EF4-FFF2-40B4-BE49-F238E27FC236}">
                  <a16:creationId xmlns:a16="http://schemas.microsoft.com/office/drawing/2014/main" id="{F0062FE7-FAB4-A245-AF27-4C125A4D1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40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418">
              <a:extLst>
                <a:ext uri="{FF2B5EF4-FFF2-40B4-BE49-F238E27FC236}">
                  <a16:creationId xmlns:a16="http://schemas.microsoft.com/office/drawing/2014/main" id="{150371F6-B3C2-BB4A-BB2F-F9B44A6B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0" cy="9"/>
            </a:xfrm>
            <a:custGeom>
              <a:avLst/>
              <a:gdLst>
                <a:gd name="T0" fmla="*/ 5 h 9"/>
                <a:gd name="T1" fmla="*/ 9 h 9"/>
                <a:gd name="T2" fmla="*/ 0 h 9"/>
                <a:gd name="T3" fmla="*/ 5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419">
              <a:extLst>
                <a:ext uri="{FF2B5EF4-FFF2-40B4-BE49-F238E27FC236}">
                  <a16:creationId xmlns:a16="http://schemas.microsoft.com/office/drawing/2014/main" id="{B04176BB-53AB-0A40-B33F-61C752FB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21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4 h 5"/>
                <a:gd name="T4" fmla="*/ 0 w 2"/>
                <a:gd name="T5" fmla="*/ 0 h 5"/>
                <a:gd name="T6" fmla="*/ 1 w 2"/>
                <a:gd name="T7" fmla="*/ 3 h 5"/>
                <a:gd name="T8" fmla="*/ 1 w 2"/>
                <a:gd name="T9" fmla="*/ 2 h 5"/>
                <a:gd name="T10" fmla="*/ 2 w 2"/>
                <a:gd name="T11" fmla="*/ 4 h 5"/>
                <a:gd name="T12" fmla="*/ 2 w 2"/>
                <a:gd name="T13" fmla="*/ 3 h 5"/>
                <a:gd name="T14" fmla="*/ 2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1"/>
                    <a:pt x="1" y="2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1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420">
              <a:extLst>
                <a:ext uri="{FF2B5EF4-FFF2-40B4-BE49-F238E27FC236}">
                  <a16:creationId xmlns:a16="http://schemas.microsoft.com/office/drawing/2014/main" id="{C4E9ABFF-8B46-5D47-802A-A85589008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5"/>
              <a:ext cx="5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421">
              <a:extLst>
                <a:ext uri="{FF2B5EF4-FFF2-40B4-BE49-F238E27FC236}">
                  <a16:creationId xmlns:a16="http://schemas.microsoft.com/office/drawing/2014/main" id="{FA058AE5-8EA2-B541-8F3A-2A6744F2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61"/>
              <a:ext cx="4" cy="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422">
              <a:extLst>
                <a:ext uri="{FF2B5EF4-FFF2-40B4-BE49-F238E27FC236}">
                  <a16:creationId xmlns:a16="http://schemas.microsoft.com/office/drawing/2014/main" id="{6664E59C-926D-D741-A229-45CC9BD7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423">
              <a:extLst>
                <a:ext uri="{FF2B5EF4-FFF2-40B4-BE49-F238E27FC236}">
                  <a16:creationId xmlns:a16="http://schemas.microsoft.com/office/drawing/2014/main" id="{2A01664C-EDDE-6B4E-A4D2-E13DD8481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17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1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4 h 4"/>
                <a:gd name="T12" fmla="*/ 1 w 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424">
              <a:extLst>
                <a:ext uri="{FF2B5EF4-FFF2-40B4-BE49-F238E27FC236}">
                  <a16:creationId xmlns:a16="http://schemas.microsoft.com/office/drawing/2014/main" id="{E790B24A-0971-9F44-AC33-CD0529958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Rectangle 425">
              <a:extLst>
                <a:ext uri="{FF2B5EF4-FFF2-40B4-BE49-F238E27FC236}">
                  <a16:creationId xmlns:a16="http://schemas.microsoft.com/office/drawing/2014/main" id="{ADB45FE2-5AC1-7E47-AD8A-834C592D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61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426">
              <a:extLst>
                <a:ext uri="{FF2B5EF4-FFF2-40B4-BE49-F238E27FC236}">
                  <a16:creationId xmlns:a16="http://schemas.microsoft.com/office/drawing/2014/main" id="{C70A61EE-B821-0F43-B290-5D6EC483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9" cy="12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427">
              <a:extLst>
                <a:ext uri="{FF2B5EF4-FFF2-40B4-BE49-F238E27FC236}">
                  <a16:creationId xmlns:a16="http://schemas.microsoft.com/office/drawing/2014/main" id="{F1F61249-FBF8-C74C-90E6-789F8B15B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428">
              <a:extLst>
                <a:ext uri="{FF2B5EF4-FFF2-40B4-BE49-F238E27FC236}">
                  <a16:creationId xmlns:a16="http://schemas.microsoft.com/office/drawing/2014/main" id="{C9B83260-D7D1-0447-B3FF-C7829834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5"/>
              <a:ext cx="12" cy="1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1 w 3"/>
                <a:gd name="T5" fmla="*/ 0 h 4"/>
                <a:gd name="T6" fmla="*/ 1 w 3"/>
                <a:gd name="T7" fmla="*/ 1 h 4"/>
                <a:gd name="T8" fmla="*/ 0 w 3"/>
                <a:gd name="T9" fmla="*/ 0 h 4"/>
                <a:gd name="T10" fmla="*/ 1 w 3"/>
                <a:gd name="T11" fmla="*/ 1 h 4"/>
                <a:gd name="T12" fmla="*/ 0 w 3"/>
                <a:gd name="T13" fmla="*/ 0 h 4"/>
                <a:gd name="T14" fmla="*/ 1 w 3"/>
                <a:gd name="T15" fmla="*/ 2 h 4"/>
                <a:gd name="T16" fmla="*/ 1 w 3"/>
                <a:gd name="T17" fmla="*/ 2 h 4"/>
                <a:gd name="T18" fmla="*/ 2 w 3"/>
                <a:gd name="T19" fmla="*/ 3 h 4"/>
                <a:gd name="T20" fmla="*/ 3 w 3"/>
                <a:gd name="T21" fmla="*/ 4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0" y="0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429">
              <a:extLst>
                <a:ext uri="{FF2B5EF4-FFF2-40B4-BE49-F238E27FC236}">
                  <a16:creationId xmlns:a16="http://schemas.microsoft.com/office/drawing/2014/main" id="{572B7DDD-9A17-8046-88FB-59BD02C8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3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430">
              <a:extLst>
                <a:ext uri="{FF2B5EF4-FFF2-40B4-BE49-F238E27FC236}">
                  <a16:creationId xmlns:a16="http://schemas.microsoft.com/office/drawing/2014/main" id="{DF8FEE60-F1BA-FB40-B4B1-4BB33D20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12" cy="2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1 h 5"/>
                <a:gd name="T6" fmla="*/ 1 w 3"/>
                <a:gd name="T7" fmla="*/ 2 h 5"/>
                <a:gd name="T8" fmla="*/ 0 w 3"/>
                <a:gd name="T9" fmla="*/ 1 h 5"/>
                <a:gd name="T10" fmla="*/ 2 w 3"/>
                <a:gd name="T11" fmla="*/ 4 h 5"/>
                <a:gd name="T12" fmla="*/ 2 w 3"/>
                <a:gd name="T13" fmla="*/ 3 h 5"/>
                <a:gd name="T14" fmla="*/ 2 w 3"/>
                <a:gd name="T15" fmla="*/ 3 h 5"/>
                <a:gd name="T16" fmla="*/ 1 w 3"/>
                <a:gd name="T17" fmla="*/ 2 h 5"/>
                <a:gd name="T18" fmla="*/ 1 w 3"/>
                <a:gd name="T19" fmla="*/ 2 h 5"/>
                <a:gd name="T20" fmla="*/ 0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431">
              <a:extLst>
                <a:ext uri="{FF2B5EF4-FFF2-40B4-BE49-F238E27FC236}">
                  <a16:creationId xmlns:a16="http://schemas.microsoft.com/office/drawing/2014/main" id="{FD4E9AB3-3B7A-DA45-8EFC-C96375BB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1"/>
              <a:ext cx="4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432">
              <a:extLst>
                <a:ext uri="{FF2B5EF4-FFF2-40B4-BE49-F238E27FC236}">
                  <a16:creationId xmlns:a16="http://schemas.microsoft.com/office/drawing/2014/main" id="{AA1C6674-DCB0-794F-98F7-9C25725F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4B01EDA7-8948-064B-8E27-93E86F08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0" cy="4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603FC5ED-2C18-7843-859F-F5C02E2E6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48"/>
              <a:ext cx="21" cy="29"/>
            </a:xfrm>
            <a:custGeom>
              <a:avLst/>
              <a:gdLst>
                <a:gd name="T0" fmla="*/ 5 w 5"/>
                <a:gd name="T1" fmla="*/ 4 h 7"/>
                <a:gd name="T2" fmla="*/ 4 w 5"/>
                <a:gd name="T3" fmla="*/ 3 h 7"/>
                <a:gd name="T4" fmla="*/ 4 w 5"/>
                <a:gd name="T5" fmla="*/ 2 h 7"/>
                <a:gd name="T6" fmla="*/ 2 w 5"/>
                <a:gd name="T7" fmla="*/ 0 h 7"/>
                <a:gd name="T8" fmla="*/ 3 w 5"/>
                <a:gd name="T9" fmla="*/ 1 h 7"/>
                <a:gd name="T10" fmla="*/ 2 w 5"/>
                <a:gd name="T11" fmla="*/ 0 h 7"/>
                <a:gd name="T12" fmla="*/ 2 w 5"/>
                <a:gd name="T13" fmla="*/ 1 h 7"/>
                <a:gd name="T14" fmla="*/ 2 w 5"/>
                <a:gd name="T15" fmla="*/ 2 h 7"/>
                <a:gd name="T16" fmla="*/ 1 w 5"/>
                <a:gd name="T17" fmla="*/ 2 h 7"/>
                <a:gd name="T18" fmla="*/ 2 w 5"/>
                <a:gd name="T19" fmla="*/ 4 h 7"/>
                <a:gd name="T20" fmla="*/ 1 w 5"/>
                <a:gd name="T21" fmla="*/ 3 h 7"/>
                <a:gd name="T22" fmla="*/ 1 w 5"/>
                <a:gd name="T23" fmla="*/ 3 h 7"/>
                <a:gd name="T24" fmla="*/ 0 w 5"/>
                <a:gd name="T25" fmla="*/ 3 h 7"/>
                <a:gd name="T26" fmla="*/ 2 w 5"/>
                <a:gd name="T27" fmla="*/ 5 h 7"/>
                <a:gd name="T28" fmla="*/ 0 w 5"/>
                <a:gd name="T29" fmla="*/ 3 h 7"/>
                <a:gd name="T30" fmla="*/ 1 w 5"/>
                <a:gd name="T31" fmla="*/ 4 h 7"/>
                <a:gd name="T32" fmla="*/ 2 w 5"/>
                <a:gd name="T33" fmla="*/ 6 h 7"/>
                <a:gd name="T34" fmla="*/ 2 w 5"/>
                <a:gd name="T35" fmla="*/ 6 h 7"/>
                <a:gd name="T36" fmla="*/ 2 w 5"/>
                <a:gd name="T37" fmla="*/ 3 h 7"/>
                <a:gd name="T38" fmla="*/ 2 w 5"/>
                <a:gd name="T39" fmla="*/ 5 h 7"/>
                <a:gd name="T40" fmla="*/ 3 w 5"/>
                <a:gd name="T41" fmla="*/ 5 h 7"/>
                <a:gd name="T42" fmla="*/ 2 w 5"/>
                <a:gd name="T43" fmla="*/ 3 h 7"/>
                <a:gd name="T44" fmla="*/ 3 w 5"/>
                <a:gd name="T45" fmla="*/ 4 h 7"/>
                <a:gd name="T46" fmla="*/ 2 w 5"/>
                <a:gd name="T47" fmla="*/ 3 h 7"/>
                <a:gd name="T48" fmla="*/ 3 w 5"/>
                <a:gd name="T49" fmla="*/ 4 h 7"/>
                <a:gd name="T50" fmla="*/ 2 w 5"/>
                <a:gd name="T51" fmla="*/ 2 h 7"/>
                <a:gd name="T52" fmla="*/ 4 w 5"/>
                <a:gd name="T53" fmla="*/ 5 h 7"/>
                <a:gd name="T54" fmla="*/ 3 w 5"/>
                <a:gd name="T55" fmla="*/ 4 h 7"/>
                <a:gd name="T56" fmla="*/ 3 w 5"/>
                <a:gd name="T57" fmla="*/ 3 h 7"/>
                <a:gd name="T58" fmla="*/ 4 w 5"/>
                <a:gd name="T59" fmla="*/ 4 h 7"/>
                <a:gd name="T60" fmla="*/ 4 w 5"/>
                <a:gd name="T61" fmla="*/ 3 h 7"/>
                <a:gd name="T62" fmla="*/ 3 w 5"/>
                <a:gd name="T63" fmla="*/ 2 h 7"/>
                <a:gd name="T64" fmla="*/ 3 w 5"/>
                <a:gd name="T65" fmla="*/ 2 h 7"/>
                <a:gd name="T66" fmla="*/ 5 w 5"/>
                <a:gd name="T67" fmla="*/ 4 h 7"/>
                <a:gd name="T68" fmla="*/ 5 w 5"/>
                <a:gd name="T69" fmla="*/ 5 h 7"/>
                <a:gd name="T70" fmla="*/ 4 w 5"/>
                <a:gd name="T71" fmla="*/ 2 h 7"/>
                <a:gd name="T72" fmla="*/ 5 w 5"/>
                <a:gd name="T7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2" y="3"/>
                    <a:pt x="1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0" y="3"/>
                    <a:pt x="2" y="5"/>
                    <a:pt x="0" y="3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1" y="5"/>
                    <a:pt x="2" y="6"/>
                  </a:cubicBezTo>
                  <a:cubicBezTo>
                    <a:pt x="2" y="7"/>
                    <a:pt x="2" y="5"/>
                    <a:pt x="2" y="6"/>
                  </a:cubicBezTo>
                  <a:cubicBezTo>
                    <a:pt x="3" y="7"/>
                    <a:pt x="2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4"/>
                    <a:pt x="4" y="5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2"/>
                    <a:pt x="4" y="4"/>
                    <a:pt x="4" y="4"/>
                  </a:cubicBezTo>
                  <a:cubicBezTo>
                    <a:pt x="5" y="5"/>
                    <a:pt x="3" y="2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Rectangle 435">
              <a:extLst>
                <a:ext uri="{FF2B5EF4-FFF2-40B4-BE49-F238E27FC236}">
                  <a16:creationId xmlns:a16="http://schemas.microsoft.com/office/drawing/2014/main" id="{C00B72EF-D97B-EE44-BF8D-A7B1614D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436">
              <a:extLst>
                <a:ext uri="{FF2B5EF4-FFF2-40B4-BE49-F238E27FC236}">
                  <a16:creationId xmlns:a16="http://schemas.microsoft.com/office/drawing/2014/main" id="{62D080ED-479B-2542-8161-6459EB85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Rectangle 437">
              <a:extLst>
                <a:ext uri="{FF2B5EF4-FFF2-40B4-BE49-F238E27FC236}">
                  <a16:creationId xmlns:a16="http://schemas.microsoft.com/office/drawing/2014/main" id="{EF0D30BF-94CF-7343-B77B-B0C27C14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05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438">
              <a:extLst>
                <a:ext uri="{FF2B5EF4-FFF2-40B4-BE49-F238E27FC236}">
                  <a16:creationId xmlns:a16="http://schemas.microsoft.com/office/drawing/2014/main" id="{65B25948-29E6-3F4F-8BFC-80D49F7A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439">
              <a:extLst>
                <a:ext uri="{FF2B5EF4-FFF2-40B4-BE49-F238E27FC236}">
                  <a16:creationId xmlns:a16="http://schemas.microsoft.com/office/drawing/2014/main" id="{5B2C7D9F-AC6A-BC4C-96E8-38D5044B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440">
              <a:extLst>
                <a:ext uri="{FF2B5EF4-FFF2-40B4-BE49-F238E27FC236}">
                  <a16:creationId xmlns:a16="http://schemas.microsoft.com/office/drawing/2014/main" id="{FBB5887F-26C1-EE43-8DA1-C981110B7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441">
              <a:extLst>
                <a:ext uri="{FF2B5EF4-FFF2-40B4-BE49-F238E27FC236}">
                  <a16:creationId xmlns:a16="http://schemas.microsoft.com/office/drawing/2014/main" id="{5389094C-81E5-2341-9C29-29C565EE4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40"/>
              <a:ext cx="21" cy="25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0 h 6"/>
                <a:gd name="T4" fmla="*/ 3 w 5"/>
                <a:gd name="T5" fmla="*/ 3 h 6"/>
                <a:gd name="T6" fmla="*/ 1 w 5"/>
                <a:gd name="T7" fmla="*/ 1 h 6"/>
                <a:gd name="T8" fmla="*/ 2 w 5"/>
                <a:gd name="T9" fmla="*/ 3 h 6"/>
                <a:gd name="T10" fmla="*/ 1 w 5"/>
                <a:gd name="T11" fmla="*/ 2 h 6"/>
                <a:gd name="T12" fmla="*/ 3 w 5"/>
                <a:gd name="T13" fmla="*/ 4 h 6"/>
                <a:gd name="T14" fmla="*/ 0 w 5"/>
                <a:gd name="T15" fmla="*/ 2 h 6"/>
                <a:gd name="T16" fmla="*/ 0 w 5"/>
                <a:gd name="T17" fmla="*/ 1 h 6"/>
                <a:gd name="T18" fmla="*/ 1 w 5"/>
                <a:gd name="T19" fmla="*/ 2 h 6"/>
                <a:gd name="T20" fmla="*/ 2 w 5"/>
                <a:gd name="T21" fmla="*/ 4 h 6"/>
                <a:gd name="T22" fmla="*/ 3 w 5"/>
                <a:gd name="T23" fmla="*/ 6 h 6"/>
                <a:gd name="T24" fmla="*/ 2 w 5"/>
                <a:gd name="T25" fmla="*/ 4 h 6"/>
                <a:gd name="T26" fmla="*/ 3 w 5"/>
                <a:gd name="T27" fmla="*/ 5 h 6"/>
                <a:gd name="T28" fmla="*/ 3 w 5"/>
                <a:gd name="T29" fmla="*/ 5 h 6"/>
                <a:gd name="T30" fmla="*/ 4 w 5"/>
                <a:gd name="T31" fmla="*/ 6 h 6"/>
                <a:gd name="T32" fmla="*/ 3 w 5"/>
                <a:gd name="T33" fmla="*/ 5 h 6"/>
                <a:gd name="T34" fmla="*/ 3 w 5"/>
                <a:gd name="T35" fmla="*/ 5 h 6"/>
                <a:gd name="T36" fmla="*/ 2 w 5"/>
                <a:gd name="T37" fmla="*/ 3 h 6"/>
                <a:gd name="T38" fmla="*/ 3 w 5"/>
                <a:gd name="T39" fmla="*/ 5 h 6"/>
                <a:gd name="T40" fmla="*/ 3 w 5"/>
                <a:gd name="T41" fmla="*/ 4 h 6"/>
                <a:gd name="T42" fmla="*/ 4 w 5"/>
                <a:gd name="T43" fmla="*/ 5 h 6"/>
                <a:gd name="T44" fmla="*/ 3 w 5"/>
                <a:gd name="T45" fmla="*/ 4 h 6"/>
                <a:gd name="T46" fmla="*/ 4 w 5"/>
                <a:gd name="T47" fmla="*/ 5 h 6"/>
                <a:gd name="T48" fmla="*/ 2 w 5"/>
                <a:gd name="T49" fmla="*/ 2 h 6"/>
                <a:gd name="T50" fmla="*/ 4 w 5"/>
                <a:gd name="T51" fmla="*/ 4 h 6"/>
                <a:gd name="T52" fmla="*/ 4 w 5"/>
                <a:gd name="T53" fmla="*/ 4 h 6"/>
                <a:gd name="T54" fmla="*/ 4 w 5"/>
                <a:gd name="T55" fmla="*/ 4 h 6"/>
                <a:gd name="T56" fmla="*/ 3 w 5"/>
                <a:gd name="T57" fmla="*/ 3 h 6"/>
                <a:gd name="T58" fmla="*/ 3 w 5"/>
                <a:gd name="T59" fmla="*/ 3 h 6"/>
                <a:gd name="T60" fmla="*/ 3 w 5"/>
                <a:gd name="T61" fmla="*/ 2 h 6"/>
                <a:gd name="T62" fmla="*/ 3 w 5"/>
                <a:gd name="T63" fmla="*/ 2 h 6"/>
                <a:gd name="T64" fmla="*/ 2 w 5"/>
                <a:gd name="T65" fmla="*/ 1 h 6"/>
                <a:gd name="T66" fmla="*/ 2 w 5"/>
                <a:gd name="T67" fmla="*/ 2 h 6"/>
                <a:gd name="T68" fmla="*/ 1 w 5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1" y="1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4" y="5"/>
                    <a:pt x="3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3" y="5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5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4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3"/>
                    <a:pt x="2" y="2"/>
                    <a:pt x="4" y="4"/>
                  </a:cubicBezTo>
                  <a:cubicBezTo>
                    <a:pt x="4" y="4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5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442">
              <a:extLst>
                <a:ext uri="{FF2B5EF4-FFF2-40B4-BE49-F238E27FC236}">
                  <a16:creationId xmlns:a16="http://schemas.microsoft.com/office/drawing/2014/main" id="{66405A6A-18C2-6E4D-819E-343D7B7D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443">
              <a:extLst>
                <a:ext uri="{FF2B5EF4-FFF2-40B4-BE49-F238E27FC236}">
                  <a16:creationId xmlns:a16="http://schemas.microsoft.com/office/drawing/2014/main" id="{9DA9134F-C7D5-4941-BE06-4E7BCE57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25" cy="30"/>
            </a:xfrm>
            <a:custGeom>
              <a:avLst/>
              <a:gdLst>
                <a:gd name="T0" fmla="*/ 2 w 6"/>
                <a:gd name="T1" fmla="*/ 4 h 7"/>
                <a:gd name="T2" fmla="*/ 4 w 6"/>
                <a:gd name="T3" fmla="*/ 5 h 7"/>
                <a:gd name="T4" fmla="*/ 1 w 6"/>
                <a:gd name="T5" fmla="*/ 3 h 7"/>
                <a:gd name="T6" fmla="*/ 1 w 6"/>
                <a:gd name="T7" fmla="*/ 2 h 7"/>
                <a:gd name="T8" fmla="*/ 3 w 6"/>
                <a:gd name="T9" fmla="*/ 4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2 h 7"/>
                <a:gd name="T16" fmla="*/ 2 w 6"/>
                <a:gd name="T17" fmla="*/ 3 h 7"/>
                <a:gd name="T18" fmla="*/ 4 w 6"/>
                <a:gd name="T19" fmla="*/ 4 h 7"/>
                <a:gd name="T20" fmla="*/ 0 w 6"/>
                <a:gd name="T21" fmla="*/ 0 h 7"/>
                <a:gd name="T22" fmla="*/ 0 w 6"/>
                <a:gd name="T23" fmla="*/ 1 h 7"/>
                <a:gd name="T24" fmla="*/ 2 w 6"/>
                <a:gd name="T25" fmla="*/ 2 h 7"/>
                <a:gd name="T26" fmla="*/ 1 w 6"/>
                <a:gd name="T27" fmla="*/ 2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2 h 7"/>
                <a:gd name="T34" fmla="*/ 1 w 6"/>
                <a:gd name="T35" fmla="*/ 3 h 7"/>
                <a:gd name="T36" fmla="*/ 3 w 6"/>
                <a:gd name="T37" fmla="*/ 4 h 7"/>
                <a:gd name="T38" fmla="*/ 2 w 6"/>
                <a:gd name="T39" fmla="*/ 4 h 7"/>
                <a:gd name="T40" fmla="*/ 4 w 6"/>
                <a:gd name="T41" fmla="*/ 5 h 7"/>
                <a:gd name="T42" fmla="*/ 4 w 6"/>
                <a:gd name="T43" fmla="*/ 6 h 7"/>
                <a:gd name="T44" fmla="*/ 4 w 6"/>
                <a:gd name="T45" fmla="*/ 6 h 7"/>
                <a:gd name="T46" fmla="*/ 2 w 6"/>
                <a:gd name="T4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4"/>
                    <a:pt x="3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2" y="3"/>
                    <a:pt x="3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6" y="7"/>
                    <a:pt x="3" y="5"/>
                    <a:pt x="4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444">
              <a:extLst>
                <a:ext uri="{FF2B5EF4-FFF2-40B4-BE49-F238E27FC236}">
                  <a16:creationId xmlns:a16="http://schemas.microsoft.com/office/drawing/2014/main" id="{750BBF93-C971-944F-A8F4-7CD98689D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48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445">
              <a:extLst>
                <a:ext uri="{FF2B5EF4-FFF2-40B4-BE49-F238E27FC236}">
                  <a16:creationId xmlns:a16="http://schemas.microsoft.com/office/drawing/2014/main" id="{05901241-FFD7-D14D-9803-01BFE33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6"/>
              <a:ext cx="5" cy="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446">
              <a:extLst>
                <a:ext uri="{FF2B5EF4-FFF2-40B4-BE49-F238E27FC236}">
                  <a16:creationId xmlns:a16="http://schemas.microsoft.com/office/drawing/2014/main" id="{D63C05BA-088B-B94E-AB89-6FC6F5FB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8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447">
              <a:extLst>
                <a:ext uri="{FF2B5EF4-FFF2-40B4-BE49-F238E27FC236}">
                  <a16:creationId xmlns:a16="http://schemas.microsoft.com/office/drawing/2014/main" id="{AA15D068-93E9-FA45-8CCD-735D0680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13" cy="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  <a:gd name="T8" fmla="*/ 1 w 3"/>
                <a:gd name="T9" fmla="*/ 1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ubicBezTo>
                    <a:pt x="2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448">
              <a:extLst>
                <a:ext uri="{FF2B5EF4-FFF2-40B4-BE49-F238E27FC236}">
                  <a16:creationId xmlns:a16="http://schemas.microsoft.com/office/drawing/2014/main" id="{2590C909-AFCC-744A-8FD0-62F54B45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23"/>
              <a:ext cx="25" cy="29"/>
            </a:xfrm>
            <a:custGeom>
              <a:avLst/>
              <a:gdLst>
                <a:gd name="T0" fmla="*/ 3 w 6"/>
                <a:gd name="T1" fmla="*/ 4 h 7"/>
                <a:gd name="T2" fmla="*/ 3 w 6"/>
                <a:gd name="T3" fmla="*/ 4 h 7"/>
                <a:gd name="T4" fmla="*/ 3 w 6"/>
                <a:gd name="T5" fmla="*/ 5 h 7"/>
                <a:gd name="T6" fmla="*/ 4 w 6"/>
                <a:gd name="T7" fmla="*/ 5 h 7"/>
                <a:gd name="T8" fmla="*/ 4 w 6"/>
                <a:gd name="T9" fmla="*/ 5 h 7"/>
                <a:gd name="T10" fmla="*/ 3 w 6"/>
                <a:gd name="T11" fmla="*/ 4 h 7"/>
                <a:gd name="T12" fmla="*/ 2 w 6"/>
                <a:gd name="T13" fmla="*/ 3 h 7"/>
                <a:gd name="T14" fmla="*/ 5 w 6"/>
                <a:gd name="T15" fmla="*/ 4 h 7"/>
                <a:gd name="T16" fmla="*/ 1 w 6"/>
                <a:gd name="T17" fmla="*/ 2 h 7"/>
                <a:gd name="T18" fmla="*/ 3 w 6"/>
                <a:gd name="T19" fmla="*/ 3 h 7"/>
                <a:gd name="T20" fmla="*/ 3 w 6"/>
                <a:gd name="T21" fmla="*/ 3 h 7"/>
                <a:gd name="T22" fmla="*/ 3 w 6"/>
                <a:gd name="T23" fmla="*/ 3 h 7"/>
                <a:gd name="T24" fmla="*/ 5 w 6"/>
                <a:gd name="T25" fmla="*/ 4 h 7"/>
                <a:gd name="T26" fmla="*/ 5 w 6"/>
                <a:gd name="T27" fmla="*/ 3 h 7"/>
                <a:gd name="T28" fmla="*/ 5 w 6"/>
                <a:gd name="T29" fmla="*/ 4 h 7"/>
                <a:gd name="T30" fmla="*/ 5 w 6"/>
                <a:gd name="T31" fmla="*/ 3 h 7"/>
                <a:gd name="T32" fmla="*/ 6 w 6"/>
                <a:gd name="T33" fmla="*/ 3 h 7"/>
                <a:gd name="T34" fmla="*/ 3 w 6"/>
                <a:gd name="T35" fmla="*/ 1 h 7"/>
                <a:gd name="T36" fmla="*/ 3 w 6"/>
                <a:gd name="T37" fmla="*/ 1 h 7"/>
                <a:gd name="T38" fmla="*/ 5 w 6"/>
                <a:gd name="T39" fmla="*/ 2 h 7"/>
                <a:gd name="T40" fmla="*/ 4 w 6"/>
                <a:gd name="T41" fmla="*/ 2 h 7"/>
                <a:gd name="T42" fmla="*/ 6 w 6"/>
                <a:gd name="T43" fmla="*/ 3 h 7"/>
                <a:gd name="T44" fmla="*/ 3 w 6"/>
                <a:gd name="T45" fmla="*/ 1 h 7"/>
                <a:gd name="T46" fmla="*/ 4 w 6"/>
                <a:gd name="T47" fmla="*/ 1 h 7"/>
                <a:gd name="T48" fmla="*/ 1 w 6"/>
                <a:gd name="T49" fmla="*/ 0 h 7"/>
                <a:gd name="T50" fmla="*/ 1 w 6"/>
                <a:gd name="T51" fmla="*/ 1 h 7"/>
                <a:gd name="T52" fmla="*/ 3 w 6"/>
                <a:gd name="T53" fmla="*/ 2 h 7"/>
                <a:gd name="T54" fmla="*/ 1 w 6"/>
                <a:gd name="T55" fmla="*/ 1 h 7"/>
                <a:gd name="T56" fmla="*/ 3 w 6"/>
                <a:gd name="T57" fmla="*/ 2 h 7"/>
                <a:gd name="T58" fmla="*/ 1 w 6"/>
                <a:gd name="T59" fmla="*/ 1 h 7"/>
                <a:gd name="T60" fmla="*/ 2 w 6"/>
                <a:gd name="T61" fmla="*/ 2 h 7"/>
                <a:gd name="T62" fmla="*/ 0 w 6"/>
                <a:gd name="T63" fmla="*/ 1 h 7"/>
                <a:gd name="T64" fmla="*/ 1 w 6"/>
                <a:gd name="T65" fmla="*/ 2 h 7"/>
                <a:gd name="T66" fmla="*/ 2 w 6"/>
                <a:gd name="T67" fmla="*/ 3 h 7"/>
                <a:gd name="T68" fmla="*/ 2 w 6"/>
                <a:gd name="T69" fmla="*/ 4 h 7"/>
                <a:gd name="T70" fmla="*/ 2 w 6"/>
                <a:gd name="T71" fmla="*/ 4 h 7"/>
                <a:gd name="T72" fmla="*/ 0 w 6"/>
                <a:gd name="T73" fmla="*/ 2 h 7"/>
                <a:gd name="T74" fmla="*/ 0 w 6"/>
                <a:gd name="T75" fmla="*/ 3 h 7"/>
                <a:gd name="T76" fmla="*/ 1 w 6"/>
                <a:gd name="T77" fmla="*/ 3 h 7"/>
                <a:gd name="T78" fmla="*/ 0 w 6"/>
                <a:gd name="T79" fmla="*/ 3 h 7"/>
                <a:gd name="T80" fmla="*/ 3 w 6"/>
                <a:gd name="T81" fmla="*/ 5 h 7"/>
                <a:gd name="T82" fmla="*/ 5 w 6"/>
                <a:gd name="T83" fmla="*/ 6 h 7"/>
                <a:gd name="T84" fmla="*/ 3 w 6"/>
                <a:gd name="T8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3" y="4"/>
                  </a:moveTo>
                  <a:cubicBezTo>
                    <a:pt x="3" y="4"/>
                    <a:pt x="2" y="4"/>
                    <a:pt x="3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4"/>
                    <a:pt x="3" y="4"/>
                    <a:pt x="5" y="4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3" y="3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3"/>
                    <a:pt x="3" y="1"/>
                  </a:cubicBezTo>
                  <a:cubicBezTo>
                    <a:pt x="6" y="3"/>
                    <a:pt x="2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4" y="2"/>
                    <a:pt x="6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3" y="2"/>
                    <a:pt x="1" y="1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1" y="3"/>
                    <a:pt x="5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449">
              <a:extLst>
                <a:ext uri="{FF2B5EF4-FFF2-40B4-BE49-F238E27FC236}">
                  <a16:creationId xmlns:a16="http://schemas.microsoft.com/office/drawing/2014/main" id="{BE1BBC1B-9878-D741-8C6C-71F145D3C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450">
              <a:extLst>
                <a:ext uri="{FF2B5EF4-FFF2-40B4-BE49-F238E27FC236}">
                  <a16:creationId xmlns:a16="http://schemas.microsoft.com/office/drawing/2014/main" id="{E00089BE-0C80-414C-A6EA-C98F4DD9F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Rectangle 451">
              <a:extLst>
                <a:ext uri="{FF2B5EF4-FFF2-40B4-BE49-F238E27FC236}">
                  <a16:creationId xmlns:a16="http://schemas.microsoft.com/office/drawing/2014/main" id="{5E242176-E927-8C4B-8509-1628AD30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036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452">
              <a:extLst>
                <a:ext uri="{FF2B5EF4-FFF2-40B4-BE49-F238E27FC236}">
                  <a16:creationId xmlns:a16="http://schemas.microsoft.com/office/drawing/2014/main" id="{EF0AF7C2-4C54-9F41-BED4-1CA2BD5F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4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453">
              <a:extLst>
                <a:ext uri="{FF2B5EF4-FFF2-40B4-BE49-F238E27FC236}">
                  <a16:creationId xmlns:a16="http://schemas.microsoft.com/office/drawing/2014/main" id="{5FEE0475-52D5-C548-96D8-6DF6BC3D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2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454">
              <a:extLst>
                <a:ext uri="{FF2B5EF4-FFF2-40B4-BE49-F238E27FC236}">
                  <a16:creationId xmlns:a16="http://schemas.microsoft.com/office/drawing/2014/main" id="{C2A861BD-3A85-F645-8DC9-A10ADDA9F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0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455">
              <a:extLst>
                <a:ext uri="{FF2B5EF4-FFF2-40B4-BE49-F238E27FC236}">
                  <a16:creationId xmlns:a16="http://schemas.microsoft.com/office/drawing/2014/main" id="{C3C35AFE-7540-464E-A536-55D208CC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02"/>
              <a:ext cx="42" cy="29"/>
            </a:xfrm>
            <a:custGeom>
              <a:avLst/>
              <a:gdLst>
                <a:gd name="T0" fmla="*/ 5 w 10"/>
                <a:gd name="T1" fmla="*/ 0 h 7"/>
                <a:gd name="T2" fmla="*/ 3 w 10"/>
                <a:gd name="T3" fmla="*/ 0 h 7"/>
                <a:gd name="T4" fmla="*/ 2 w 10"/>
                <a:gd name="T5" fmla="*/ 1 h 7"/>
                <a:gd name="T6" fmla="*/ 3 w 10"/>
                <a:gd name="T7" fmla="*/ 1 h 7"/>
                <a:gd name="T8" fmla="*/ 3 w 10"/>
                <a:gd name="T9" fmla="*/ 1 h 7"/>
                <a:gd name="T10" fmla="*/ 3 w 10"/>
                <a:gd name="T11" fmla="*/ 2 h 7"/>
                <a:gd name="T12" fmla="*/ 5 w 10"/>
                <a:gd name="T13" fmla="*/ 2 h 7"/>
                <a:gd name="T14" fmla="*/ 4 w 10"/>
                <a:gd name="T15" fmla="*/ 2 h 7"/>
                <a:gd name="T16" fmla="*/ 4 w 10"/>
                <a:gd name="T17" fmla="*/ 2 h 7"/>
                <a:gd name="T18" fmla="*/ 7 w 10"/>
                <a:gd name="T19" fmla="*/ 3 h 7"/>
                <a:gd name="T20" fmla="*/ 7 w 10"/>
                <a:gd name="T21" fmla="*/ 3 h 7"/>
                <a:gd name="T22" fmla="*/ 6 w 10"/>
                <a:gd name="T23" fmla="*/ 3 h 7"/>
                <a:gd name="T24" fmla="*/ 6 w 10"/>
                <a:gd name="T25" fmla="*/ 3 h 7"/>
                <a:gd name="T26" fmla="*/ 5 w 10"/>
                <a:gd name="T27" fmla="*/ 4 h 7"/>
                <a:gd name="T28" fmla="*/ 6 w 10"/>
                <a:gd name="T29" fmla="*/ 4 h 7"/>
                <a:gd name="T30" fmla="*/ 7 w 10"/>
                <a:gd name="T31" fmla="*/ 5 h 7"/>
                <a:gd name="T32" fmla="*/ 5 w 10"/>
                <a:gd name="T33" fmla="*/ 5 h 7"/>
                <a:gd name="T34" fmla="*/ 6 w 10"/>
                <a:gd name="T35" fmla="*/ 5 h 7"/>
                <a:gd name="T36" fmla="*/ 5 w 10"/>
                <a:gd name="T37" fmla="*/ 6 h 7"/>
                <a:gd name="T38" fmla="*/ 6 w 10"/>
                <a:gd name="T39" fmla="*/ 5 h 7"/>
                <a:gd name="T40" fmla="*/ 5 w 10"/>
                <a:gd name="T41" fmla="*/ 5 h 7"/>
                <a:gd name="T42" fmla="*/ 8 w 10"/>
                <a:gd name="T43" fmla="*/ 6 h 7"/>
                <a:gd name="T44" fmla="*/ 9 w 10"/>
                <a:gd name="T45" fmla="*/ 6 h 7"/>
                <a:gd name="T46" fmla="*/ 9 w 10"/>
                <a:gd name="T47" fmla="*/ 6 h 7"/>
                <a:gd name="T48" fmla="*/ 9 w 10"/>
                <a:gd name="T49" fmla="*/ 5 h 7"/>
                <a:gd name="T50" fmla="*/ 10 w 10"/>
                <a:gd name="T51" fmla="*/ 5 h 7"/>
                <a:gd name="T52" fmla="*/ 9 w 10"/>
                <a:gd name="T53" fmla="*/ 4 h 7"/>
                <a:gd name="T54" fmla="*/ 9 w 10"/>
                <a:gd name="T55" fmla="*/ 4 h 7"/>
                <a:gd name="T56" fmla="*/ 9 w 10"/>
                <a:gd name="T57" fmla="*/ 4 h 7"/>
                <a:gd name="T58" fmla="*/ 9 w 10"/>
                <a:gd name="T59" fmla="*/ 4 h 7"/>
                <a:gd name="T60" fmla="*/ 8 w 10"/>
                <a:gd name="T61" fmla="*/ 3 h 7"/>
                <a:gd name="T62" fmla="*/ 9 w 10"/>
                <a:gd name="T63" fmla="*/ 3 h 7"/>
                <a:gd name="T64" fmla="*/ 10 w 10"/>
                <a:gd name="T65" fmla="*/ 3 h 7"/>
                <a:gd name="T66" fmla="*/ 8 w 10"/>
                <a:gd name="T67" fmla="*/ 3 h 7"/>
                <a:gd name="T68" fmla="*/ 7 w 10"/>
                <a:gd name="T69" fmla="*/ 2 h 7"/>
                <a:gd name="T70" fmla="*/ 6 w 10"/>
                <a:gd name="T71" fmla="*/ 1 h 7"/>
                <a:gd name="T72" fmla="*/ 7 w 10"/>
                <a:gd name="T73" fmla="*/ 1 h 7"/>
                <a:gd name="T74" fmla="*/ 6 w 10"/>
                <a:gd name="T75" fmla="*/ 1 h 7"/>
                <a:gd name="T76" fmla="*/ 4 w 10"/>
                <a:gd name="T77" fmla="*/ 1 h 7"/>
                <a:gd name="T78" fmla="*/ 7 w 10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0" y="2"/>
                    <a:pt x="7" y="0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6" y="1"/>
                    <a:pt x="1" y="2"/>
                    <a:pt x="6" y="2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6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6" y="2"/>
                    <a:pt x="5" y="2"/>
                    <a:pt x="6" y="3"/>
                  </a:cubicBezTo>
                  <a:cubicBezTo>
                    <a:pt x="6" y="3"/>
                    <a:pt x="6" y="2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7" y="3"/>
                    <a:pt x="9" y="3"/>
                    <a:pt x="7" y="3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7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4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8" y="5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5" y="4"/>
                    <a:pt x="4" y="4"/>
                  </a:cubicBezTo>
                  <a:cubicBezTo>
                    <a:pt x="5" y="4"/>
                    <a:pt x="4" y="4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3" y="4"/>
                    <a:pt x="5" y="6"/>
                  </a:cubicBezTo>
                  <a:cubicBezTo>
                    <a:pt x="6" y="6"/>
                    <a:pt x="8" y="7"/>
                    <a:pt x="8" y="7"/>
                  </a:cubicBezTo>
                  <a:cubicBezTo>
                    <a:pt x="8" y="6"/>
                    <a:pt x="6" y="6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6" y="5"/>
                    <a:pt x="5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7" y="5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9" y="5"/>
                    <a:pt x="8" y="5"/>
                    <a:pt x="10" y="5"/>
                  </a:cubicBezTo>
                  <a:cubicBezTo>
                    <a:pt x="8" y="4"/>
                    <a:pt x="9" y="4"/>
                    <a:pt x="8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7" y="4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6" y="3"/>
                    <a:pt x="8" y="3"/>
                    <a:pt x="8" y="3"/>
                  </a:cubicBezTo>
                  <a:cubicBezTo>
                    <a:pt x="6" y="3"/>
                    <a:pt x="8" y="3"/>
                    <a:pt x="7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10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6" y="1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456">
              <a:extLst>
                <a:ext uri="{FF2B5EF4-FFF2-40B4-BE49-F238E27FC236}">
                  <a16:creationId xmlns:a16="http://schemas.microsoft.com/office/drawing/2014/main" id="{20D52109-C1A6-4D46-B3FC-00AB97F5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9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457">
              <a:extLst>
                <a:ext uri="{FF2B5EF4-FFF2-40B4-BE49-F238E27FC236}">
                  <a16:creationId xmlns:a16="http://schemas.microsoft.com/office/drawing/2014/main" id="{D896436A-FE35-DC44-8792-A110C6C2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458">
              <a:extLst>
                <a:ext uri="{FF2B5EF4-FFF2-40B4-BE49-F238E27FC236}">
                  <a16:creationId xmlns:a16="http://schemas.microsoft.com/office/drawing/2014/main" id="{E202D241-44AC-534B-BC96-23564CE0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998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459">
              <a:extLst>
                <a:ext uri="{FF2B5EF4-FFF2-40B4-BE49-F238E27FC236}">
                  <a16:creationId xmlns:a16="http://schemas.microsoft.com/office/drawing/2014/main" id="{D864332B-90DC-374B-9269-8018AB5F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98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460">
              <a:extLst>
                <a:ext uri="{FF2B5EF4-FFF2-40B4-BE49-F238E27FC236}">
                  <a16:creationId xmlns:a16="http://schemas.microsoft.com/office/drawing/2014/main" id="{0B6CD451-9F63-794E-9752-8690677E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33" cy="12"/>
            </a:xfrm>
            <a:custGeom>
              <a:avLst/>
              <a:gdLst>
                <a:gd name="T0" fmla="*/ 4 w 8"/>
                <a:gd name="T1" fmla="*/ 0 h 3"/>
                <a:gd name="T2" fmla="*/ 2 w 8"/>
                <a:gd name="T3" fmla="*/ 0 h 3"/>
                <a:gd name="T4" fmla="*/ 3 w 8"/>
                <a:gd name="T5" fmla="*/ 0 h 3"/>
                <a:gd name="T6" fmla="*/ 1 w 8"/>
                <a:gd name="T7" fmla="*/ 1 h 3"/>
                <a:gd name="T8" fmla="*/ 3 w 8"/>
                <a:gd name="T9" fmla="*/ 1 h 3"/>
                <a:gd name="T10" fmla="*/ 2 w 8"/>
                <a:gd name="T11" fmla="*/ 2 h 3"/>
                <a:gd name="T12" fmla="*/ 4 w 8"/>
                <a:gd name="T13" fmla="*/ 1 h 3"/>
                <a:gd name="T14" fmla="*/ 2 w 8"/>
                <a:gd name="T15" fmla="*/ 2 h 3"/>
                <a:gd name="T16" fmla="*/ 3 w 8"/>
                <a:gd name="T17" fmla="*/ 2 h 3"/>
                <a:gd name="T18" fmla="*/ 4 w 8"/>
                <a:gd name="T19" fmla="*/ 2 h 3"/>
                <a:gd name="T20" fmla="*/ 3 w 8"/>
                <a:gd name="T21" fmla="*/ 2 h 3"/>
                <a:gd name="T22" fmla="*/ 4 w 8"/>
                <a:gd name="T23" fmla="*/ 2 h 3"/>
                <a:gd name="T24" fmla="*/ 4 w 8"/>
                <a:gd name="T25" fmla="*/ 2 h 3"/>
                <a:gd name="T26" fmla="*/ 3 w 8"/>
                <a:gd name="T27" fmla="*/ 2 h 3"/>
                <a:gd name="T28" fmla="*/ 4 w 8"/>
                <a:gd name="T29" fmla="*/ 2 h 3"/>
                <a:gd name="T30" fmla="*/ 3 w 8"/>
                <a:gd name="T31" fmla="*/ 2 h 3"/>
                <a:gd name="T32" fmla="*/ 5 w 8"/>
                <a:gd name="T33" fmla="*/ 2 h 3"/>
                <a:gd name="T34" fmla="*/ 6 w 8"/>
                <a:gd name="T35" fmla="*/ 2 h 3"/>
                <a:gd name="T36" fmla="*/ 5 w 8"/>
                <a:gd name="T37" fmla="*/ 2 h 3"/>
                <a:gd name="T38" fmla="*/ 5 w 8"/>
                <a:gd name="T39" fmla="*/ 2 h 3"/>
                <a:gd name="T40" fmla="*/ 4 w 8"/>
                <a:gd name="T41" fmla="*/ 2 h 3"/>
                <a:gd name="T42" fmla="*/ 6 w 8"/>
                <a:gd name="T43" fmla="*/ 1 h 3"/>
                <a:gd name="T44" fmla="*/ 7 w 8"/>
                <a:gd name="T45" fmla="*/ 0 h 3"/>
                <a:gd name="T46" fmla="*/ 7 w 8"/>
                <a:gd name="T47" fmla="*/ 0 h 3"/>
                <a:gd name="T48" fmla="*/ 7 w 8"/>
                <a:gd name="T49" fmla="*/ 1 h 3"/>
                <a:gd name="T50" fmla="*/ 6 w 8"/>
                <a:gd name="T51" fmla="*/ 1 h 3"/>
                <a:gd name="T52" fmla="*/ 4 w 8"/>
                <a:gd name="T53" fmla="*/ 2 h 3"/>
                <a:gd name="T54" fmla="*/ 4 w 8"/>
                <a:gd name="T55" fmla="*/ 1 h 3"/>
                <a:gd name="T56" fmla="*/ 6 w 8"/>
                <a:gd name="T57" fmla="*/ 1 h 3"/>
                <a:gd name="T58" fmla="*/ 5 w 8"/>
                <a:gd name="T59" fmla="*/ 1 h 3"/>
                <a:gd name="T60" fmla="*/ 7 w 8"/>
                <a:gd name="T61" fmla="*/ 0 h 3"/>
                <a:gd name="T62" fmla="*/ 5 w 8"/>
                <a:gd name="T63" fmla="*/ 1 h 3"/>
                <a:gd name="T64" fmla="*/ 4 w 8"/>
                <a:gd name="T65" fmla="*/ 1 h 3"/>
                <a:gd name="T66" fmla="*/ 5 w 8"/>
                <a:gd name="T67" fmla="*/ 0 h 3"/>
                <a:gd name="T68" fmla="*/ 4 w 8"/>
                <a:gd name="T69" fmla="*/ 1 h 3"/>
                <a:gd name="T70" fmla="*/ 5 w 8"/>
                <a:gd name="T71" fmla="*/ 0 h 3"/>
                <a:gd name="T72" fmla="*/ 4 w 8"/>
                <a:gd name="T73" fmla="*/ 0 h 3"/>
                <a:gd name="T74" fmla="*/ 4 w 8"/>
                <a:gd name="T75" fmla="*/ 0 h 3"/>
                <a:gd name="T76" fmla="*/ 4 w 8"/>
                <a:gd name="T77" fmla="*/ 0 h 3"/>
                <a:gd name="T78" fmla="*/ 2 w 8"/>
                <a:gd name="T79" fmla="*/ 1 h 3"/>
                <a:gd name="T80" fmla="*/ 4 w 8"/>
                <a:gd name="T8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2" y="1"/>
                    <a:pt x="3" y="0"/>
                    <a:pt x="1" y="1"/>
                  </a:cubicBezTo>
                  <a:cubicBezTo>
                    <a:pt x="2" y="1"/>
                    <a:pt x="1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0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5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2" y="3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3"/>
                    <a:pt x="6" y="1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4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5" y="1"/>
                    <a:pt x="3" y="2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6" y="0"/>
                    <a:pt x="6" y="0"/>
                    <a:pt x="4" y="1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461">
              <a:extLst>
                <a:ext uri="{FF2B5EF4-FFF2-40B4-BE49-F238E27FC236}">
                  <a16:creationId xmlns:a16="http://schemas.microsoft.com/office/drawing/2014/main" id="{B4A18AA7-232F-004B-A4E7-C4CBA4A7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13" cy="4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462">
              <a:extLst>
                <a:ext uri="{FF2B5EF4-FFF2-40B4-BE49-F238E27FC236}">
                  <a16:creationId xmlns:a16="http://schemas.microsoft.com/office/drawing/2014/main" id="{999052FF-20F3-4144-B10B-A0BA17451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990"/>
              <a:ext cx="25" cy="12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2 h 3"/>
                <a:gd name="T4" fmla="*/ 2 w 6"/>
                <a:gd name="T5" fmla="*/ 2 h 3"/>
                <a:gd name="T6" fmla="*/ 4 w 6"/>
                <a:gd name="T7" fmla="*/ 1 h 3"/>
                <a:gd name="T8" fmla="*/ 3 w 6"/>
                <a:gd name="T9" fmla="*/ 2 h 3"/>
                <a:gd name="T10" fmla="*/ 4 w 6"/>
                <a:gd name="T11" fmla="*/ 1 h 3"/>
                <a:gd name="T12" fmla="*/ 3 w 6"/>
                <a:gd name="T13" fmla="*/ 1 h 3"/>
                <a:gd name="T14" fmla="*/ 4 w 6"/>
                <a:gd name="T15" fmla="*/ 1 h 3"/>
                <a:gd name="T16" fmla="*/ 4 w 6"/>
                <a:gd name="T17" fmla="*/ 1 h 3"/>
                <a:gd name="T18" fmla="*/ 5 w 6"/>
                <a:gd name="T19" fmla="*/ 1 h 3"/>
                <a:gd name="T20" fmla="*/ 3 w 6"/>
                <a:gd name="T21" fmla="*/ 1 h 3"/>
                <a:gd name="T22" fmla="*/ 5 w 6"/>
                <a:gd name="T23" fmla="*/ 0 h 3"/>
                <a:gd name="T24" fmla="*/ 5 w 6"/>
                <a:gd name="T25" fmla="*/ 0 h 3"/>
                <a:gd name="T26" fmla="*/ 4 w 6"/>
                <a:gd name="T27" fmla="*/ 0 h 3"/>
                <a:gd name="T28" fmla="*/ 3 w 6"/>
                <a:gd name="T29" fmla="*/ 1 h 3"/>
                <a:gd name="T30" fmla="*/ 5 w 6"/>
                <a:gd name="T31" fmla="*/ 0 h 3"/>
                <a:gd name="T32" fmla="*/ 4 w 6"/>
                <a:gd name="T33" fmla="*/ 0 h 3"/>
                <a:gd name="T34" fmla="*/ 2 w 6"/>
                <a:gd name="T35" fmla="*/ 1 h 3"/>
                <a:gd name="T36" fmla="*/ 3 w 6"/>
                <a:gd name="T37" fmla="*/ 0 h 3"/>
                <a:gd name="T38" fmla="*/ 4 w 6"/>
                <a:gd name="T39" fmla="*/ 0 h 3"/>
                <a:gd name="T40" fmla="*/ 1 w 6"/>
                <a:gd name="T41" fmla="*/ 2 h 3"/>
                <a:gd name="T42" fmla="*/ 3 w 6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Rectangle 463">
              <a:extLst>
                <a:ext uri="{FF2B5EF4-FFF2-40B4-BE49-F238E27FC236}">
                  <a16:creationId xmlns:a16="http://schemas.microsoft.com/office/drawing/2014/main" id="{2B8F76EB-FFA3-1D4D-AB38-E92BFDF2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2998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Freeform 464">
              <a:extLst>
                <a:ext uri="{FF2B5EF4-FFF2-40B4-BE49-F238E27FC236}">
                  <a16:creationId xmlns:a16="http://schemas.microsoft.com/office/drawing/2014/main" id="{CCBFD6D8-1BD6-F54D-8DB8-6BE1BD0CA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194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465">
              <a:extLst>
                <a:ext uri="{FF2B5EF4-FFF2-40B4-BE49-F238E27FC236}">
                  <a16:creationId xmlns:a16="http://schemas.microsoft.com/office/drawing/2014/main" id="{38BDBD97-6D36-FB47-B881-CB63CD82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78"/>
              <a:ext cx="8" cy="20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1 w 2"/>
                <a:gd name="T7" fmla="*/ 2 h 5"/>
                <a:gd name="T8" fmla="*/ 1 w 2"/>
                <a:gd name="T9" fmla="*/ 3 h 5"/>
                <a:gd name="T10" fmla="*/ 0 w 2"/>
                <a:gd name="T11" fmla="*/ 1 h 5"/>
                <a:gd name="T12" fmla="*/ 0 w 2"/>
                <a:gd name="T13" fmla="*/ 2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3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1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466">
              <a:extLst>
                <a:ext uri="{FF2B5EF4-FFF2-40B4-BE49-F238E27FC236}">
                  <a16:creationId xmlns:a16="http://schemas.microsoft.com/office/drawing/2014/main" id="{0558FC04-5E7B-444F-A5FF-F60A96FA0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6"/>
              <a:ext cx="4" cy="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467">
              <a:extLst>
                <a:ext uri="{FF2B5EF4-FFF2-40B4-BE49-F238E27FC236}">
                  <a16:creationId xmlns:a16="http://schemas.microsoft.com/office/drawing/2014/main" id="{D478992D-2DD7-9C40-BCC0-EDAF5C3DF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Freeform 468">
              <a:extLst>
                <a:ext uri="{FF2B5EF4-FFF2-40B4-BE49-F238E27FC236}">
                  <a16:creationId xmlns:a16="http://schemas.microsoft.com/office/drawing/2014/main" id="{4225078C-E6C1-2443-BD49-3C6DC55F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7" name="Freeform 469">
              <a:extLst>
                <a:ext uri="{FF2B5EF4-FFF2-40B4-BE49-F238E27FC236}">
                  <a16:creationId xmlns:a16="http://schemas.microsoft.com/office/drawing/2014/main" id="{0C58E9A9-D3AE-1F4D-9869-B4196000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2"/>
              <a:ext cx="4" cy="16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3 h 4"/>
                <a:gd name="T6" fmla="*/ 0 w 1"/>
                <a:gd name="T7" fmla="*/ 1 h 4"/>
                <a:gd name="T8" fmla="*/ 0 w 1"/>
                <a:gd name="T9" fmla="*/ 1 h 4"/>
                <a:gd name="T10" fmla="*/ 0 w 1"/>
                <a:gd name="T11" fmla="*/ 0 h 4"/>
                <a:gd name="T12" fmla="*/ 0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8" name="Freeform 470">
              <a:extLst>
                <a:ext uri="{FF2B5EF4-FFF2-40B4-BE49-F238E27FC236}">
                  <a16:creationId xmlns:a16="http://schemas.microsoft.com/office/drawing/2014/main" id="{1AF1ABDA-604C-1C43-94E3-0E49FE44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9" name="Freeform 471">
              <a:extLst>
                <a:ext uri="{FF2B5EF4-FFF2-40B4-BE49-F238E27FC236}">
                  <a16:creationId xmlns:a16="http://schemas.microsoft.com/office/drawing/2014/main" id="{625407BD-A81E-E145-B7FC-EE907422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472">
              <a:extLst>
                <a:ext uri="{FF2B5EF4-FFF2-40B4-BE49-F238E27FC236}">
                  <a16:creationId xmlns:a16="http://schemas.microsoft.com/office/drawing/2014/main" id="{20A2A9AF-2085-EB4E-A684-4D8F32CF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182"/>
              <a:ext cx="4" cy="16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1"/>
                    <a:pt x="1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473">
              <a:extLst>
                <a:ext uri="{FF2B5EF4-FFF2-40B4-BE49-F238E27FC236}">
                  <a16:creationId xmlns:a16="http://schemas.microsoft.com/office/drawing/2014/main" id="{5F08CD39-84DC-5149-8E1D-255024E7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3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474">
              <a:extLst>
                <a:ext uri="{FF2B5EF4-FFF2-40B4-BE49-F238E27FC236}">
                  <a16:creationId xmlns:a16="http://schemas.microsoft.com/office/drawing/2014/main" id="{11B44814-401E-A54A-9529-F9FA6E8B8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5" cy="25"/>
            </a:xfrm>
            <a:custGeom>
              <a:avLst/>
              <a:gdLst>
                <a:gd name="T0" fmla="*/ 0 w 1"/>
                <a:gd name="T1" fmla="*/ 5 h 6"/>
                <a:gd name="T2" fmla="*/ 0 w 1"/>
                <a:gd name="T3" fmla="*/ 3 h 6"/>
                <a:gd name="T4" fmla="*/ 1 w 1"/>
                <a:gd name="T5" fmla="*/ 5 h 6"/>
                <a:gd name="T6" fmla="*/ 1 w 1"/>
                <a:gd name="T7" fmla="*/ 4 h 6"/>
                <a:gd name="T8" fmla="*/ 1 w 1"/>
                <a:gd name="T9" fmla="*/ 6 h 6"/>
                <a:gd name="T10" fmla="*/ 1 w 1"/>
                <a:gd name="T11" fmla="*/ 4 h 6"/>
                <a:gd name="T12" fmla="*/ 1 w 1"/>
                <a:gd name="T13" fmla="*/ 5 h 6"/>
                <a:gd name="T14" fmla="*/ 1 w 1"/>
                <a:gd name="T15" fmla="*/ 3 h 6"/>
                <a:gd name="T16" fmla="*/ 1 w 1"/>
                <a:gd name="T17" fmla="*/ 3 h 6"/>
                <a:gd name="T18" fmla="*/ 1 w 1"/>
                <a:gd name="T19" fmla="*/ 2 h 6"/>
                <a:gd name="T20" fmla="*/ 0 w 1"/>
                <a:gd name="T21" fmla="*/ 0 h 6"/>
                <a:gd name="T22" fmla="*/ 0 w 1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3"/>
                    <a:pt x="1" y="4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475">
              <a:extLst>
                <a:ext uri="{FF2B5EF4-FFF2-40B4-BE49-F238E27FC236}">
                  <a16:creationId xmlns:a16="http://schemas.microsoft.com/office/drawing/2014/main" id="{A5660A96-385D-5946-934D-4A0178E3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476">
              <a:extLst>
                <a:ext uri="{FF2B5EF4-FFF2-40B4-BE49-F238E27FC236}">
                  <a16:creationId xmlns:a16="http://schemas.microsoft.com/office/drawing/2014/main" id="{52B702D1-CDFE-9A4E-AD1F-7FF60826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0" cy="25"/>
            </a:xfrm>
            <a:custGeom>
              <a:avLst/>
              <a:gdLst>
                <a:gd name="T0" fmla="*/ 6 h 6"/>
                <a:gd name="T1" fmla="*/ 4 h 6"/>
                <a:gd name="T2" fmla="*/ 5 h 6"/>
                <a:gd name="T3" fmla="*/ 3 h 6"/>
                <a:gd name="T4" fmla="*/ 4 h 6"/>
                <a:gd name="T5" fmla="*/ 1 h 6"/>
                <a:gd name="T6" fmla="*/ 2 h 6"/>
                <a:gd name="T7" fmla="*/ 2 h 6"/>
                <a:gd name="T8" fmla="*/ 3 h 6"/>
                <a:gd name="T9" fmla="*/ 4 h 6"/>
                <a:gd name="T10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477">
              <a:extLst>
                <a:ext uri="{FF2B5EF4-FFF2-40B4-BE49-F238E27FC236}">
                  <a16:creationId xmlns:a16="http://schemas.microsoft.com/office/drawing/2014/main" id="{B1E8D16C-73FC-2342-9C68-7CF7CDEE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478">
              <a:extLst>
                <a:ext uri="{FF2B5EF4-FFF2-40B4-BE49-F238E27FC236}">
                  <a16:creationId xmlns:a16="http://schemas.microsoft.com/office/drawing/2014/main" id="{532F9F11-4476-A84C-8CCF-985EFD2C3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479">
              <a:extLst>
                <a:ext uri="{FF2B5EF4-FFF2-40B4-BE49-F238E27FC236}">
                  <a16:creationId xmlns:a16="http://schemas.microsoft.com/office/drawing/2014/main" id="{75ADCA85-D1FA-C243-AAC1-031EADDA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3190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480">
              <a:extLst>
                <a:ext uri="{FF2B5EF4-FFF2-40B4-BE49-F238E27FC236}">
                  <a16:creationId xmlns:a16="http://schemas.microsoft.com/office/drawing/2014/main" id="{FEDAD154-A73B-FE4B-B630-07C9B879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3169"/>
              <a:ext cx="25" cy="29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2 h 7"/>
                <a:gd name="T4" fmla="*/ 1 w 6"/>
                <a:gd name="T5" fmla="*/ 3 h 7"/>
                <a:gd name="T6" fmla="*/ 0 w 6"/>
                <a:gd name="T7" fmla="*/ 5 h 7"/>
                <a:gd name="T8" fmla="*/ 1 w 6"/>
                <a:gd name="T9" fmla="*/ 4 h 7"/>
                <a:gd name="T10" fmla="*/ 0 w 6"/>
                <a:gd name="T11" fmla="*/ 5 h 7"/>
                <a:gd name="T12" fmla="*/ 1 w 6"/>
                <a:gd name="T13" fmla="*/ 5 h 7"/>
                <a:gd name="T14" fmla="*/ 2 w 6"/>
                <a:gd name="T15" fmla="*/ 5 h 7"/>
                <a:gd name="T16" fmla="*/ 4 w 6"/>
                <a:gd name="T17" fmla="*/ 6 h 7"/>
                <a:gd name="T18" fmla="*/ 4 w 6"/>
                <a:gd name="T19" fmla="*/ 4 h 7"/>
                <a:gd name="T20" fmla="*/ 4 w 6"/>
                <a:gd name="T21" fmla="*/ 5 h 7"/>
                <a:gd name="T22" fmla="*/ 4 w 6"/>
                <a:gd name="T23" fmla="*/ 5 h 7"/>
                <a:gd name="T24" fmla="*/ 5 w 6"/>
                <a:gd name="T25" fmla="*/ 6 h 7"/>
                <a:gd name="T26" fmla="*/ 5 w 6"/>
                <a:gd name="T27" fmla="*/ 3 h 7"/>
                <a:gd name="T28" fmla="*/ 5 w 6"/>
                <a:gd name="T29" fmla="*/ 6 h 7"/>
                <a:gd name="T30" fmla="*/ 5 w 6"/>
                <a:gd name="T31" fmla="*/ 4 h 7"/>
                <a:gd name="T32" fmla="*/ 5 w 6"/>
                <a:gd name="T33" fmla="*/ 2 h 7"/>
                <a:gd name="T34" fmla="*/ 6 w 6"/>
                <a:gd name="T35" fmla="*/ 1 h 7"/>
                <a:gd name="T36" fmla="*/ 4 w 6"/>
                <a:gd name="T37" fmla="*/ 4 h 7"/>
                <a:gd name="T38" fmla="*/ 4 w 6"/>
                <a:gd name="T39" fmla="*/ 3 h 7"/>
                <a:gd name="T40" fmla="*/ 4 w 6"/>
                <a:gd name="T41" fmla="*/ 2 h 7"/>
                <a:gd name="T42" fmla="*/ 3 w 6"/>
                <a:gd name="T43" fmla="*/ 4 h 7"/>
                <a:gd name="T44" fmla="*/ 3 w 6"/>
                <a:gd name="T45" fmla="*/ 3 h 7"/>
                <a:gd name="T46" fmla="*/ 3 w 6"/>
                <a:gd name="T47" fmla="*/ 4 h 7"/>
                <a:gd name="T48" fmla="*/ 3 w 6"/>
                <a:gd name="T49" fmla="*/ 2 h 7"/>
                <a:gd name="T50" fmla="*/ 2 w 6"/>
                <a:gd name="T51" fmla="*/ 5 h 7"/>
                <a:gd name="T52" fmla="*/ 3 w 6"/>
                <a:gd name="T53" fmla="*/ 1 h 7"/>
                <a:gd name="T54" fmla="*/ 3 w 6"/>
                <a:gd name="T55" fmla="*/ 3 h 7"/>
                <a:gd name="T56" fmla="*/ 2 w 6"/>
                <a:gd name="T57" fmla="*/ 3 h 7"/>
                <a:gd name="T58" fmla="*/ 3 w 6"/>
                <a:gd name="T59" fmla="*/ 1 h 7"/>
                <a:gd name="T60" fmla="*/ 2 w 6"/>
                <a:gd name="T61" fmla="*/ 3 h 7"/>
                <a:gd name="T62" fmla="*/ 2 w 6"/>
                <a:gd name="T63" fmla="*/ 4 h 7"/>
                <a:gd name="T64" fmla="*/ 2 w 6"/>
                <a:gd name="T65" fmla="*/ 3 h 7"/>
                <a:gd name="T66" fmla="*/ 3 w 6"/>
                <a:gd name="T67" fmla="*/ 1 h 7"/>
                <a:gd name="T68" fmla="*/ 3 w 6"/>
                <a:gd name="T69" fmla="*/ 0 h 7"/>
                <a:gd name="T70" fmla="*/ 2 w 6"/>
                <a:gd name="T71" fmla="*/ 2 h 7"/>
                <a:gd name="T72" fmla="*/ 3 w 6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5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5" y="5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6"/>
                    <a:pt x="5" y="3"/>
                    <a:pt x="5" y="6"/>
                  </a:cubicBezTo>
                  <a:cubicBezTo>
                    <a:pt x="5" y="7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5" y="1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3"/>
                    <a:pt x="4" y="1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4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Rectangle 481">
              <a:extLst>
                <a:ext uri="{FF2B5EF4-FFF2-40B4-BE49-F238E27FC236}">
                  <a16:creationId xmlns:a16="http://schemas.microsoft.com/office/drawing/2014/main" id="{167867D4-DFD2-454F-8B68-C601796A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482">
              <a:extLst>
                <a:ext uri="{FF2B5EF4-FFF2-40B4-BE49-F238E27FC236}">
                  <a16:creationId xmlns:a16="http://schemas.microsoft.com/office/drawing/2014/main" id="{F765AFC6-1E07-CC46-8248-62A09253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Rectangle 483">
              <a:extLst>
                <a:ext uri="{FF2B5EF4-FFF2-40B4-BE49-F238E27FC236}">
                  <a16:creationId xmlns:a16="http://schemas.microsoft.com/office/drawing/2014/main" id="{A06738DB-F8C4-064A-8589-EADAB1980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1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484">
              <a:extLst>
                <a:ext uri="{FF2B5EF4-FFF2-40B4-BE49-F238E27FC236}">
                  <a16:creationId xmlns:a16="http://schemas.microsoft.com/office/drawing/2014/main" id="{40ABCA0C-7E5E-1545-AF80-FB26DD9A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485">
              <a:extLst>
                <a:ext uri="{FF2B5EF4-FFF2-40B4-BE49-F238E27FC236}">
                  <a16:creationId xmlns:a16="http://schemas.microsoft.com/office/drawing/2014/main" id="{44D42285-CA13-4D44-AB39-4783978E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3173"/>
              <a:ext cx="0" cy="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Rectangle 486">
              <a:extLst>
                <a:ext uri="{FF2B5EF4-FFF2-40B4-BE49-F238E27FC236}">
                  <a16:creationId xmlns:a16="http://schemas.microsoft.com/office/drawing/2014/main" id="{723B38E4-1F11-534B-B80D-4D82C0C0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487">
              <a:extLst>
                <a:ext uri="{FF2B5EF4-FFF2-40B4-BE49-F238E27FC236}">
                  <a16:creationId xmlns:a16="http://schemas.microsoft.com/office/drawing/2014/main" id="{E8460E57-CD58-9E4A-B835-C140A35B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65"/>
              <a:ext cx="29" cy="25"/>
            </a:xfrm>
            <a:custGeom>
              <a:avLst/>
              <a:gdLst>
                <a:gd name="T0" fmla="*/ 1 w 7"/>
                <a:gd name="T1" fmla="*/ 3 h 6"/>
                <a:gd name="T2" fmla="*/ 1 w 7"/>
                <a:gd name="T3" fmla="*/ 4 h 6"/>
                <a:gd name="T4" fmla="*/ 4 w 7"/>
                <a:gd name="T5" fmla="*/ 3 h 6"/>
                <a:gd name="T6" fmla="*/ 1 w 7"/>
                <a:gd name="T7" fmla="*/ 4 h 6"/>
                <a:gd name="T8" fmla="*/ 4 w 7"/>
                <a:gd name="T9" fmla="*/ 4 h 6"/>
                <a:gd name="T10" fmla="*/ 3 w 7"/>
                <a:gd name="T11" fmla="*/ 5 h 6"/>
                <a:gd name="T12" fmla="*/ 5 w 7"/>
                <a:gd name="T13" fmla="*/ 3 h 6"/>
                <a:gd name="T14" fmla="*/ 3 w 7"/>
                <a:gd name="T15" fmla="*/ 5 h 6"/>
                <a:gd name="T16" fmla="*/ 3 w 7"/>
                <a:gd name="T17" fmla="*/ 5 h 6"/>
                <a:gd name="T18" fmla="*/ 4 w 7"/>
                <a:gd name="T19" fmla="*/ 5 h 6"/>
                <a:gd name="T20" fmla="*/ 5 w 7"/>
                <a:gd name="T21" fmla="*/ 4 h 6"/>
                <a:gd name="T22" fmla="*/ 6 w 7"/>
                <a:gd name="T23" fmla="*/ 2 h 6"/>
                <a:gd name="T24" fmla="*/ 5 w 7"/>
                <a:gd name="T25" fmla="*/ 3 h 6"/>
                <a:gd name="T26" fmla="*/ 6 w 7"/>
                <a:gd name="T27" fmla="*/ 2 h 6"/>
                <a:gd name="T28" fmla="*/ 5 w 7"/>
                <a:gd name="T29" fmla="*/ 3 h 6"/>
                <a:gd name="T30" fmla="*/ 6 w 7"/>
                <a:gd name="T31" fmla="*/ 2 h 6"/>
                <a:gd name="T32" fmla="*/ 5 w 7"/>
                <a:gd name="T33" fmla="*/ 2 h 6"/>
                <a:gd name="T34" fmla="*/ 6 w 7"/>
                <a:gd name="T35" fmla="*/ 2 h 6"/>
                <a:gd name="T36" fmla="*/ 4 w 7"/>
                <a:gd name="T37" fmla="*/ 3 h 6"/>
                <a:gd name="T38" fmla="*/ 6 w 7"/>
                <a:gd name="T39" fmla="*/ 2 h 6"/>
                <a:gd name="T40" fmla="*/ 5 w 7"/>
                <a:gd name="T41" fmla="*/ 3 h 6"/>
                <a:gd name="T42" fmla="*/ 6 w 7"/>
                <a:gd name="T43" fmla="*/ 1 h 6"/>
                <a:gd name="T44" fmla="*/ 5 w 7"/>
                <a:gd name="T45" fmla="*/ 2 h 6"/>
                <a:gd name="T46" fmla="*/ 6 w 7"/>
                <a:gd name="T47" fmla="*/ 1 h 6"/>
                <a:gd name="T48" fmla="*/ 3 w 7"/>
                <a:gd name="T49" fmla="*/ 4 h 6"/>
                <a:gd name="T50" fmla="*/ 5 w 7"/>
                <a:gd name="T51" fmla="*/ 2 h 6"/>
                <a:gd name="T52" fmla="*/ 5 w 7"/>
                <a:gd name="T53" fmla="*/ 2 h 6"/>
                <a:gd name="T54" fmla="*/ 5 w 7"/>
                <a:gd name="T55" fmla="*/ 1 h 6"/>
                <a:gd name="T56" fmla="*/ 4 w 7"/>
                <a:gd name="T57" fmla="*/ 2 h 6"/>
                <a:gd name="T58" fmla="*/ 4 w 7"/>
                <a:gd name="T59" fmla="*/ 2 h 6"/>
                <a:gd name="T60" fmla="*/ 3 w 7"/>
                <a:gd name="T61" fmla="*/ 3 h 6"/>
                <a:gd name="T62" fmla="*/ 3 w 7"/>
                <a:gd name="T63" fmla="*/ 2 h 6"/>
                <a:gd name="T64" fmla="*/ 1 w 7"/>
                <a:gd name="T65" fmla="*/ 3 h 6"/>
                <a:gd name="T66" fmla="*/ 3 w 7"/>
                <a:gd name="T67" fmla="*/ 3 h 6"/>
                <a:gd name="T68" fmla="*/ 1 w 7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6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6" y="2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6" y="2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4" y="3"/>
                    <a:pt x="3" y="3"/>
                    <a:pt x="5" y="2"/>
                  </a:cubicBezTo>
                  <a:cubicBezTo>
                    <a:pt x="5" y="1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488">
              <a:extLst>
                <a:ext uri="{FF2B5EF4-FFF2-40B4-BE49-F238E27FC236}">
                  <a16:creationId xmlns:a16="http://schemas.microsoft.com/office/drawing/2014/main" id="{2219F966-71D3-9748-B641-80A0EB6A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489">
              <a:extLst>
                <a:ext uri="{FF2B5EF4-FFF2-40B4-BE49-F238E27FC236}">
                  <a16:creationId xmlns:a16="http://schemas.microsoft.com/office/drawing/2014/main" id="{1625A4C9-FFF6-554C-BE82-F81FCB3C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42" cy="13"/>
            </a:xfrm>
            <a:custGeom>
              <a:avLst/>
              <a:gdLst>
                <a:gd name="T0" fmla="*/ 5 w 10"/>
                <a:gd name="T1" fmla="*/ 2 h 3"/>
                <a:gd name="T2" fmla="*/ 7 w 10"/>
                <a:gd name="T3" fmla="*/ 1 h 3"/>
                <a:gd name="T4" fmla="*/ 3 w 10"/>
                <a:gd name="T5" fmla="*/ 2 h 3"/>
                <a:gd name="T6" fmla="*/ 3 w 10"/>
                <a:gd name="T7" fmla="*/ 2 h 3"/>
                <a:gd name="T8" fmla="*/ 6 w 10"/>
                <a:gd name="T9" fmla="*/ 1 h 3"/>
                <a:gd name="T10" fmla="*/ 6 w 10"/>
                <a:gd name="T11" fmla="*/ 1 h 3"/>
                <a:gd name="T12" fmla="*/ 4 w 10"/>
                <a:gd name="T13" fmla="*/ 1 h 3"/>
                <a:gd name="T14" fmla="*/ 3 w 10"/>
                <a:gd name="T15" fmla="*/ 1 h 3"/>
                <a:gd name="T16" fmla="*/ 4 w 10"/>
                <a:gd name="T17" fmla="*/ 1 h 3"/>
                <a:gd name="T18" fmla="*/ 6 w 10"/>
                <a:gd name="T19" fmla="*/ 1 h 3"/>
                <a:gd name="T20" fmla="*/ 1 w 10"/>
                <a:gd name="T21" fmla="*/ 1 h 3"/>
                <a:gd name="T22" fmla="*/ 1 w 10"/>
                <a:gd name="T23" fmla="*/ 1 h 3"/>
                <a:gd name="T24" fmla="*/ 3 w 10"/>
                <a:gd name="T25" fmla="*/ 1 h 3"/>
                <a:gd name="T26" fmla="*/ 3 w 10"/>
                <a:gd name="T27" fmla="*/ 1 h 3"/>
                <a:gd name="T28" fmla="*/ 1 w 10"/>
                <a:gd name="T29" fmla="*/ 1 h 3"/>
                <a:gd name="T30" fmla="*/ 2 w 10"/>
                <a:gd name="T31" fmla="*/ 3 h 3"/>
                <a:gd name="T32" fmla="*/ 2 w 10"/>
                <a:gd name="T33" fmla="*/ 3 h 3"/>
                <a:gd name="T34" fmla="*/ 3 w 10"/>
                <a:gd name="T35" fmla="*/ 2 h 3"/>
                <a:gd name="T36" fmla="*/ 5 w 10"/>
                <a:gd name="T37" fmla="*/ 2 h 3"/>
                <a:gd name="T38" fmla="*/ 5 w 10"/>
                <a:gd name="T39" fmla="*/ 2 h 3"/>
                <a:gd name="T40" fmla="*/ 7 w 10"/>
                <a:gd name="T41" fmla="*/ 1 h 3"/>
                <a:gd name="T42" fmla="*/ 8 w 10"/>
                <a:gd name="T43" fmla="*/ 1 h 3"/>
                <a:gd name="T44" fmla="*/ 8 w 10"/>
                <a:gd name="T45" fmla="*/ 1 h 3"/>
                <a:gd name="T46" fmla="*/ 5 w 10"/>
                <a:gd name="T4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3">
                  <a:moveTo>
                    <a:pt x="5" y="2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2"/>
                    <a:pt x="2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1"/>
                    <a:pt x="4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10" y="0"/>
                    <a:pt x="6" y="1"/>
                    <a:pt x="8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490">
              <a:extLst>
                <a:ext uri="{FF2B5EF4-FFF2-40B4-BE49-F238E27FC236}">
                  <a16:creationId xmlns:a16="http://schemas.microsoft.com/office/drawing/2014/main" id="{5BEE6C89-FABC-D145-B092-E029E3643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491">
              <a:extLst>
                <a:ext uri="{FF2B5EF4-FFF2-40B4-BE49-F238E27FC236}">
                  <a16:creationId xmlns:a16="http://schemas.microsoft.com/office/drawing/2014/main" id="{356DFB42-394B-554B-BE43-20448DE6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78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492">
              <a:extLst>
                <a:ext uri="{FF2B5EF4-FFF2-40B4-BE49-F238E27FC236}">
                  <a16:creationId xmlns:a16="http://schemas.microsoft.com/office/drawing/2014/main" id="{4454EF6B-0435-FB47-AA1B-B45C7B2F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493">
              <a:extLst>
                <a:ext uri="{FF2B5EF4-FFF2-40B4-BE49-F238E27FC236}">
                  <a16:creationId xmlns:a16="http://schemas.microsoft.com/office/drawing/2014/main" id="{F74E257E-E476-7F49-B87D-96256664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21" cy="4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1 h 1"/>
                <a:gd name="T4" fmla="*/ 4 w 5"/>
                <a:gd name="T5" fmla="*/ 0 h 1"/>
                <a:gd name="T6" fmla="*/ 2 w 5"/>
                <a:gd name="T7" fmla="*/ 0 h 1"/>
                <a:gd name="T8" fmla="*/ 2 w 5"/>
                <a:gd name="T9" fmla="*/ 0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2" y="0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494">
              <a:extLst>
                <a:ext uri="{FF2B5EF4-FFF2-40B4-BE49-F238E27FC236}">
                  <a16:creationId xmlns:a16="http://schemas.microsoft.com/office/drawing/2014/main" id="{D4509929-4375-CC40-93C1-D957B715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32"/>
              <a:ext cx="30" cy="37"/>
            </a:xfrm>
            <a:custGeom>
              <a:avLst/>
              <a:gdLst>
                <a:gd name="T0" fmla="*/ 4 w 7"/>
                <a:gd name="T1" fmla="*/ 7 h 9"/>
                <a:gd name="T2" fmla="*/ 4 w 7"/>
                <a:gd name="T3" fmla="*/ 7 h 9"/>
                <a:gd name="T4" fmla="*/ 5 w 7"/>
                <a:gd name="T5" fmla="*/ 7 h 9"/>
                <a:gd name="T6" fmla="*/ 5 w 7"/>
                <a:gd name="T7" fmla="*/ 7 h 9"/>
                <a:gd name="T8" fmla="*/ 5 w 7"/>
                <a:gd name="T9" fmla="*/ 7 h 9"/>
                <a:gd name="T10" fmla="*/ 4 w 7"/>
                <a:gd name="T11" fmla="*/ 7 h 9"/>
                <a:gd name="T12" fmla="*/ 3 w 7"/>
                <a:gd name="T13" fmla="*/ 6 h 9"/>
                <a:gd name="T14" fmla="*/ 6 w 7"/>
                <a:gd name="T15" fmla="*/ 7 h 9"/>
                <a:gd name="T16" fmla="*/ 2 w 7"/>
                <a:gd name="T17" fmla="*/ 5 h 9"/>
                <a:gd name="T18" fmla="*/ 3 w 7"/>
                <a:gd name="T19" fmla="*/ 5 h 9"/>
                <a:gd name="T20" fmla="*/ 4 w 7"/>
                <a:gd name="T21" fmla="*/ 6 h 9"/>
                <a:gd name="T22" fmla="*/ 4 w 7"/>
                <a:gd name="T23" fmla="*/ 5 h 9"/>
                <a:gd name="T24" fmla="*/ 5 w 7"/>
                <a:gd name="T25" fmla="*/ 6 h 9"/>
                <a:gd name="T26" fmla="*/ 5 w 7"/>
                <a:gd name="T27" fmla="*/ 6 h 9"/>
                <a:gd name="T28" fmla="*/ 6 w 7"/>
                <a:gd name="T29" fmla="*/ 6 h 9"/>
                <a:gd name="T30" fmla="*/ 3 w 7"/>
                <a:gd name="T31" fmla="*/ 1 h 9"/>
                <a:gd name="T32" fmla="*/ 3 w 7"/>
                <a:gd name="T33" fmla="*/ 0 h 9"/>
                <a:gd name="T34" fmla="*/ 3 w 7"/>
                <a:gd name="T35" fmla="*/ 4 h 9"/>
                <a:gd name="T36" fmla="*/ 3 w 7"/>
                <a:gd name="T37" fmla="*/ 3 h 9"/>
                <a:gd name="T38" fmla="*/ 3 w 7"/>
                <a:gd name="T39" fmla="*/ 1 h 9"/>
                <a:gd name="T40" fmla="*/ 3 w 7"/>
                <a:gd name="T41" fmla="*/ 2 h 9"/>
                <a:gd name="T42" fmla="*/ 3 w 7"/>
                <a:gd name="T43" fmla="*/ 0 h 9"/>
                <a:gd name="T44" fmla="*/ 2 w 7"/>
                <a:gd name="T45" fmla="*/ 3 h 9"/>
                <a:gd name="T46" fmla="*/ 2 w 7"/>
                <a:gd name="T47" fmla="*/ 2 h 9"/>
                <a:gd name="T48" fmla="*/ 2 w 7"/>
                <a:gd name="T49" fmla="*/ 5 h 9"/>
                <a:gd name="T50" fmla="*/ 2 w 7"/>
                <a:gd name="T51" fmla="*/ 3 h 9"/>
                <a:gd name="T52" fmla="*/ 3 w 7"/>
                <a:gd name="T53" fmla="*/ 4 h 9"/>
                <a:gd name="T54" fmla="*/ 2 w 7"/>
                <a:gd name="T55" fmla="*/ 3 h 9"/>
                <a:gd name="T56" fmla="*/ 3 w 7"/>
                <a:gd name="T57" fmla="*/ 4 h 9"/>
                <a:gd name="T58" fmla="*/ 2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1 w 7"/>
                <a:gd name="T65" fmla="*/ 6 h 9"/>
                <a:gd name="T66" fmla="*/ 2 w 7"/>
                <a:gd name="T67" fmla="*/ 7 h 9"/>
                <a:gd name="T68" fmla="*/ 2 w 7"/>
                <a:gd name="T69" fmla="*/ 7 h 9"/>
                <a:gd name="T70" fmla="*/ 4 w 7"/>
                <a:gd name="T71" fmla="*/ 8 h 9"/>
                <a:gd name="T72" fmla="*/ 0 w 7"/>
                <a:gd name="T73" fmla="*/ 7 h 9"/>
                <a:gd name="T74" fmla="*/ 1 w 7"/>
                <a:gd name="T75" fmla="*/ 8 h 9"/>
                <a:gd name="T76" fmla="*/ 1 w 7"/>
                <a:gd name="T77" fmla="*/ 7 h 9"/>
                <a:gd name="T78" fmla="*/ 1 w 7"/>
                <a:gd name="T79" fmla="*/ 8 h 9"/>
                <a:gd name="T80" fmla="*/ 5 w 7"/>
                <a:gd name="T81" fmla="*/ 8 h 9"/>
                <a:gd name="T82" fmla="*/ 6 w 7"/>
                <a:gd name="T83" fmla="*/ 8 h 9"/>
                <a:gd name="T84" fmla="*/ 4 w 7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4" y="7"/>
                  </a:move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4" y="6"/>
                    <a:pt x="4" y="6"/>
                    <a:pt x="6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6" y="7"/>
                    <a:pt x="3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4"/>
                    <a:pt x="7" y="9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1"/>
                    <a:pt x="3" y="4"/>
                  </a:cubicBezTo>
                  <a:cubicBezTo>
                    <a:pt x="4" y="0"/>
                    <a:pt x="3" y="5"/>
                    <a:pt x="3" y="3"/>
                  </a:cubicBezTo>
                  <a:cubicBezTo>
                    <a:pt x="3" y="2"/>
                    <a:pt x="3" y="3"/>
                    <a:pt x="3" y="1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2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5"/>
                    <a:pt x="2" y="5"/>
                  </a:cubicBezTo>
                  <a:cubicBezTo>
                    <a:pt x="2" y="4"/>
                    <a:pt x="4" y="7"/>
                    <a:pt x="2" y="3"/>
                  </a:cubicBezTo>
                  <a:cubicBezTo>
                    <a:pt x="4" y="4"/>
                    <a:pt x="2" y="3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2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2" y="7"/>
                    <a:pt x="7" y="8"/>
                    <a:pt x="6" y="8"/>
                  </a:cubicBezTo>
                  <a:cubicBezTo>
                    <a:pt x="5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495">
              <a:extLst>
                <a:ext uri="{FF2B5EF4-FFF2-40B4-BE49-F238E27FC236}">
                  <a16:creationId xmlns:a16="http://schemas.microsoft.com/office/drawing/2014/main" id="{81B1921E-F2E0-714F-9114-84D21DB91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496">
              <a:extLst>
                <a:ext uri="{FF2B5EF4-FFF2-40B4-BE49-F238E27FC236}">
                  <a16:creationId xmlns:a16="http://schemas.microsoft.com/office/drawing/2014/main" id="{A8553D9F-FC92-0542-AFDF-1483170A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40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Rectangle 497">
              <a:extLst>
                <a:ext uri="{FF2B5EF4-FFF2-40B4-BE49-F238E27FC236}">
                  <a16:creationId xmlns:a16="http://schemas.microsoft.com/office/drawing/2014/main" id="{35D947C0-079E-9F48-BB69-77DB6C8E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Rectangle 498">
              <a:extLst>
                <a:ext uri="{FF2B5EF4-FFF2-40B4-BE49-F238E27FC236}">
                  <a16:creationId xmlns:a16="http://schemas.microsoft.com/office/drawing/2014/main" id="{5E5E27DA-FCA5-F543-9CE2-81CE62ECA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499">
              <a:extLst>
                <a:ext uri="{FF2B5EF4-FFF2-40B4-BE49-F238E27FC236}">
                  <a16:creationId xmlns:a16="http://schemas.microsoft.com/office/drawing/2014/main" id="{503195CB-2670-294C-9A93-4095CA55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32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500">
              <a:extLst>
                <a:ext uri="{FF2B5EF4-FFF2-40B4-BE49-F238E27FC236}">
                  <a16:creationId xmlns:a16="http://schemas.microsoft.com/office/drawing/2014/main" id="{BD2DDAD9-1824-A148-BF2E-D0EABEE9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501">
              <a:extLst>
                <a:ext uri="{FF2B5EF4-FFF2-40B4-BE49-F238E27FC236}">
                  <a16:creationId xmlns:a16="http://schemas.microsoft.com/office/drawing/2014/main" id="{CCFE7C60-4CBD-4B41-A990-AC364F0C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115"/>
              <a:ext cx="55" cy="42"/>
            </a:xfrm>
            <a:custGeom>
              <a:avLst/>
              <a:gdLst>
                <a:gd name="T0" fmla="*/ 5 w 13"/>
                <a:gd name="T1" fmla="*/ 1 h 10"/>
                <a:gd name="T2" fmla="*/ 2 w 13"/>
                <a:gd name="T3" fmla="*/ 2 h 10"/>
                <a:gd name="T4" fmla="*/ 2 w 13"/>
                <a:gd name="T5" fmla="*/ 3 h 10"/>
                <a:gd name="T6" fmla="*/ 3 w 13"/>
                <a:gd name="T7" fmla="*/ 3 h 10"/>
                <a:gd name="T8" fmla="*/ 4 w 13"/>
                <a:gd name="T9" fmla="*/ 4 h 10"/>
                <a:gd name="T10" fmla="*/ 4 w 13"/>
                <a:gd name="T11" fmla="*/ 5 h 10"/>
                <a:gd name="T12" fmla="*/ 6 w 13"/>
                <a:gd name="T13" fmla="*/ 5 h 10"/>
                <a:gd name="T14" fmla="*/ 6 w 13"/>
                <a:gd name="T15" fmla="*/ 5 h 10"/>
                <a:gd name="T16" fmla="*/ 6 w 13"/>
                <a:gd name="T17" fmla="*/ 6 h 10"/>
                <a:gd name="T18" fmla="*/ 9 w 13"/>
                <a:gd name="T19" fmla="*/ 4 h 10"/>
                <a:gd name="T20" fmla="*/ 9 w 13"/>
                <a:gd name="T21" fmla="*/ 4 h 10"/>
                <a:gd name="T22" fmla="*/ 9 w 13"/>
                <a:gd name="T23" fmla="*/ 5 h 10"/>
                <a:gd name="T24" fmla="*/ 9 w 13"/>
                <a:gd name="T25" fmla="*/ 6 h 10"/>
                <a:gd name="T26" fmla="*/ 9 w 13"/>
                <a:gd name="T27" fmla="*/ 7 h 10"/>
                <a:gd name="T28" fmla="*/ 10 w 13"/>
                <a:gd name="T29" fmla="*/ 6 h 10"/>
                <a:gd name="T30" fmla="*/ 11 w 13"/>
                <a:gd name="T31" fmla="*/ 5 h 10"/>
                <a:gd name="T32" fmla="*/ 11 w 13"/>
                <a:gd name="T33" fmla="*/ 7 h 10"/>
                <a:gd name="T34" fmla="*/ 11 w 13"/>
                <a:gd name="T35" fmla="*/ 7 h 10"/>
                <a:gd name="T36" fmla="*/ 13 w 13"/>
                <a:gd name="T37" fmla="*/ 7 h 10"/>
                <a:gd name="T38" fmla="*/ 12 w 13"/>
                <a:gd name="T39" fmla="*/ 7 h 10"/>
                <a:gd name="T40" fmla="*/ 12 w 13"/>
                <a:gd name="T41" fmla="*/ 8 h 10"/>
                <a:gd name="T42" fmla="*/ 13 w 13"/>
                <a:gd name="T43" fmla="*/ 4 h 10"/>
                <a:gd name="T44" fmla="*/ 13 w 13"/>
                <a:gd name="T45" fmla="*/ 3 h 10"/>
                <a:gd name="T46" fmla="*/ 12 w 13"/>
                <a:gd name="T47" fmla="*/ 4 h 10"/>
                <a:gd name="T48" fmla="*/ 12 w 13"/>
                <a:gd name="T49" fmla="*/ 3 h 10"/>
                <a:gd name="T50" fmla="*/ 12 w 13"/>
                <a:gd name="T51" fmla="*/ 3 h 10"/>
                <a:gd name="T52" fmla="*/ 11 w 13"/>
                <a:gd name="T53" fmla="*/ 3 h 10"/>
                <a:gd name="T54" fmla="*/ 11 w 13"/>
                <a:gd name="T55" fmla="*/ 3 h 10"/>
                <a:gd name="T56" fmla="*/ 11 w 13"/>
                <a:gd name="T57" fmla="*/ 3 h 10"/>
                <a:gd name="T58" fmla="*/ 11 w 13"/>
                <a:gd name="T59" fmla="*/ 3 h 10"/>
                <a:gd name="T60" fmla="*/ 10 w 13"/>
                <a:gd name="T61" fmla="*/ 4 h 10"/>
                <a:gd name="T62" fmla="*/ 11 w 13"/>
                <a:gd name="T63" fmla="*/ 2 h 10"/>
                <a:gd name="T64" fmla="*/ 11 w 13"/>
                <a:gd name="T65" fmla="*/ 2 h 10"/>
                <a:gd name="T66" fmla="*/ 9 w 13"/>
                <a:gd name="T67" fmla="*/ 3 h 10"/>
                <a:gd name="T68" fmla="*/ 8 w 13"/>
                <a:gd name="T69" fmla="*/ 3 h 10"/>
                <a:gd name="T70" fmla="*/ 7 w 13"/>
                <a:gd name="T71" fmla="*/ 3 h 10"/>
                <a:gd name="T72" fmla="*/ 7 w 13"/>
                <a:gd name="T73" fmla="*/ 3 h 10"/>
                <a:gd name="T74" fmla="*/ 6 w 13"/>
                <a:gd name="T75" fmla="*/ 2 h 10"/>
                <a:gd name="T76" fmla="*/ 5 w 13"/>
                <a:gd name="T77" fmla="*/ 4 h 10"/>
                <a:gd name="T78" fmla="*/ 7 w 1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2" y="2"/>
                    <a:pt x="2" y="3"/>
                  </a:cubicBezTo>
                  <a:cubicBezTo>
                    <a:pt x="2" y="3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5" y="2"/>
                    <a:pt x="5" y="2"/>
                  </a:cubicBezTo>
                  <a:cubicBezTo>
                    <a:pt x="0" y="5"/>
                    <a:pt x="7" y="2"/>
                    <a:pt x="4" y="4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4" y="5"/>
                    <a:pt x="6" y="4"/>
                    <a:pt x="4" y="5"/>
                  </a:cubicBezTo>
                  <a:cubicBezTo>
                    <a:pt x="7" y="3"/>
                    <a:pt x="3" y="7"/>
                    <a:pt x="7" y="4"/>
                  </a:cubicBezTo>
                  <a:cubicBezTo>
                    <a:pt x="6" y="5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7" y="4"/>
                    <a:pt x="6" y="5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8" y="5"/>
                    <a:pt x="7" y="6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8"/>
                    <a:pt x="10" y="5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8"/>
                    <a:pt x="11" y="4"/>
                    <a:pt x="10" y="6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0" y="7"/>
                    <a:pt x="10" y="8"/>
                  </a:cubicBezTo>
                  <a:cubicBezTo>
                    <a:pt x="10" y="7"/>
                    <a:pt x="10" y="8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5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10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2" y="6"/>
                    <a:pt x="12" y="7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4"/>
                    <a:pt x="12" y="3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2" y="4"/>
                    <a:pt x="11" y="4"/>
                    <a:pt x="12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0" y="5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5"/>
                    <a:pt x="10" y="3"/>
                    <a:pt x="9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9" y="3"/>
                    <a:pt x="1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8" y="3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6" y="3"/>
                    <a:pt x="10" y="0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6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4" y="3"/>
                    <a:pt x="7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502">
              <a:extLst>
                <a:ext uri="{FF2B5EF4-FFF2-40B4-BE49-F238E27FC236}">
                  <a16:creationId xmlns:a16="http://schemas.microsoft.com/office/drawing/2014/main" id="{43F55079-E9A0-8B4B-AB6B-3B0A614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123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Rectangle 503">
              <a:extLst>
                <a:ext uri="{FF2B5EF4-FFF2-40B4-BE49-F238E27FC236}">
                  <a16:creationId xmlns:a16="http://schemas.microsoft.com/office/drawing/2014/main" id="{DE740FCB-AAD8-C24B-94A5-FC48622E5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123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504">
              <a:extLst>
                <a:ext uri="{FF2B5EF4-FFF2-40B4-BE49-F238E27FC236}">
                  <a16:creationId xmlns:a16="http://schemas.microsoft.com/office/drawing/2014/main" id="{F187084A-C970-6F40-8B10-2E362079B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3115"/>
              <a:ext cx="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Rectangle 505">
              <a:extLst>
                <a:ext uri="{FF2B5EF4-FFF2-40B4-BE49-F238E27FC236}">
                  <a16:creationId xmlns:a16="http://schemas.microsoft.com/office/drawing/2014/main" id="{B6ACEF68-50D2-8F42-A6F3-6EAD3ABB8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115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506">
              <a:extLst>
                <a:ext uri="{FF2B5EF4-FFF2-40B4-BE49-F238E27FC236}">
                  <a16:creationId xmlns:a16="http://schemas.microsoft.com/office/drawing/2014/main" id="{FAC149EF-22BE-6E4F-97AF-51F357CF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3086"/>
              <a:ext cx="38" cy="37"/>
            </a:xfrm>
            <a:custGeom>
              <a:avLst/>
              <a:gdLst>
                <a:gd name="T0" fmla="*/ 6 w 9"/>
                <a:gd name="T1" fmla="*/ 2 h 9"/>
                <a:gd name="T2" fmla="*/ 4 w 9"/>
                <a:gd name="T3" fmla="*/ 1 h 9"/>
                <a:gd name="T4" fmla="*/ 5 w 9"/>
                <a:gd name="T5" fmla="*/ 2 h 9"/>
                <a:gd name="T6" fmla="*/ 4 w 9"/>
                <a:gd name="T7" fmla="*/ 0 h 9"/>
                <a:gd name="T8" fmla="*/ 3 w 9"/>
                <a:gd name="T9" fmla="*/ 5 h 9"/>
                <a:gd name="T10" fmla="*/ 2 w 9"/>
                <a:gd name="T11" fmla="*/ 4 h 9"/>
                <a:gd name="T12" fmla="*/ 4 w 9"/>
                <a:gd name="T13" fmla="*/ 6 h 9"/>
                <a:gd name="T14" fmla="*/ 2 w 9"/>
                <a:gd name="T15" fmla="*/ 6 h 9"/>
                <a:gd name="T16" fmla="*/ 3 w 9"/>
                <a:gd name="T17" fmla="*/ 7 h 9"/>
                <a:gd name="T18" fmla="*/ 4 w 9"/>
                <a:gd name="T19" fmla="*/ 7 h 9"/>
                <a:gd name="T20" fmla="*/ 4 w 9"/>
                <a:gd name="T21" fmla="*/ 7 h 9"/>
                <a:gd name="T22" fmla="*/ 4 w 9"/>
                <a:gd name="T23" fmla="*/ 7 h 9"/>
                <a:gd name="T24" fmla="*/ 4 w 9"/>
                <a:gd name="T25" fmla="*/ 7 h 9"/>
                <a:gd name="T26" fmla="*/ 4 w 9"/>
                <a:gd name="T27" fmla="*/ 7 h 9"/>
                <a:gd name="T28" fmla="*/ 5 w 9"/>
                <a:gd name="T29" fmla="*/ 7 h 9"/>
                <a:gd name="T30" fmla="*/ 3 w 9"/>
                <a:gd name="T31" fmla="*/ 8 h 9"/>
                <a:gd name="T32" fmla="*/ 5 w 9"/>
                <a:gd name="T33" fmla="*/ 8 h 9"/>
                <a:gd name="T34" fmla="*/ 7 w 9"/>
                <a:gd name="T35" fmla="*/ 8 h 9"/>
                <a:gd name="T36" fmla="*/ 5 w 9"/>
                <a:gd name="T37" fmla="*/ 7 h 9"/>
                <a:gd name="T38" fmla="*/ 5 w 9"/>
                <a:gd name="T39" fmla="*/ 7 h 9"/>
                <a:gd name="T40" fmla="*/ 5 w 9"/>
                <a:gd name="T41" fmla="*/ 7 h 9"/>
                <a:gd name="T42" fmla="*/ 7 w 9"/>
                <a:gd name="T43" fmla="*/ 7 h 9"/>
                <a:gd name="T44" fmla="*/ 8 w 9"/>
                <a:gd name="T45" fmla="*/ 6 h 9"/>
                <a:gd name="T46" fmla="*/ 8 w 9"/>
                <a:gd name="T47" fmla="*/ 6 h 9"/>
                <a:gd name="T48" fmla="*/ 7 w 9"/>
                <a:gd name="T49" fmla="*/ 6 h 9"/>
                <a:gd name="T50" fmla="*/ 6 w 9"/>
                <a:gd name="T51" fmla="*/ 6 h 9"/>
                <a:gd name="T52" fmla="*/ 4 w 9"/>
                <a:gd name="T53" fmla="*/ 7 h 9"/>
                <a:gd name="T54" fmla="*/ 4 w 9"/>
                <a:gd name="T55" fmla="*/ 6 h 9"/>
                <a:gd name="T56" fmla="*/ 6 w 9"/>
                <a:gd name="T57" fmla="*/ 6 h 9"/>
                <a:gd name="T58" fmla="*/ 5 w 9"/>
                <a:gd name="T59" fmla="*/ 6 h 9"/>
                <a:gd name="T60" fmla="*/ 7 w 9"/>
                <a:gd name="T61" fmla="*/ 6 h 9"/>
                <a:gd name="T62" fmla="*/ 5 w 9"/>
                <a:gd name="T63" fmla="*/ 6 h 9"/>
                <a:gd name="T64" fmla="*/ 5 w 9"/>
                <a:gd name="T65" fmla="*/ 4 h 9"/>
                <a:gd name="T66" fmla="*/ 6 w 9"/>
                <a:gd name="T67" fmla="*/ 5 h 9"/>
                <a:gd name="T68" fmla="*/ 5 w 9"/>
                <a:gd name="T69" fmla="*/ 4 h 9"/>
                <a:gd name="T70" fmla="*/ 6 w 9"/>
                <a:gd name="T71" fmla="*/ 4 h 9"/>
                <a:gd name="T72" fmla="*/ 5 w 9"/>
                <a:gd name="T73" fmla="*/ 3 h 9"/>
                <a:gd name="T74" fmla="*/ 5 w 9"/>
                <a:gd name="T75" fmla="*/ 3 h 9"/>
                <a:gd name="T76" fmla="*/ 5 w 9"/>
                <a:gd name="T77" fmla="*/ 3 h 9"/>
                <a:gd name="T78" fmla="*/ 4 w 9"/>
                <a:gd name="T79" fmla="*/ 1 h 9"/>
                <a:gd name="T80" fmla="*/ 6 w 9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9">
                  <a:moveTo>
                    <a:pt x="6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4" y="1"/>
                    <a:pt x="5" y="2"/>
                  </a:cubicBezTo>
                  <a:cubicBezTo>
                    <a:pt x="4" y="0"/>
                    <a:pt x="6" y="1"/>
                    <a:pt x="4" y="0"/>
                  </a:cubicBezTo>
                  <a:cubicBezTo>
                    <a:pt x="4" y="1"/>
                    <a:pt x="1" y="3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5"/>
                    <a:pt x="0" y="5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5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4" y="8"/>
                    <a:pt x="2" y="9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6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9" y="6"/>
                    <a:pt x="5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5" y="6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1"/>
                    <a:pt x="4" y="1"/>
                  </a:cubicBezTo>
                  <a:cubicBezTo>
                    <a:pt x="5" y="2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Freeform 507">
              <a:extLst>
                <a:ext uri="{FF2B5EF4-FFF2-40B4-BE49-F238E27FC236}">
                  <a16:creationId xmlns:a16="http://schemas.microsoft.com/office/drawing/2014/main" id="{51E1DD01-5A52-A64E-B8F7-C544695E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81"/>
              <a:ext cx="13" cy="9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1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6" name="Freeform 508">
              <a:extLst>
                <a:ext uri="{FF2B5EF4-FFF2-40B4-BE49-F238E27FC236}">
                  <a16:creationId xmlns:a16="http://schemas.microsoft.com/office/drawing/2014/main" id="{D4275DF9-D4E3-BD47-A8EC-955A3DC5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61"/>
              <a:ext cx="21" cy="29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3 h 7"/>
                <a:gd name="T4" fmla="*/ 1 w 5"/>
                <a:gd name="T5" fmla="*/ 4 h 7"/>
                <a:gd name="T6" fmla="*/ 2 w 5"/>
                <a:gd name="T7" fmla="*/ 5 h 7"/>
                <a:gd name="T8" fmla="*/ 1 w 5"/>
                <a:gd name="T9" fmla="*/ 5 h 7"/>
                <a:gd name="T10" fmla="*/ 2 w 5"/>
                <a:gd name="T11" fmla="*/ 6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3 w 5"/>
                <a:gd name="T19" fmla="*/ 6 h 7"/>
                <a:gd name="T20" fmla="*/ 2 w 5"/>
                <a:gd name="T21" fmla="*/ 4 h 7"/>
                <a:gd name="T22" fmla="*/ 3 w 5"/>
                <a:gd name="T23" fmla="*/ 6 h 7"/>
                <a:gd name="T24" fmla="*/ 4 w 5"/>
                <a:gd name="T25" fmla="*/ 6 h 7"/>
                <a:gd name="T26" fmla="*/ 4 w 5"/>
                <a:gd name="T27" fmla="*/ 5 h 7"/>
                <a:gd name="T28" fmla="*/ 3 w 5"/>
                <a:gd name="T29" fmla="*/ 4 h 7"/>
                <a:gd name="T30" fmla="*/ 4 w 5"/>
                <a:gd name="T31" fmla="*/ 6 h 7"/>
                <a:gd name="T32" fmla="*/ 5 w 5"/>
                <a:gd name="T33" fmla="*/ 4 h 7"/>
                <a:gd name="T34" fmla="*/ 4 w 5"/>
                <a:gd name="T35" fmla="*/ 2 h 7"/>
                <a:gd name="T36" fmla="*/ 5 w 5"/>
                <a:gd name="T37" fmla="*/ 4 h 7"/>
                <a:gd name="T38" fmla="*/ 5 w 5"/>
                <a:gd name="T39" fmla="*/ 4 h 7"/>
                <a:gd name="T40" fmla="*/ 4 w 5"/>
                <a:gd name="T41" fmla="*/ 1 h 7"/>
                <a:gd name="T42" fmla="*/ 4 w 5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0" y="5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1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3"/>
                    <a:pt x="4" y="5"/>
                    <a:pt x="4" y="6"/>
                  </a:cubicBezTo>
                  <a:cubicBezTo>
                    <a:pt x="4" y="4"/>
                    <a:pt x="4" y="3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7" name="Freeform 509">
              <a:extLst>
                <a:ext uri="{FF2B5EF4-FFF2-40B4-BE49-F238E27FC236}">
                  <a16:creationId xmlns:a16="http://schemas.microsoft.com/office/drawing/2014/main" id="{68F32874-C867-3B40-835D-44BB116F3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069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8" name="Freeform 510">
              <a:extLst>
                <a:ext uri="{FF2B5EF4-FFF2-40B4-BE49-F238E27FC236}">
                  <a16:creationId xmlns:a16="http://schemas.microsoft.com/office/drawing/2014/main" id="{83A8F3F3-80B3-EB49-8A55-B9B0D6EA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9" name="Freeform 511">
              <a:extLst>
                <a:ext uri="{FF2B5EF4-FFF2-40B4-BE49-F238E27FC236}">
                  <a16:creationId xmlns:a16="http://schemas.microsoft.com/office/drawing/2014/main" id="{591E0320-CF76-C744-ABB5-D5CE7813E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77"/>
              <a:ext cx="12" cy="21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3 w 3"/>
                <a:gd name="T5" fmla="*/ 5 h 5"/>
                <a:gd name="T6" fmla="*/ 1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3" y="5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0" name="Freeform 512">
              <a:extLst>
                <a:ext uri="{FF2B5EF4-FFF2-40B4-BE49-F238E27FC236}">
                  <a16:creationId xmlns:a16="http://schemas.microsoft.com/office/drawing/2014/main" id="{7201A158-7683-064D-93E0-570B9F9B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85"/>
              <a:ext cx="4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1" name="Freeform 513">
              <a:extLst>
                <a:ext uri="{FF2B5EF4-FFF2-40B4-BE49-F238E27FC236}">
                  <a16:creationId xmlns:a16="http://schemas.microsoft.com/office/drawing/2014/main" id="{DA8DD343-08C3-A94A-84C8-709A0F9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2" name="Freeform 514">
              <a:extLst>
                <a:ext uri="{FF2B5EF4-FFF2-40B4-BE49-F238E27FC236}">
                  <a16:creationId xmlns:a16="http://schemas.microsoft.com/office/drawing/2014/main" id="{6F83101A-E002-A74A-B9FF-6A5DB6B94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3" name="Freeform 515">
              <a:extLst>
                <a:ext uri="{FF2B5EF4-FFF2-40B4-BE49-F238E27FC236}">
                  <a16:creationId xmlns:a16="http://schemas.microsoft.com/office/drawing/2014/main" id="{48F2A699-6B2E-CF4D-B2F2-58C4D672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981"/>
              <a:ext cx="8" cy="1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3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0 h 4"/>
                <a:gd name="T12" fmla="*/ 1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4" name="Freeform 516">
              <a:extLst>
                <a:ext uri="{FF2B5EF4-FFF2-40B4-BE49-F238E27FC236}">
                  <a16:creationId xmlns:a16="http://schemas.microsoft.com/office/drawing/2014/main" id="{54AA6D30-4F34-4544-8ABC-1F6ECA55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5" name="Freeform 517">
              <a:extLst>
                <a:ext uri="{FF2B5EF4-FFF2-40B4-BE49-F238E27FC236}">
                  <a16:creationId xmlns:a16="http://schemas.microsoft.com/office/drawing/2014/main" id="{3F7162D8-775C-FB47-940D-98274DC6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6" name="Freeform 518">
              <a:extLst>
                <a:ext uri="{FF2B5EF4-FFF2-40B4-BE49-F238E27FC236}">
                  <a16:creationId xmlns:a16="http://schemas.microsoft.com/office/drawing/2014/main" id="{686927C6-712E-0B41-98F9-D972B4DF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981"/>
              <a:ext cx="9" cy="17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2" y="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7" name="Freeform 519">
              <a:extLst>
                <a:ext uri="{FF2B5EF4-FFF2-40B4-BE49-F238E27FC236}">
                  <a16:creationId xmlns:a16="http://schemas.microsoft.com/office/drawing/2014/main" id="{52CDD6B9-2D14-CE4B-A520-7AE5AABC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7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8" name="Freeform 520">
              <a:extLst>
                <a:ext uri="{FF2B5EF4-FFF2-40B4-BE49-F238E27FC236}">
                  <a16:creationId xmlns:a16="http://schemas.microsoft.com/office/drawing/2014/main" id="{0B050DBC-579C-2845-93AA-7AC43197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3"/>
              <a:ext cx="9" cy="21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2 h 5"/>
                <a:gd name="T4" fmla="*/ 1 w 2"/>
                <a:gd name="T5" fmla="*/ 4 h 5"/>
                <a:gd name="T6" fmla="*/ 1 w 2"/>
                <a:gd name="T7" fmla="*/ 3 h 5"/>
                <a:gd name="T8" fmla="*/ 1 w 2"/>
                <a:gd name="T9" fmla="*/ 5 h 5"/>
                <a:gd name="T10" fmla="*/ 1 w 2"/>
                <a:gd name="T11" fmla="*/ 3 h 5"/>
                <a:gd name="T12" fmla="*/ 2 w 2"/>
                <a:gd name="T13" fmla="*/ 4 h 5"/>
                <a:gd name="T14" fmla="*/ 1 w 2"/>
                <a:gd name="T15" fmla="*/ 2 h 5"/>
                <a:gd name="T16" fmla="*/ 1 w 2"/>
                <a:gd name="T17" fmla="*/ 2 h 5"/>
                <a:gd name="T18" fmla="*/ 1 w 2"/>
                <a:gd name="T19" fmla="*/ 1 h 5"/>
                <a:gd name="T20" fmla="*/ 0 w 2"/>
                <a:gd name="T21" fmla="*/ 0 h 5"/>
                <a:gd name="T22" fmla="*/ 1 w 2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5"/>
                    <a:pt x="1" y="3"/>
                    <a:pt x="1" y="5"/>
                  </a:cubicBezTo>
                  <a:cubicBezTo>
                    <a:pt x="1" y="5"/>
                    <a:pt x="2" y="5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9" name="Freeform 521">
              <a:extLst>
                <a:ext uri="{FF2B5EF4-FFF2-40B4-BE49-F238E27FC236}">
                  <a16:creationId xmlns:a16="http://schemas.microsoft.com/office/drawing/2014/main" id="{2925B51C-AB2E-1C49-ABA4-386C33CE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81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0" name="Freeform 522">
              <a:extLst>
                <a:ext uri="{FF2B5EF4-FFF2-40B4-BE49-F238E27FC236}">
                  <a16:creationId xmlns:a16="http://schemas.microsoft.com/office/drawing/2014/main" id="{53447AE5-A48B-164C-87EC-F88F5BAE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73"/>
              <a:ext cx="4" cy="21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1 w 1"/>
                <a:gd name="T5" fmla="*/ 5 h 5"/>
                <a:gd name="T6" fmla="*/ 1 w 1"/>
                <a:gd name="T7" fmla="*/ 3 h 5"/>
                <a:gd name="T8" fmla="*/ 1 w 1"/>
                <a:gd name="T9" fmla="*/ 4 h 5"/>
                <a:gd name="T10" fmla="*/ 0 w 1"/>
                <a:gd name="T11" fmla="*/ 1 h 5"/>
                <a:gd name="T12" fmla="*/ 1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3 h 5"/>
                <a:gd name="T20" fmla="*/ 1 w 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1" y="4"/>
                    <a:pt x="1" y="4"/>
                  </a:cubicBezTo>
                  <a:cubicBezTo>
                    <a:pt x="0" y="3"/>
                    <a:pt x="1" y="3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1" name="Freeform 523">
              <a:extLst>
                <a:ext uri="{FF2B5EF4-FFF2-40B4-BE49-F238E27FC236}">
                  <a16:creationId xmlns:a16="http://schemas.microsoft.com/office/drawing/2014/main" id="{D69A6D36-B5F8-9A4A-A099-179E5A16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94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2" name="Freeform 524">
              <a:extLst>
                <a:ext uri="{FF2B5EF4-FFF2-40B4-BE49-F238E27FC236}">
                  <a16:creationId xmlns:a16="http://schemas.microsoft.com/office/drawing/2014/main" id="{DA3DB3AC-B393-8A4C-B27E-1CE09A74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3" name="Freeform 525">
              <a:extLst>
                <a:ext uri="{FF2B5EF4-FFF2-40B4-BE49-F238E27FC236}">
                  <a16:creationId xmlns:a16="http://schemas.microsoft.com/office/drawing/2014/main" id="{C77936C3-BC05-0C49-A458-1B819CBCC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4" name="Freeform 526">
              <a:extLst>
                <a:ext uri="{FF2B5EF4-FFF2-40B4-BE49-F238E27FC236}">
                  <a16:creationId xmlns:a16="http://schemas.microsoft.com/office/drawing/2014/main" id="{345A21EA-4BC5-E84F-8B7E-EB9BAC1F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73"/>
              <a:ext cx="29" cy="29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1 h 7"/>
                <a:gd name="T4" fmla="*/ 2 w 7"/>
                <a:gd name="T5" fmla="*/ 1 h 7"/>
                <a:gd name="T6" fmla="*/ 0 w 7"/>
                <a:gd name="T7" fmla="*/ 3 h 7"/>
                <a:gd name="T8" fmla="*/ 1 w 7"/>
                <a:gd name="T9" fmla="*/ 2 h 7"/>
                <a:gd name="T10" fmla="*/ 0 w 7"/>
                <a:gd name="T11" fmla="*/ 3 h 7"/>
                <a:gd name="T12" fmla="*/ 2 w 7"/>
                <a:gd name="T13" fmla="*/ 4 h 7"/>
                <a:gd name="T14" fmla="*/ 3 w 7"/>
                <a:gd name="T15" fmla="*/ 4 h 7"/>
                <a:gd name="T16" fmla="*/ 5 w 7"/>
                <a:gd name="T17" fmla="*/ 6 h 7"/>
                <a:gd name="T18" fmla="*/ 6 w 7"/>
                <a:gd name="T19" fmla="*/ 3 h 7"/>
                <a:gd name="T20" fmla="*/ 6 w 7"/>
                <a:gd name="T21" fmla="*/ 5 h 7"/>
                <a:gd name="T22" fmla="*/ 6 w 7"/>
                <a:gd name="T23" fmla="*/ 5 h 7"/>
                <a:gd name="T24" fmla="*/ 6 w 7"/>
                <a:gd name="T25" fmla="*/ 5 h 7"/>
                <a:gd name="T26" fmla="*/ 7 w 7"/>
                <a:gd name="T27" fmla="*/ 3 h 7"/>
                <a:gd name="T28" fmla="*/ 7 w 7"/>
                <a:gd name="T29" fmla="*/ 6 h 7"/>
                <a:gd name="T30" fmla="*/ 7 w 7"/>
                <a:gd name="T31" fmla="*/ 4 h 7"/>
                <a:gd name="T32" fmla="*/ 7 w 7"/>
                <a:gd name="T33" fmla="*/ 2 h 7"/>
                <a:gd name="T34" fmla="*/ 7 w 7"/>
                <a:gd name="T35" fmla="*/ 1 h 7"/>
                <a:gd name="T36" fmla="*/ 5 w 7"/>
                <a:gd name="T37" fmla="*/ 4 h 7"/>
                <a:gd name="T38" fmla="*/ 6 w 7"/>
                <a:gd name="T39" fmla="*/ 3 h 7"/>
                <a:gd name="T40" fmla="*/ 6 w 7"/>
                <a:gd name="T41" fmla="*/ 1 h 7"/>
                <a:gd name="T42" fmla="*/ 4 w 7"/>
                <a:gd name="T43" fmla="*/ 3 h 7"/>
                <a:gd name="T44" fmla="*/ 5 w 7"/>
                <a:gd name="T45" fmla="*/ 2 h 7"/>
                <a:gd name="T46" fmla="*/ 4 w 7"/>
                <a:gd name="T47" fmla="*/ 3 h 7"/>
                <a:gd name="T48" fmla="*/ 5 w 7"/>
                <a:gd name="T49" fmla="*/ 2 h 7"/>
                <a:gd name="T50" fmla="*/ 3 w 7"/>
                <a:gd name="T51" fmla="*/ 4 h 7"/>
                <a:gd name="T52" fmla="*/ 5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5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3 w 7"/>
                <a:gd name="T65" fmla="*/ 2 h 7"/>
                <a:gd name="T66" fmla="*/ 4 w 7"/>
                <a:gd name="T67" fmla="*/ 0 h 7"/>
                <a:gd name="T68" fmla="*/ 5 w 7"/>
                <a:gd name="T69" fmla="*/ 0 h 7"/>
                <a:gd name="T70" fmla="*/ 3 w 7"/>
                <a:gd name="T71" fmla="*/ 1 h 7"/>
                <a:gd name="T72" fmla="*/ 4 w 7"/>
                <a:gd name="T7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6" y="5"/>
                    <a:pt x="7" y="3"/>
                    <a:pt x="7" y="3"/>
                  </a:cubicBezTo>
                  <a:cubicBezTo>
                    <a:pt x="6" y="5"/>
                    <a:pt x="7" y="3"/>
                    <a:pt x="7" y="6"/>
                  </a:cubicBezTo>
                  <a:cubicBezTo>
                    <a:pt x="7" y="6"/>
                    <a:pt x="7" y="3"/>
                    <a:pt x="7" y="4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7" y="1"/>
                    <a:pt x="7" y="3"/>
                    <a:pt x="7" y="1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3"/>
                    <a:pt x="6" y="1"/>
                  </a:cubicBezTo>
                  <a:cubicBezTo>
                    <a:pt x="5" y="3"/>
                    <a:pt x="6" y="1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5" name="Freeform 527">
              <a:extLst>
                <a:ext uri="{FF2B5EF4-FFF2-40B4-BE49-F238E27FC236}">
                  <a16:creationId xmlns:a16="http://schemas.microsoft.com/office/drawing/2014/main" id="{E6C4D085-D846-BA4E-A6A0-A2EB6C61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6" name="Freeform 528">
              <a:extLst>
                <a:ext uri="{FF2B5EF4-FFF2-40B4-BE49-F238E27FC236}">
                  <a16:creationId xmlns:a16="http://schemas.microsoft.com/office/drawing/2014/main" id="{D2A85476-0884-8144-A7C3-C34F50759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7" name="Rectangle 529">
              <a:extLst>
                <a:ext uri="{FF2B5EF4-FFF2-40B4-BE49-F238E27FC236}">
                  <a16:creationId xmlns:a16="http://schemas.microsoft.com/office/drawing/2014/main" id="{27EC4918-3377-564D-BE56-07377986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9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Freeform 530">
              <a:extLst>
                <a:ext uri="{FF2B5EF4-FFF2-40B4-BE49-F238E27FC236}">
                  <a16:creationId xmlns:a16="http://schemas.microsoft.com/office/drawing/2014/main" id="{C70FEB65-2661-5B4A-B22C-5B245149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73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9" name="Freeform 531">
              <a:extLst>
                <a:ext uri="{FF2B5EF4-FFF2-40B4-BE49-F238E27FC236}">
                  <a16:creationId xmlns:a16="http://schemas.microsoft.com/office/drawing/2014/main" id="{50A63219-CA30-4D4D-9C41-3443790D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97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0" name="Freeform 532">
              <a:extLst>
                <a:ext uri="{FF2B5EF4-FFF2-40B4-BE49-F238E27FC236}">
                  <a16:creationId xmlns:a16="http://schemas.microsoft.com/office/drawing/2014/main" id="{1604C4D2-37C1-FE47-AD3D-9D5ED49A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1" name="Freeform 533">
              <a:extLst>
                <a:ext uri="{FF2B5EF4-FFF2-40B4-BE49-F238E27FC236}">
                  <a16:creationId xmlns:a16="http://schemas.microsoft.com/office/drawing/2014/main" id="{111DF59C-FAC8-6247-92ED-42D1BD2B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34" cy="17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1 h 4"/>
                <a:gd name="T4" fmla="*/ 4 w 8"/>
                <a:gd name="T5" fmla="*/ 1 h 4"/>
                <a:gd name="T6" fmla="*/ 1 w 8"/>
                <a:gd name="T7" fmla="*/ 2 h 4"/>
                <a:gd name="T8" fmla="*/ 3 w 8"/>
                <a:gd name="T9" fmla="*/ 3 h 4"/>
                <a:gd name="T10" fmla="*/ 2 w 8"/>
                <a:gd name="T11" fmla="*/ 3 h 4"/>
                <a:gd name="T12" fmla="*/ 6 w 8"/>
                <a:gd name="T13" fmla="*/ 2 h 4"/>
                <a:gd name="T14" fmla="*/ 2 w 8"/>
                <a:gd name="T15" fmla="*/ 4 h 4"/>
                <a:gd name="T16" fmla="*/ 2 w 8"/>
                <a:gd name="T17" fmla="*/ 4 h 4"/>
                <a:gd name="T18" fmla="*/ 3 w 8"/>
                <a:gd name="T19" fmla="*/ 4 h 4"/>
                <a:gd name="T20" fmla="*/ 5 w 8"/>
                <a:gd name="T21" fmla="*/ 3 h 4"/>
                <a:gd name="T22" fmla="*/ 7 w 8"/>
                <a:gd name="T23" fmla="*/ 2 h 4"/>
                <a:gd name="T24" fmla="*/ 5 w 8"/>
                <a:gd name="T25" fmla="*/ 2 h 4"/>
                <a:gd name="T26" fmla="*/ 7 w 8"/>
                <a:gd name="T27" fmla="*/ 2 h 4"/>
                <a:gd name="T28" fmla="*/ 6 w 8"/>
                <a:gd name="T29" fmla="*/ 2 h 4"/>
                <a:gd name="T30" fmla="*/ 7 w 8"/>
                <a:gd name="T31" fmla="*/ 1 h 4"/>
                <a:gd name="T32" fmla="*/ 6 w 8"/>
                <a:gd name="T33" fmla="*/ 2 h 4"/>
                <a:gd name="T34" fmla="*/ 6 w 8"/>
                <a:gd name="T35" fmla="*/ 2 h 4"/>
                <a:gd name="T36" fmla="*/ 4 w 8"/>
                <a:gd name="T37" fmla="*/ 2 h 4"/>
                <a:gd name="T38" fmla="*/ 6 w 8"/>
                <a:gd name="T39" fmla="*/ 1 h 4"/>
                <a:gd name="T40" fmla="*/ 5 w 8"/>
                <a:gd name="T41" fmla="*/ 2 h 4"/>
                <a:gd name="T42" fmla="*/ 6 w 8"/>
                <a:gd name="T43" fmla="*/ 0 h 4"/>
                <a:gd name="T44" fmla="*/ 5 w 8"/>
                <a:gd name="T45" fmla="*/ 1 h 4"/>
                <a:gd name="T46" fmla="*/ 6 w 8"/>
                <a:gd name="T47" fmla="*/ 1 h 4"/>
                <a:gd name="T48" fmla="*/ 3 w 8"/>
                <a:gd name="T49" fmla="*/ 2 h 4"/>
                <a:gd name="T50" fmla="*/ 6 w 8"/>
                <a:gd name="T51" fmla="*/ 0 h 4"/>
                <a:gd name="T52" fmla="*/ 5 w 8"/>
                <a:gd name="T53" fmla="*/ 0 h 4"/>
                <a:gd name="T54" fmla="*/ 5 w 8"/>
                <a:gd name="T55" fmla="*/ 0 h 4"/>
                <a:gd name="T56" fmla="*/ 4 w 8"/>
                <a:gd name="T57" fmla="*/ 0 h 4"/>
                <a:gd name="T58" fmla="*/ 4 w 8"/>
                <a:gd name="T59" fmla="*/ 0 h 4"/>
                <a:gd name="T60" fmla="*/ 3 w 8"/>
                <a:gd name="T61" fmla="*/ 0 h 4"/>
                <a:gd name="T62" fmla="*/ 4 w 8"/>
                <a:gd name="T63" fmla="*/ 0 h 4"/>
                <a:gd name="T64" fmla="*/ 1 w 8"/>
                <a:gd name="T65" fmla="*/ 0 h 4"/>
                <a:gd name="T66" fmla="*/ 3 w 8"/>
                <a:gd name="T67" fmla="*/ 0 h 4"/>
                <a:gd name="T68" fmla="*/ 1 w 8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4" y="1"/>
                    <a:pt x="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6" y="1"/>
                    <a:pt x="6" y="2"/>
                  </a:cubicBezTo>
                  <a:cubicBezTo>
                    <a:pt x="4" y="3"/>
                    <a:pt x="4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8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4" y="1"/>
                    <a:pt x="3" y="1"/>
                    <a:pt x="6" y="0"/>
                  </a:cubicBezTo>
                  <a:cubicBezTo>
                    <a:pt x="6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2" name="Freeform 534">
              <a:extLst>
                <a:ext uri="{FF2B5EF4-FFF2-40B4-BE49-F238E27FC236}">
                  <a16:creationId xmlns:a16="http://schemas.microsoft.com/office/drawing/2014/main" id="{BB7AC0F0-F9D9-C64B-BC02-E1E48069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969"/>
              <a:ext cx="5" cy="4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3" name="Freeform 535">
              <a:extLst>
                <a:ext uri="{FF2B5EF4-FFF2-40B4-BE49-F238E27FC236}">
                  <a16:creationId xmlns:a16="http://schemas.microsoft.com/office/drawing/2014/main" id="{E000C953-2042-E34B-86A2-A67F12E9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948"/>
              <a:ext cx="42" cy="16"/>
            </a:xfrm>
            <a:custGeom>
              <a:avLst/>
              <a:gdLst>
                <a:gd name="T0" fmla="*/ 5 w 10"/>
                <a:gd name="T1" fmla="*/ 3 h 4"/>
                <a:gd name="T2" fmla="*/ 7 w 10"/>
                <a:gd name="T3" fmla="*/ 2 h 4"/>
                <a:gd name="T4" fmla="*/ 3 w 10"/>
                <a:gd name="T5" fmla="*/ 3 h 4"/>
                <a:gd name="T6" fmla="*/ 3 w 10"/>
                <a:gd name="T7" fmla="*/ 2 h 4"/>
                <a:gd name="T8" fmla="*/ 6 w 10"/>
                <a:gd name="T9" fmla="*/ 2 h 4"/>
                <a:gd name="T10" fmla="*/ 6 w 10"/>
                <a:gd name="T11" fmla="*/ 2 h 4"/>
                <a:gd name="T12" fmla="*/ 4 w 10"/>
                <a:gd name="T13" fmla="*/ 2 h 4"/>
                <a:gd name="T14" fmla="*/ 3 w 10"/>
                <a:gd name="T15" fmla="*/ 2 h 4"/>
                <a:gd name="T16" fmla="*/ 4 w 10"/>
                <a:gd name="T17" fmla="*/ 2 h 4"/>
                <a:gd name="T18" fmla="*/ 6 w 10"/>
                <a:gd name="T19" fmla="*/ 2 h 4"/>
                <a:gd name="T20" fmla="*/ 1 w 10"/>
                <a:gd name="T21" fmla="*/ 0 h 4"/>
                <a:gd name="T22" fmla="*/ 1 w 10"/>
                <a:gd name="T23" fmla="*/ 1 h 4"/>
                <a:gd name="T24" fmla="*/ 4 w 10"/>
                <a:gd name="T25" fmla="*/ 1 h 4"/>
                <a:gd name="T26" fmla="*/ 3 w 10"/>
                <a:gd name="T27" fmla="*/ 1 h 4"/>
                <a:gd name="T28" fmla="*/ 2 w 10"/>
                <a:gd name="T29" fmla="*/ 1 h 4"/>
                <a:gd name="T30" fmla="*/ 2 w 10"/>
                <a:gd name="T31" fmla="*/ 4 h 4"/>
                <a:gd name="T32" fmla="*/ 2 w 10"/>
                <a:gd name="T33" fmla="*/ 3 h 4"/>
                <a:gd name="T34" fmla="*/ 3 w 10"/>
                <a:gd name="T35" fmla="*/ 3 h 4"/>
                <a:gd name="T36" fmla="*/ 5 w 10"/>
                <a:gd name="T37" fmla="*/ 3 h 4"/>
                <a:gd name="T38" fmla="*/ 5 w 10"/>
                <a:gd name="T39" fmla="*/ 3 h 4"/>
                <a:gd name="T40" fmla="*/ 7 w 10"/>
                <a:gd name="T41" fmla="*/ 3 h 4"/>
                <a:gd name="T42" fmla="*/ 8 w 10"/>
                <a:gd name="T43" fmla="*/ 3 h 4"/>
                <a:gd name="T44" fmla="*/ 8 w 10"/>
                <a:gd name="T45" fmla="*/ 2 h 4"/>
                <a:gd name="T46" fmla="*/ 5 w 10"/>
                <a:gd name="T4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6" y="3"/>
                    <a:pt x="7" y="2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6" y="2"/>
                    <a:pt x="6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2"/>
                    <a:pt x="6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5" y="2"/>
                    <a:pt x="6" y="2"/>
                  </a:cubicBez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7" y="3"/>
                    <a:pt x="8" y="3"/>
                  </a:cubicBezTo>
                  <a:cubicBezTo>
                    <a:pt x="10" y="2"/>
                    <a:pt x="7" y="3"/>
                    <a:pt x="8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4" name="Freeform 536">
              <a:extLst>
                <a:ext uri="{FF2B5EF4-FFF2-40B4-BE49-F238E27FC236}">
                  <a16:creationId xmlns:a16="http://schemas.microsoft.com/office/drawing/2014/main" id="{752C5692-BE56-084B-87B8-F039175D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60"/>
              <a:ext cx="8" cy="0"/>
            </a:xfrm>
            <a:custGeom>
              <a:avLst/>
              <a:gdLst>
                <a:gd name="T0" fmla="*/ 8 w 8"/>
                <a:gd name="T1" fmla="*/ 0 w 8"/>
                <a:gd name="T2" fmla="*/ 4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5" name="Freeform 537">
              <a:extLst>
                <a:ext uri="{FF2B5EF4-FFF2-40B4-BE49-F238E27FC236}">
                  <a16:creationId xmlns:a16="http://schemas.microsoft.com/office/drawing/2014/main" id="{41C8D2DD-2BDD-4D48-A2AC-2E479155A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6" name="Freeform 538">
              <a:extLst>
                <a:ext uri="{FF2B5EF4-FFF2-40B4-BE49-F238E27FC236}">
                  <a16:creationId xmlns:a16="http://schemas.microsoft.com/office/drawing/2014/main" id="{42530C2C-8B9E-A04B-8C7C-47E87E74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7" name="Freeform 539">
              <a:extLst>
                <a:ext uri="{FF2B5EF4-FFF2-40B4-BE49-F238E27FC236}">
                  <a16:creationId xmlns:a16="http://schemas.microsoft.com/office/drawing/2014/main" id="{8537C6C1-6B7C-C848-9956-B3EDA15F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17" cy="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2" y="1"/>
                    <a:pt x="4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8" name="Freeform 540">
              <a:extLst>
                <a:ext uri="{FF2B5EF4-FFF2-40B4-BE49-F238E27FC236}">
                  <a16:creationId xmlns:a16="http://schemas.microsoft.com/office/drawing/2014/main" id="{7EBAC301-D749-5042-B542-CBDEAD71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10"/>
              <a:ext cx="30" cy="38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7 h 9"/>
                <a:gd name="T4" fmla="*/ 4 w 7"/>
                <a:gd name="T5" fmla="*/ 8 h 9"/>
                <a:gd name="T6" fmla="*/ 5 w 7"/>
                <a:gd name="T7" fmla="*/ 8 h 9"/>
                <a:gd name="T8" fmla="*/ 4 w 7"/>
                <a:gd name="T9" fmla="*/ 7 h 9"/>
                <a:gd name="T10" fmla="*/ 4 w 7"/>
                <a:gd name="T11" fmla="*/ 7 h 9"/>
                <a:gd name="T12" fmla="*/ 2 w 7"/>
                <a:gd name="T13" fmla="*/ 6 h 9"/>
                <a:gd name="T14" fmla="*/ 5 w 7"/>
                <a:gd name="T15" fmla="*/ 6 h 9"/>
                <a:gd name="T16" fmla="*/ 2 w 7"/>
                <a:gd name="T17" fmla="*/ 5 h 9"/>
                <a:gd name="T18" fmla="*/ 3 w 7"/>
                <a:gd name="T19" fmla="*/ 5 h 9"/>
                <a:gd name="T20" fmla="*/ 3 w 7"/>
                <a:gd name="T21" fmla="*/ 5 h 9"/>
                <a:gd name="T22" fmla="*/ 3 w 7"/>
                <a:gd name="T23" fmla="*/ 5 h 9"/>
                <a:gd name="T24" fmla="*/ 5 w 7"/>
                <a:gd name="T25" fmla="*/ 6 h 9"/>
                <a:gd name="T26" fmla="*/ 5 w 7"/>
                <a:gd name="T27" fmla="*/ 5 h 9"/>
                <a:gd name="T28" fmla="*/ 6 w 7"/>
                <a:gd name="T29" fmla="*/ 5 h 9"/>
                <a:gd name="T30" fmla="*/ 5 w 7"/>
                <a:gd name="T31" fmla="*/ 4 h 9"/>
                <a:gd name="T32" fmla="*/ 6 w 7"/>
                <a:gd name="T33" fmla="*/ 4 h 9"/>
                <a:gd name="T34" fmla="*/ 3 w 7"/>
                <a:gd name="T35" fmla="*/ 3 h 9"/>
                <a:gd name="T36" fmla="*/ 4 w 7"/>
                <a:gd name="T37" fmla="*/ 2 h 9"/>
                <a:gd name="T38" fmla="*/ 6 w 7"/>
                <a:gd name="T39" fmla="*/ 4 h 9"/>
                <a:gd name="T40" fmla="*/ 5 w 7"/>
                <a:gd name="T41" fmla="*/ 3 h 9"/>
                <a:gd name="T42" fmla="*/ 7 w 7"/>
                <a:gd name="T43" fmla="*/ 4 h 9"/>
                <a:gd name="T44" fmla="*/ 5 w 7"/>
                <a:gd name="T45" fmla="*/ 2 h 9"/>
                <a:gd name="T46" fmla="*/ 5 w 7"/>
                <a:gd name="T47" fmla="*/ 2 h 9"/>
                <a:gd name="T48" fmla="*/ 3 w 7"/>
                <a:gd name="T49" fmla="*/ 0 h 9"/>
                <a:gd name="T50" fmla="*/ 2 w 7"/>
                <a:gd name="T51" fmla="*/ 2 h 9"/>
                <a:gd name="T52" fmla="*/ 3 w 7"/>
                <a:gd name="T53" fmla="*/ 3 h 9"/>
                <a:gd name="T54" fmla="*/ 1 w 7"/>
                <a:gd name="T55" fmla="*/ 2 h 9"/>
                <a:gd name="T56" fmla="*/ 3 w 7"/>
                <a:gd name="T57" fmla="*/ 3 h 9"/>
                <a:gd name="T58" fmla="*/ 1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0 w 7"/>
                <a:gd name="T65" fmla="*/ 7 h 9"/>
                <a:gd name="T66" fmla="*/ 2 w 7"/>
                <a:gd name="T67" fmla="*/ 7 h 9"/>
                <a:gd name="T68" fmla="*/ 2 w 7"/>
                <a:gd name="T69" fmla="*/ 8 h 9"/>
                <a:gd name="T70" fmla="*/ 3 w 7"/>
                <a:gd name="T71" fmla="*/ 8 h 9"/>
                <a:gd name="T72" fmla="*/ 0 w 7"/>
                <a:gd name="T73" fmla="*/ 8 h 9"/>
                <a:gd name="T74" fmla="*/ 0 w 7"/>
                <a:gd name="T75" fmla="*/ 8 h 9"/>
                <a:gd name="T76" fmla="*/ 1 w 7"/>
                <a:gd name="T77" fmla="*/ 8 h 9"/>
                <a:gd name="T78" fmla="*/ 0 w 7"/>
                <a:gd name="T79" fmla="*/ 8 h 9"/>
                <a:gd name="T80" fmla="*/ 4 w 7"/>
                <a:gd name="T81" fmla="*/ 9 h 9"/>
                <a:gd name="T82" fmla="*/ 6 w 7"/>
                <a:gd name="T83" fmla="*/ 8 h 9"/>
                <a:gd name="T84" fmla="*/ 3 w 7"/>
                <a:gd name="T8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6" y="8"/>
                    <a:pt x="4" y="7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6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3" y="3"/>
                  </a:cubicBezTo>
                  <a:cubicBezTo>
                    <a:pt x="6" y="4"/>
                    <a:pt x="3" y="2"/>
                    <a:pt x="4" y="2"/>
                  </a:cubicBezTo>
                  <a:cubicBezTo>
                    <a:pt x="5" y="3"/>
                    <a:pt x="4" y="3"/>
                    <a:pt x="6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5" y="3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4" y="3"/>
                    <a:pt x="2" y="2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1" y="8"/>
                    <a:pt x="7" y="9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9" name="Freeform 541">
              <a:extLst>
                <a:ext uri="{FF2B5EF4-FFF2-40B4-BE49-F238E27FC236}">
                  <a16:creationId xmlns:a16="http://schemas.microsoft.com/office/drawing/2014/main" id="{23BFF850-CF90-9540-A9FC-B6064566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0" name="Freeform 542">
              <a:extLst>
                <a:ext uri="{FF2B5EF4-FFF2-40B4-BE49-F238E27FC236}">
                  <a16:creationId xmlns:a16="http://schemas.microsoft.com/office/drawing/2014/main" id="{1108C90D-D0C3-D645-8DED-77F726C34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14"/>
              <a:ext cx="0" cy="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1" name="Rectangle 543">
              <a:extLst>
                <a:ext uri="{FF2B5EF4-FFF2-40B4-BE49-F238E27FC236}">
                  <a16:creationId xmlns:a16="http://schemas.microsoft.com/office/drawing/2014/main" id="{B0C70BF0-4D9D-5F40-B6C8-F2355FDE4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94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2" name="Freeform 544">
              <a:extLst>
                <a:ext uri="{FF2B5EF4-FFF2-40B4-BE49-F238E27FC236}">
                  <a16:creationId xmlns:a16="http://schemas.microsoft.com/office/drawing/2014/main" id="{8319443A-BAAB-3546-A731-EF7DD9912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48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3" name="Freeform 545">
              <a:extLst>
                <a:ext uri="{FF2B5EF4-FFF2-40B4-BE49-F238E27FC236}">
                  <a16:creationId xmlns:a16="http://schemas.microsoft.com/office/drawing/2014/main" id="{4A1032CB-6A0A-0940-928E-DC91A793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14"/>
              <a:ext cx="4" cy="5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4" name="Freeform 546">
              <a:extLst>
                <a:ext uri="{FF2B5EF4-FFF2-40B4-BE49-F238E27FC236}">
                  <a16:creationId xmlns:a16="http://schemas.microsoft.com/office/drawing/2014/main" id="{C767C8B7-18F1-BA47-9A0A-BAC1C1AF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8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5" name="Freeform 547">
              <a:extLst>
                <a:ext uri="{FF2B5EF4-FFF2-40B4-BE49-F238E27FC236}">
                  <a16:creationId xmlns:a16="http://schemas.microsoft.com/office/drawing/2014/main" id="{57C4BD2E-001C-0B4B-BE6B-6BCA9781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73"/>
              <a:ext cx="71" cy="50"/>
            </a:xfrm>
            <a:custGeom>
              <a:avLst/>
              <a:gdLst>
                <a:gd name="T0" fmla="*/ 4 w 17"/>
                <a:gd name="T1" fmla="*/ 4 h 12"/>
                <a:gd name="T2" fmla="*/ 2 w 17"/>
                <a:gd name="T3" fmla="*/ 4 h 12"/>
                <a:gd name="T4" fmla="*/ 1 w 17"/>
                <a:gd name="T5" fmla="*/ 5 h 12"/>
                <a:gd name="T6" fmla="*/ 3 w 17"/>
                <a:gd name="T7" fmla="*/ 6 h 12"/>
                <a:gd name="T8" fmla="*/ 4 w 17"/>
                <a:gd name="T9" fmla="*/ 7 h 12"/>
                <a:gd name="T10" fmla="*/ 5 w 17"/>
                <a:gd name="T11" fmla="*/ 9 h 12"/>
                <a:gd name="T12" fmla="*/ 8 w 17"/>
                <a:gd name="T13" fmla="*/ 8 h 12"/>
                <a:gd name="T14" fmla="*/ 8 w 17"/>
                <a:gd name="T15" fmla="*/ 9 h 12"/>
                <a:gd name="T16" fmla="*/ 8 w 17"/>
                <a:gd name="T17" fmla="*/ 10 h 12"/>
                <a:gd name="T18" fmla="*/ 10 w 17"/>
                <a:gd name="T19" fmla="*/ 7 h 12"/>
                <a:gd name="T20" fmla="*/ 10 w 17"/>
                <a:gd name="T21" fmla="*/ 7 h 12"/>
                <a:gd name="T22" fmla="*/ 11 w 17"/>
                <a:gd name="T23" fmla="*/ 8 h 12"/>
                <a:gd name="T24" fmla="*/ 12 w 17"/>
                <a:gd name="T25" fmla="*/ 9 h 12"/>
                <a:gd name="T26" fmla="*/ 13 w 17"/>
                <a:gd name="T27" fmla="*/ 9 h 12"/>
                <a:gd name="T28" fmla="*/ 13 w 17"/>
                <a:gd name="T29" fmla="*/ 8 h 12"/>
                <a:gd name="T30" fmla="*/ 14 w 17"/>
                <a:gd name="T31" fmla="*/ 7 h 12"/>
                <a:gd name="T32" fmla="*/ 14 w 17"/>
                <a:gd name="T33" fmla="*/ 8 h 12"/>
                <a:gd name="T34" fmla="*/ 15 w 17"/>
                <a:gd name="T35" fmla="*/ 8 h 12"/>
                <a:gd name="T36" fmla="*/ 14 w 17"/>
                <a:gd name="T37" fmla="*/ 10 h 12"/>
                <a:gd name="T38" fmla="*/ 15 w 17"/>
                <a:gd name="T39" fmla="*/ 9 h 12"/>
                <a:gd name="T40" fmla="*/ 14 w 17"/>
                <a:gd name="T41" fmla="*/ 8 h 12"/>
                <a:gd name="T42" fmla="*/ 17 w 17"/>
                <a:gd name="T43" fmla="*/ 11 h 12"/>
                <a:gd name="T44" fmla="*/ 17 w 17"/>
                <a:gd name="T45" fmla="*/ 11 h 12"/>
                <a:gd name="T46" fmla="*/ 17 w 17"/>
                <a:gd name="T47" fmla="*/ 11 h 12"/>
                <a:gd name="T48" fmla="*/ 17 w 17"/>
                <a:gd name="T49" fmla="*/ 11 h 12"/>
                <a:gd name="T50" fmla="*/ 17 w 17"/>
                <a:gd name="T51" fmla="*/ 11 h 12"/>
                <a:gd name="T52" fmla="*/ 14 w 17"/>
                <a:gd name="T53" fmla="*/ 5 h 12"/>
                <a:gd name="T54" fmla="*/ 14 w 17"/>
                <a:gd name="T55" fmla="*/ 5 h 12"/>
                <a:gd name="T56" fmla="*/ 14 w 17"/>
                <a:gd name="T57" fmla="*/ 5 h 12"/>
                <a:gd name="T58" fmla="*/ 14 w 17"/>
                <a:gd name="T59" fmla="*/ 5 h 12"/>
                <a:gd name="T60" fmla="*/ 13 w 17"/>
                <a:gd name="T61" fmla="*/ 4 h 12"/>
                <a:gd name="T62" fmla="*/ 13 w 17"/>
                <a:gd name="T63" fmla="*/ 4 h 12"/>
                <a:gd name="T64" fmla="*/ 12 w 17"/>
                <a:gd name="T65" fmla="*/ 5 h 12"/>
                <a:gd name="T66" fmla="*/ 12 w 17"/>
                <a:gd name="T67" fmla="*/ 5 h 12"/>
                <a:gd name="T68" fmla="*/ 12 w 17"/>
                <a:gd name="T69" fmla="*/ 5 h 12"/>
                <a:gd name="T70" fmla="*/ 12 w 17"/>
                <a:gd name="T71" fmla="*/ 5 h 12"/>
                <a:gd name="T72" fmla="*/ 11 w 17"/>
                <a:gd name="T73" fmla="*/ 6 h 12"/>
                <a:gd name="T74" fmla="*/ 11 w 17"/>
                <a:gd name="T75" fmla="*/ 5 h 12"/>
                <a:gd name="T76" fmla="*/ 11 w 17"/>
                <a:gd name="T77" fmla="*/ 4 h 12"/>
                <a:gd name="T78" fmla="*/ 10 w 17"/>
                <a:gd name="T79" fmla="*/ 6 h 12"/>
                <a:gd name="T80" fmla="*/ 9 w 17"/>
                <a:gd name="T81" fmla="*/ 6 h 12"/>
                <a:gd name="T82" fmla="*/ 7 w 17"/>
                <a:gd name="T83" fmla="*/ 6 h 12"/>
                <a:gd name="T84" fmla="*/ 7 w 17"/>
                <a:gd name="T85" fmla="*/ 6 h 12"/>
                <a:gd name="T86" fmla="*/ 6 w 17"/>
                <a:gd name="T87" fmla="*/ 5 h 12"/>
                <a:gd name="T88" fmla="*/ 5 w 17"/>
                <a:gd name="T89" fmla="*/ 7 h 12"/>
                <a:gd name="T90" fmla="*/ 7 w 17"/>
                <a:gd name="T9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12">
                  <a:moveTo>
                    <a:pt x="7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2" y="6"/>
                    <a:pt x="4" y="4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5" y="5"/>
                    <a:pt x="5" y="5"/>
                  </a:cubicBezTo>
                  <a:cubicBezTo>
                    <a:pt x="0" y="8"/>
                    <a:pt x="7" y="5"/>
                    <a:pt x="4" y="7"/>
                  </a:cubicBezTo>
                  <a:cubicBezTo>
                    <a:pt x="5" y="7"/>
                    <a:pt x="5" y="8"/>
                    <a:pt x="6" y="7"/>
                  </a:cubicBezTo>
                  <a:cubicBezTo>
                    <a:pt x="5" y="8"/>
                    <a:pt x="6" y="8"/>
                    <a:pt x="5" y="9"/>
                  </a:cubicBezTo>
                  <a:cubicBezTo>
                    <a:pt x="7" y="6"/>
                    <a:pt x="5" y="11"/>
                    <a:pt x="7" y="7"/>
                  </a:cubicBezTo>
                  <a:cubicBezTo>
                    <a:pt x="7" y="8"/>
                    <a:pt x="8" y="7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8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8"/>
                    <a:pt x="9" y="8"/>
                    <a:pt x="8" y="10"/>
                  </a:cubicBezTo>
                  <a:cubicBezTo>
                    <a:pt x="9" y="8"/>
                    <a:pt x="9" y="9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0" y="7"/>
                    <a:pt x="11" y="5"/>
                    <a:pt x="10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11" y="11"/>
                    <a:pt x="11" y="7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8"/>
                    <a:pt x="12" y="10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3" y="6"/>
                    <a:pt x="13" y="8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9"/>
                    <a:pt x="14" y="10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4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2" y="8"/>
                    <a:pt x="14" y="10"/>
                  </a:cubicBezTo>
                  <a:cubicBezTo>
                    <a:pt x="14" y="10"/>
                    <a:pt x="16" y="11"/>
                    <a:pt x="17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14" y="8"/>
                    <a:pt x="15" y="9"/>
                    <a:pt x="15" y="8"/>
                  </a:cubicBezTo>
                  <a:cubicBezTo>
                    <a:pt x="16" y="10"/>
                    <a:pt x="16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0"/>
                    <a:pt x="16" y="8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5"/>
                    <a:pt x="13" y="6"/>
                    <a:pt x="13" y="4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1" y="6"/>
                    <a:pt x="11" y="6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0" y="8"/>
                    <a:pt x="11" y="6"/>
                    <a:pt x="10" y="7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4"/>
                    <a:pt x="10" y="6"/>
                    <a:pt x="10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6"/>
                    <a:pt x="10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9" y="6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6" y="6"/>
                    <a:pt x="9" y="3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3" y="6"/>
                    <a:pt x="7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6" name="Freeform 548">
              <a:extLst>
                <a:ext uri="{FF2B5EF4-FFF2-40B4-BE49-F238E27FC236}">
                  <a16:creationId xmlns:a16="http://schemas.microsoft.com/office/drawing/2014/main" id="{C089588A-618F-F643-AB3E-9AEDF6CA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889"/>
              <a:ext cx="4" cy="9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7" name="Rectangle 549">
              <a:extLst>
                <a:ext uri="{FF2B5EF4-FFF2-40B4-BE49-F238E27FC236}">
                  <a16:creationId xmlns:a16="http://schemas.microsoft.com/office/drawing/2014/main" id="{F2F2594E-6DF5-C245-99AF-BC6C7E12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93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" name="Freeform 550">
              <a:extLst>
                <a:ext uri="{FF2B5EF4-FFF2-40B4-BE49-F238E27FC236}">
                  <a16:creationId xmlns:a16="http://schemas.microsoft.com/office/drawing/2014/main" id="{9673C2B3-A023-CE42-9A2B-2BA87724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885"/>
              <a:ext cx="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9" name="Rectangle 551">
              <a:extLst>
                <a:ext uri="{FF2B5EF4-FFF2-40B4-BE49-F238E27FC236}">
                  <a16:creationId xmlns:a16="http://schemas.microsoft.com/office/drawing/2014/main" id="{6CEB71A5-FF58-3C49-B8E4-F87AF10A5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88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0" name="Freeform 552">
              <a:extLst>
                <a:ext uri="{FF2B5EF4-FFF2-40B4-BE49-F238E27FC236}">
                  <a16:creationId xmlns:a16="http://schemas.microsoft.com/office/drawing/2014/main" id="{B3288755-A249-3D4F-A5C7-405128E13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847"/>
              <a:ext cx="38" cy="42"/>
            </a:xfrm>
            <a:custGeom>
              <a:avLst/>
              <a:gdLst>
                <a:gd name="T0" fmla="*/ 6 w 9"/>
                <a:gd name="T1" fmla="*/ 2 h 10"/>
                <a:gd name="T2" fmla="*/ 4 w 9"/>
                <a:gd name="T3" fmla="*/ 2 h 10"/>
                <a:gd name="T4" fmla="*/ 6 w 9"/>
                <a:gd name="T5" fmla="*/ 2 h 10"/>
                <a:gd name="T6" fmla="*/ 3 w 9"/>
                <a:gd name="T7" fmla="*/ 0 h 10"/>
                <a:gd name="T8" fmla="*/ 4 w 9"/>
                <a:gd name="T9" fmla="*/ 5 h 10"/>
                <a:gd name="T10" fmla="*/ 3 w 9"/>
                <a:gd name="T11" fmla="*/ 5 h 10"/>
                <a:gd name="T12" fmla="*/ 5 w 9"/>
                <a:gd name="T13" fmla="*/ 7 h 10"/>
                <a:gd name="T14" fmla="*/ 3 w 9"/>
                <a:gd name="T15" fmla="*/ 7 h 10"/>
                <a:gd name="T16" fmla="*/ 4 w 9"/>
                <a:gd name="T17" fmla="*/ 8 h 10"/>
                <a:gd name="T18" fmla="*/ 4 w 9"/>
                <a:gd name="T19" fmla="*/ 7 h 10"/>
                <a:gd name="T20" fmla="*/ 4 w 9"/>
                <a:gd name="T21" fmla="*/ 8 h 10"/>
                <a:gd name="T22" fmla="*/ 4 w 9"/>
                <a:gd name="T23" fmla="*/ 8 h 10"/>
                <a:gd name="T24" fmla="*/ 5 w 9"/>
                <a:gd name="T25" fmla="*/ 8 h 10"/>
                <a:gd name="T26" fmla="*/ 4 w 9"/>
                <a:gd name="T27" fmla="*/ 8 h 10"/>
                <a:gd name="T28" fmla="*/ 5 w 9"/>
                <a:gd name="T29" fmla="*/ 9 h 10"/>
                <a:gd name="T30" fmla="*/ 4 w 9"/>
                <a:gd name="T31" fmla="*/ 9 h 10"/>
                <a:gd name="T32" fmla="*/ 6 w 9"/>
                <a:gd name="T33" fmla="*/ 10 h 10"/>
                <a:gd name="T34" fmla="*/ 7 w 9"/>
                <a:gd name="T35" fmla="*/ 9 h 10"/>
                <a:gd name="T36" fmla="*/ 6 w 9"/>
                <a:gd name="T37" fmla="*/ 9 h 10"/>
                <a:gd name="T38" fmla="*/ 6 w 9"/>
                <a:gd name="T39" fmla="*/ 9 h 10"/>
                <a:gd name="T40" fmla="*/ 5 w 9"/>
                <a:gd name="T41" fmla="*/ 8 h 10"/>
                <a:gd name="T42" fmla="*/ 7 w 9"/>
                <a:gd name="T43" fmla="*/ 8 h 10"/>
                <a:gd name="T44" fmla="*/ 8 w 9"/>
                <a:gd name="T45" fmla="*/ 7 h 10"/>
                <a:gd name="T46" fmla="*/ 8 w 9"/>
                <a:gd name="T47" fmla="*/ 7 h 10"/>
                <a:gd name="T48" fmla="*/ 8 w 9"/>
                <a:gd name="T49" fmla="*/ 7 h 10"/>
                <a:gd name="T50" fmla="*/ 7 w 9"/>
                <a:gd name="T51" fmla="*/ 7 h 10"/>
                <a:gd name="T52" fmla="*/ 5 w 9"/>
                <a:gd name="T53" fmla="*/ 7 h 10"/>
                <a:gd name="T54" fmla="*/ 5 w 9"/>
                <a:gd name="T55" fmla="*/ 7 h 10"/>
                <a:gd name="T56" fmla="*/ 6 w 9"/>
                <a:gd name="T57" fmla="*/ 7 h 10"/>
                <a:gd name="T58" fmla="*/ 6 w 9"/>
                <a:gd name="T59" fmla="*/ 7 h 10"/>
                <a:gd name="T60" fmla="*/ 8 w 9"/>
                <a:gd name="T61" fmla="*/ 6 h 10"/>
                <a:gd name="T62" fmla="*/ 6 w 9"/>
                <a:gd name="T63" fmla="*/ 6 h 10"/>
                <a:gd name="T64" fmla="*/ 5 w 9"/>
                <a:gd name="T65" fmla="*/ 5 h 10"/>
                <a:gd name="T66" fmla="*/ 7 w 9"/>
                <a:gd name="T67" fmla="*/ 5 h 10"/>
                <a:gd name="T68" fmla="*/ 5 w 9"/>
                <a:gd name="T69" fmla="*/ 5 h 10"/>
                <a:gd name="T70" fmla="*/ 6 w 9"/>
                <a:gd name="T71" fmla="*/ 4 h 10"/>
                <a:gd name="T72" fmla="*/ 5 w 9"/>
                <a:gd name="T73" fmla="*/ 4 h 10"/>
                <a:gd name="T74" fmla="*/ 5 w 9"/>
                <a:gd name="T75" fmla="*/ 3 h 10"/>
                <a:gd name="T76" fmla="*/ 5 w 9"/>
                <a:gd name="T77" fmla="*/ 3 h 10"/>
                <a:gd name="T78" fmla="*/ 4 w 9"/>
                <a:gd name="T79" fmla="*/ 2 h 10"/>
                <a:gd name="T80" fmla="*/ 6 w 9"/>
                <a:gd name="T8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4" y="1"/>
                    <a:pt x="6" y="2"/>
                  </a:cubicBezTo>
                  <a:cubicBezTo>
                    <a:pt x="4" y="1"/>
                    <a:pt x="6" y="1"/>
                    <a:pt x="3" y="0"/>
                  </a:cubicBezTo>
                  <a:cubicBezTo>
                    <a:pt x="4" y="2"/>
                    <a:pt x="2" y="3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0" y="6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6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9"/>
                    <a:pt x="7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7"/>
                    <a:pt x="5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7" y="6"/>
                    <a:pt x="7" y="7"/>
                    <a:pt x="6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1" name="Freeform 553">
              <a:extLst>
                <a:ext uri="{FF2B5EF4-FFF2-40B4-BE49-F238E27FC236}">
                  <a16:creationId xmlns:a16="http://schemas.microsoft.com/office/drawing/2014/main" id="{1017C889-5C76-7040-AC98-FC51A858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47"/>
              <a:ext cx="12" cy="5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2" name="Freeform 554">
              <a:extLst>
                <a:ext uri="{FF2B5EF4-FFF2-40B4-BE49-F238E27FC236}">
                  <a16:creationId xmlns:a16="http://schemas.microsoft.com/office/drawing/2014/main" id="{1448722C-06C5-4A40-BE6E-2AF1D5FD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818"/>
              <a:ext cx="67" cy="34"/>
            </a:xfrm>
            <a:custGeom>
              <a:avLst/>
              <a:gdLst>
                <a:gd name="T0" fmla="*/ 10 w 16"/>
                <a:gd name="T1" fmla="*/ 3 h 8"/>
                <a:gd name="T2" fmla="*/ 11 w 16"/>
                <a:gd name="T3" fmla="*/ 3 h 8"/>
                <a:gd name="T4" fmla="*/ 1 w 16"/>
                <a:gd name="T5" fmla="*/ 5 h 8"/>
                <a:gd name="T6" fmla="*/ 3 w 16"/>
                <a:gd name="T7" fmla="*/ 6 h 8"/>
                <a:gd name="T8" fmla="*/ 1 w 16"/>
                <a:gd name="T9" fmla="*/ 6 h 8"/>
                <a:gd name="T10" fmla="*/ 3 w 16"/>
                <a:gd name="T11" fmla="*/ 7 h 8"/>
                <a:gd name="T12" fmla="*/ 2 w 16"/>
                <a:gd name="T13" fmla="*/ 6 h 8"/>
                <a:gd name="T14" fmla="*/ 3 w 16"/>
                <a:gd name="T15" fmla="*/ 7 h 8"/>
                <a:gd name="T16" fmla="*/ 3 w 16"/>
                <a:gd name="T17" fmla="*/ 6 h 8"/>
                <a:gd name="T18" fmla="*/ 4 w 16"/>
                <a:gd name="T19" fmla="*/ 7 h 8"/>
                <a:gd name="T20" fmla="*/ 2 w 16"/>
                <a:gd name="T21" fmla="*/ 5 h 8"/>
                <a:gd name="T22" fmla="*/ 4 w 16"/>
                <a:gd name="T23" fmla="*/ 6 h 8"/>
                <a:gd name="T24" fmla="*/ 7 w 16"/>
                <a:gd name="T25" fmla="*/ 5 h 8"/>
                <a:gd name="T26" fmla="*/ 6 w 16"/>
                <a:gd name="T27" fmla="*/ 4 h 8"/>
                <a:gd name="T28" fmla="*/ 6 w 16"/>
                <a:gd name="T29" fmla="*/ 3 h 8"/>
                <a:gd name="T30" fmla="*/ 7 w 16"/>
                <a:gd name="T31" fmla="*/ 5 h 8"/>
                <a:gd name="T32" fmla="*/ 10 w 16"/>
                <a:gd name="T33" fmla="*/ 5 h 8"/>
                <a:gd name="T34" fmla="*/ 10 w 16"/>
                <a:gd name="T35" fmla="*/ 6 h 8"/>
                <a:gd name="T36" fmla="*/ 12 w 16"/>
                <a:gd name="T37" fmla="*/ 4 h 8"/>
                <a:gd name="T38" fmla="*/ 11 w 16"/>
                <a:gd name="T39" fmla="*/ 6 h 8"/>
                <a:gd name="T40" fmla="*/ 10 w 16"/>
                <a:gd name="T41" fmla="*/ 5 h 8"/>
                <a:gd name="T42" fmla="*/ 10 w 16"/>
                <a:gd name="T43" fmla="*/ 2 h 8"/>
                <a:gd name="T44" fmla="*/ 10 w 16"/>
                <a:gd name="T4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10" y="3"/>
                  </a:moveTo>
                  <a:cubicBezTo>
                    <a:pt x="10" y="4"/>
                    <a:pt x="11" y="3"/>
                    <a:pt x="11" y="3"/>
                  </a:cubicBezTo>
                  <a:cubicBezTo>
                    <a:pt x="3" y="1"/>
                    <a:pt x="8" y="0"/>
                    <a:pt x="1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0" y="6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1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3"/>
                    <a:pt x="5" y="4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1"/>
                    <a:pt x="6" y="4"/>
                    <a:pt x="7" y="5"/>
                  </a:cubicBezTo>
                  <a:cubicBezTo>
                    <a:pt x="7" y="4"/>
                    <a:pt x="8" y="3"/>
                    <a:pt x="10" y="5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2" y="3"/>
                    <a:pt x="10" y="2"/>
                  </a:cubicBezTo>
                  <a:cubicBezTo>
                    <a:pt x="16" y="4"/>
                    <a:pt x="12" y="8"/>
                    <a:pt x="1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3" name="Freeform 555">
              <a:extLst>
                <a:ext uri="{FF2B5EF4-FFF2-40B4-BE49-F238E27FC236}">
                  <a16:creationId xmlns:a16="http://schemas.microsoft.com/office/drawing/2014/main" id="{BE1A2BD4-E9C2-944D-B559-90F488F9C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831"/>
              <a:ext cx="5" cy="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4" name="Freeform 556">
              <a:extLst>
                <a:ext uri="{FF2B5EF4-FFF2-40B4-BE49-F238E27FC236}">
                  <a16:creationId xmlns:a16="http://schemas.microsoft.com/office/drawing/2014/main" id="{ECF04727-2E8A-8844-BE34-F5AAFD55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51"/>
              <a:ext cx="0" cy="5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5" name="Freeform 557">
              <a:extLst>
                <a:ext uri="{FF2B5EF4-FFF2-40B4-BE49-F238E27FC236}">
                  <a16:creationId xmlns:a16="http://schemas.microsoft.com/office/drawing/2014/main" id="{4A04B6F7-265F-1D4B-8B81-3E7580937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35"/>
              <a:ext cx="9" cy="21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3 h 5"/>
                <a:gd name="T10" fmla="*/ 2 w 2"/>
                <a:gd name="T11" fmla="*/ 1 h 5"/>
                <a:gd name="T12" fmla="*/ 1 w 2"/>
                <a:gd name="T13" fmla="*/ 2 h 5"/>
                <a:gd name="T14" fmla="*/ 2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1" y="3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3"/>
                    <a:pt x="1" y="3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6" name="Freeform 558">
              <a:extLst>
                <a:ext uri="{FF2B5EF4-FFF2-40B4-BE49-F238E27FC236}">
                  <a16:creationId xmlns:a16="http://schemas.microsoft.com/office/drawing/2014/main" id="{0DB12D25-BADA-6A40-94D1-27D3B6CC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4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7" name="Freeform 559">
              <a:extLst>
                <a:ext uri="{FF2B5EF4-FFF2-40B4-BE49-F238E27FC236}">
                  <a16:creationId xmlns:a16="http://schemas.microsoft.com/office/drawing/2014/main" id="{5D7B1F6F-DFFC-E148-92B6-D2B9E340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3"/>
              <a:ext cx="4" cy="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8" name="Freeform 560">
              <a:extLst>
                <a:ext uri="{FF2B5EF4-FFF2-40B4-BE49-F238E27FC236}">
                  <a16:creationId xmlns:a16="http://schemas.microsoft.com/office/drawing/2014/main" id="{C826553B-4497-1149-9A86-29DF6549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9" name="Freeform 561">
              <a:extLst>
                <a:ext uri="{FF2B5EF4-FFF2-40B4-BE49-F238E27FC236}">
                  <a16:creationId xmlns:a16="http://schemas.microsoft.com/office/drawing/2014/main" id="{F51E8A53-DF01-8F45-BE38-26C64142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9"/>
              <a:ext cx="8" cy="12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0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2" y="0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0" name="Freeform 562">
              <a:extLst>
                <a:ext uri="{FF2B5EF4-FFF2-40B4-BE49-F238E27FC236}">
                  <a16:creationId xmlns:a16="http://schemas.microsoft.com/office/drawing/2014/main" id="{C451B922-11C6-8D4B-8E35-54737912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1" name="Rectangle 563">
              <a:extLst>
                <a:ext uri="{FF2B5EF4-FFF2-40B4-BE49-F238E27FC236}">
                  <a16:creationId xmlns:a16="http://schemas.microsoft.com/office/drawing/2014/main" id="{7462F293-6553-3D45-93FB-2FEDD8691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747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2" name="Freeform 564">
              <a:extLst>
                <a:ext uri="{FF2B5EF4-FFF2-40B4-BE49-F238E27FC236}">
                  <a16:creationId xmlns:a16="http://schemas.microsoft.com/office/drawing/2014/main" id="{645BD726-EA36-F64E-8678-25E7B66EE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5"/>
              <a:ext cx="8" cy="16"/>
            </a:xfrm>
            <a:custGeom>
              <a:avLst/>
              <a:gdLst>
                <a:gd name="T0" fmla="*/ 0 w 2"/>
                <a:gd name="T1" fmla="*/ 3 h 4"/>
                <a:gd name="T2" fmla="*/ 1 w 2"/>
                <a:gd name="T3" fmla="*/ 2 h 4"/>
                <a:gd name="T4" fmla="*/ 2 w 2"/>
                <a:gd name="T5" fmla="*/ 0 h 4"/>
                <a:gd name="T6" fmla="*/ 1 w 2"/>
                <a:gd name="T7" fmla="*/ 0 h 4"/>
                <a:gd name="T8" fmla="*/ 0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1" y="1"/>
                    <a:pt x="0" y="4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3" name="Freeform 565">
              <a:extLst>
                <a:ext uri="{FF2B5EF4-FFF2-40B4-BE49-F238E27FC236}">
                  <a16:creationId xmlns:a16="http://schemas.microsoft.com/office/drawing/2014/main" id="{742F1179-BEE6-0946-A4D6-95931222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26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4" name="Freeform 566">
              <a:extLst>
                <a:ext uri="{FF2B5EF4-FFF2-40B4-BE49-F238E27FC236}">
                  <a16:creationId xmlns:a16="http://schemas.microsoft.com/office/drawing/2014/main" id="{B443E8C9-F52E-2147-AC68-3F8B06348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2"/>
              <a:ext cx="8" cy="21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2 h 5"/>
                <a:gd name="T4" fmla="*/ 0 w 2"/>
                <a:gd name="T5" fmla="*/ 4 h 5"/>
                <a:gd name="T6" fmla="*/ 1 w 2"/>
                <a:gd name="T7" fmla="*/ 3 h 5"/>
                <a:gd name="T8" fmla="*/ 0 w 2"/>
                <a:gd name="T9" fmla="*/ 5 h 5"/>
                <a:gd name="T10" fmla="*/ 1 w 2"/>
                <a:gd name="T11" fmla="*/ 3 h 5"/>
                <a:gd name="T12" fmla="*/ 1 w 2"/>
                <a:gd name="T13" fmla="*/ 5 h 5"/>
                <a:gd name="T14" fmla="*/ 1 w 2"/>
                <a:gd name="T15" fmla="*/ 3 h 5"/>
                <a:gd name="T16" fmla="*/ 1 w 2"/>
                <a:gd name="T17" fmla="*/ 3 h 5"/>
                <a:gd name="T18" fmla="*/ 2 w 2"/>
                <a:gd name="T19" fmla="*/ 2 h 5"/>
                <a:gd name="T20" fmla="*/ 2 w 2"/>
                <a:gd name="T21" fmla="*/ 0 h 5"/>
                <a:gd name="T22" fmla="*/ 0 w 2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5"/>
                    <a:pt x="0" y="3"/>
                    <a:pt x="0" y="5"/>
                  </a:cubicBezTo>
                  <a:cubicBezTo>
                    <a:pt x="0" y="5"/>
                    <a:pt x="0" y="5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2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5" name="Freeform 567">
              <a:extLst>
                <a:ext uri="{FF2B5EF4-FFF2-40B4-BE49-F238E27FC236}">
                  <a16:creationId xmlns:a16="http://schemas.microsoft.com/office/drawing/2014/main" id="{F13DDCD6-790A-414A-B12C-1F6DCDD0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6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6" name="Freeform 568">
              <a:extLst>
                <a:ext uri="{FF2B5EF4-FFF2-40B4-BE49-F238E27FC236}">
                  <a16:creationId xmlns:a16="http://schemas.microsoft.com/office/drawing/2014/main" id="{98401068-6AC7-E949-9F88-51C931B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18"/>
              <a:ext cx="8" cy="25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4 h 6"/>
                <a:gd name="T4" fmla="*/ 0 w 2"/>
                <a:gd name="T5" fmla="*/ 5 h 6"/>
                <a:gd name="T6" fmla="*/ 1 w 2"/>
                <a:gd name="T7" fmla="*/ 4 h 6"/>
                <a:gd name="T8" fmla="*/ 0 w 2"/>
                <a:gd name="T9" fmla="*/ 5 h 6"/>
                <a:gd name="T10" fmla="*/ 2 w 2"/>
                <a:gd name="T11" fmla="*/ 2 h 6"/>
                <a:gd name="T12" fmla="*/ 2 w 2"/>
                <a:gd name="T13" fmla="*/ 2 h 6"/>
                <a:gd name="T14" fmla="*/ 1 w 2"/>
                <a:gd name="T15" fmla="*/ 3 h 6"/>
                <a:gd name="T16" fmla="*/ 1 w 2"/>
                <a:gd name="T17" fmla="*/ 3 h 6"/>
                <a:gd name="T18" fmla="*/ 0 w 2"/>
                <a:gd name="T19" fmla="*/ 4 h 6"/>
                <a:gd name="T20" fmla="*/ 0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4"/>
                    <a:pt x="1" y="4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7" name="Freeform 569">
              <a:extLst>
                <a:ext uri="{FF2B5EF4-FFF2-40B4-BE49-F238E27FC236}">
                  <a16:creationId xmlns:a16="http://schemas.microsoft.com/office/drawing/2014/main" id="{364491B2-ECB3-2F4F-B143-5F39BEEAB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39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8" name="Freeform 570">
              <a:extLst>
                <a:ext uri="{FF2B5EF4-FFF2-40B4-BE49-F238E27FC236}">
                  <a16:creationId xmlns:a16="http://schemas.microsoft.com/office/drawing/2014/main" id="{D3B9E8D3-D792-4B43-A1D5-26BE3A80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9" name="Freeform 571">
              <a:extLst>
                <a:ext uri="{FF2B5EF4-FFF2-40B4-BE49-F238E27FC236}">
                  <a16:creationId xmlns:a16="http://schemas.microsoft.com/office/drawing/2014/main" id="{A2A43519-2010-1049-9E6B-05FF6620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3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0" name="Freeform 572">
              <a:extLst>
                <a:ext uri="{FF2B5EF4-FFF2-40B4-BE49-F238E27FC236}">
                  <a16:creationId xmlns:a16="http://schemas.microsoft.com/office/drawing/2014/main" id="{7C6742E8-8EFF-424C-B3EC-174E4E73C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714"/>
              <a:ext cx="29" cy="29"/>
            </a:xfrm>
            <a:custGeom>
              <a:avLst/>
              <a:gdLst>
                <a:gd name="T0" fmla="*/ 3 w 7"/>
                <a:gd name="T1" fmla="*/ 1 h 7"/>
                <a:gd name="T2" fmla="*/ 3 w 7"/>
                <a:gd name="T3" fmla="*/ 1 h 7"/>
                <a:gd name="T4" fmla="*/ 2 w 7"/>
                <a:gd name="T5" fmla="*/ 2 h 7"/>
                <a:gd name="T6" fmla="*/ 0 w 7"/>
                <a:gd name="T7" fmla="*/ 4 h 7"/>
                <a:gd name="T8" fmla="*/ 1 w 7"/>
                <a:gd name="T9" fmla="*/ 4 h 7"/>
                <a:gd name="T10" fmla="*/ 0 w 7"/>
                <a:gd name="T11" fmla="*/ 5 h 7"/>
                <a:gd name="T12" fmla="*/ 1 w 7"/>
                <a:gd name="T13" fmla="*/ 4 h 7"/>
                <a:gd name="T14" fmla="*/ 2 w 7"/>
                <a:gd name="T15" fmla="*/ 4 h 7"/>
                <a:gd name="T16" fmla="*/ 4 w 7"/>
                <a:gd name="T17" fmla="*/ 6 h 7"/>
                <a:gd name="T18" fmla="*/ 5 w 7"/>
                <a:gd name="T19" fmla="*/ 4 h 7"/>
                <a:gd name="T20" fmla="*/ 5 w 7"/>
                <a:gd name="T21" fmla="*/ 6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4 h 7"/>
                <a:gd name="T28" fmla="*/ 5 w 7"/>
                <a:gd name="T29" fmla="*/ 6 h 7"/>
                <a:gd name="T30" fmla="*/ 6 w 7"/>
                <a:gd name="T31" fmla="*/ 5 h 7"/>
                <a:gd name="T32" fmla="*/ 7 w 7"/>
                <a:gd name="T33" fmla="*/ 3 h 7"/>
                <a:gd name="T34" fmla="*/ 7 w 7"/>
                <a:gd name="T35" fmla="*/ 3 h 7"/>
                <a:gd name="T36" fmla="*/ 4 w 7"/>
                <a:gd name="T37" fmla="*/ 5 h 7"/>
                <a:gd name="T38" fmla="*/ 5 w 7"/>
                <a:gd name="T39" fmla="*/ 4 h 7"/>
                <a:gd name="T40" fmla="*/ 5 w 7"/>
                <a:gd name="T41" fmla="*/ 2 h 7"/>
                <a:gd name="T42" fmla="*/ 4 w 7"/>
                <a:gd name="T43" fmla="*/ 4 h 7"/>
                <a:gd name="T44" fmla="*/ 4 w 7"/>
                <a:gd name="T45" fmla="*/ 3 h 7"/>
                <a:gd name="T46" fmla="*/ 4 w 7"/>
                <a:gd name="T47" fmla="*/ 4 h 7"/>
                <a:gd name="T48" fmla="*/ 4 w 7"/>
                <a:gd name="T49" fmla="*/ 3 h 7"/>
                <a:gd name="T50" fmla="*/ 3 w 7"/>
                <a:gd name="T51" fmla="*/ 5 h 7"/>
                <a:gd name="T52" fmla="*/ 4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4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2 w 7"/>
                <a:gd name="T65" fmla="*/ 3 h 7"/>
                <a:gd name="T66" fmla="*/ 4 w 7"/>
                <a:gd name="T67" fmla="*/ 1 h 7"/>
                <a:gd name="T68" fmla="*/ 4 w 7"/>
                <a:gd name="T69" fmla="*/ 0 h 7"/>
                <a:gd name="T70" fmla="*/ 2 w 7"/>
                <a:gd name="T71" fmla="*/ 2 h 7"/>
                <a:gd name="T72" fmla="*/ 3 w 7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4"/>
                    <a:pt x="5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6" y="4"/>
                    <a:pt x="6" y="4"/>
                  </a:cubicBezTo>
                  <a:cubicBezTo>
                    <a:pt x="5" y="6"/>
                    <a:pt x="6" y="4"/>
                    <a:pt x="5" y="6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7" y="2"/>
                    <a:pt x="7" y="4"/>
                    <a:pt x="7" y="3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5" y="2"/>
                  </a:cubicBezTo>
                  <a:cubicBezTo>
                    <a:pt x="5" y="3"/>
                    <a:pt x="5" y="1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2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2"/>
                    <a:pt x="2" y="3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1" name="Rectangle 573">
              <a:extLst>
                <a:ext uri="{FF2B5EF4-FFF2-40B4-BE49-F238E27FC236}">
                  <a16:creationId xmlns:a16="http://schemas.microsoft.com/office/drawing/2014/main" id="{3EDCE8F4-D109-3A41-BFB8-906EC3E4D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2" name="Freeform 574">
              <a:extLst>
                <a:ext uri="{FF2B5EF4-FFF2-40B4-BE49-F238E27FC236}">
                  <a16:creationId xmlns:a16="http://schemas.microsoft.com/office/drawing/2014/main" id="{B7E0B030-F42D-6A4E-B07D-0E211FC5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714"/>
              <a:ext cx="5" cy="4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3" name="Rectangle 575">
              <a:extLst>
                <a:ext uri="{FF2B5EF4-FFF2-40B4-BE49-F238E27FC236}">
                  <a16:creationId xmlns:a16="http://schemas.microsoft.com/office/drawing/2014/main" id="{5F4BE41F-A6BB-2447-A16E-32B22C7C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0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4" name="Freeform 576">
              <a:extLst>
                <a:ext uri="{FF2B5EF4-FFF2-40B4-BE49-F238E27FC236}">
                  <a16:creationId xmlns:a16="http://schemas.microsoft.com/office/drawing/2014/main" id="{D445825F-8D5D-7B4B-AA59-38564C79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5" name="Freeform 577">
              <a:extLst>
                <a:ext uri="{FF2B5EF4-FFF2-40B4-BE49-F238E27FC236}">
                  <a16:creationId xmlns:a16="http://schemas.microsoft.com/office/drawing/2014/main" id="{154A86D1-75FB-814F-B295-5A2B6EAC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18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6" name="Rectangle 578">
              <a:extLst>
                <a:ext uri="{FF2B5EF4-FFF2-40B4-BE49-F238E27FC236}">
                  <a16:creationId xmlns:a16="http://schemas.microsoft.com/office/drawing/2014/main" id="{A2D4AD2C-1105-1545-959A-5BD68D14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7" name="Freeform 579">
              <a:extLst>
                <a:ext uri="{FF2B5EF4-FFF2-40B4-BE49-F238E27FC236}">
                  <a16:creationId xmlns:a16="http://schemas.microsoft.com/office/drawing/2014/main" id="{AAE5D848-21B4-794E-BFD7-56617F03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0"/>
              <a:ext cx="29" cy="20"/>
            </a:xfrm>
            <a:custGeom>
              <a:avLst/>
              <a:gdLst>
                <a:gd name="T0" fmla="*/ 2 w 7"/>
                <a:gd name="T1" fmla="*/ 3 h 5"/>
                <a:gd name="T2" fmla="*/ 1 w 7"/>
                <a:gd name="T3" fmla="*/ 4 h 5"/>
                <a:gd name="T4" fmla="*/ 4 w 7"/>
                <a:gd name="T5" fmla="*/ 2 h 5"/>
                <a:gd name="T6" fmla="*/ 2 w 7"/>
                <a:gd name="T7" fmla="*/ 4 h 5"/>
                <a:gd name="T8" fmla="*/ 4 w 7"/>
                <a:gd name="T9" fmla="*/ 4 h 5"/>
                <a:gd name="T10" fmla="*/ 3 w 7"/>
                <a:gd name="T11" fmla="*/ 4 h 5"/>
                <a:gd name="T12" fmla="*/ 6 w 7"/>
                <a:gd name="T13" fmla="*/ 2 h 5"/>
                <a:gd name="T14" fmla="*/ 3 w 7"/>
                <a:gd name="T15" fmla="*/ 5 h 5"/>
                <a:gd name="T16" fmla="*/ 3 w 7"/>
                <a:gd name="T17" fmla="*/ 5 h 5"/>
                <a:gd name="T18" fmla="*/ 4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3 h 5"/>
                <a:gd name="T26" fmla="*/ 7 w 7"/>
                <a:gd name="T27" fmla="*/ 2 h 5"/>
                <a:gd name="T28" fmla="*/ 6 w 7"/>
                <a:gd name="T29" fmla="*/ 2 h 5"/>
                <a:gd name="T30" fmla="*/ 7 w 7"/>
                <a:gd name="T31" fmla="*/ 1 h 5"/>
                <a:gd name="T32" fmla="*/ 6 w 7"/>
                <a:gd name="T33" fmla="*/ 2 h 5"/>
                <a:gd name="T34" fmla="*/ 6 w 7"/>
                <a:gd name="T35" fmla="*/ 2 h 5"/>
                <a:gd name="T36" fmla="*/ 5 w 7"/>
                <a:gd name="T37" fmla="*/ 3 h 5"/>
                <a:gd name="T38" fmla="*/ 6 w 7"/>
                <a:gd name="T39" fmla="*/ 1 h 5"/>
                <a:gd name="T40" fmla="*/ 5 w 7"/>
                <a:gd name="T41" fmla="*/ 2 h 5"/>
                <a:gd name="T42" fmla="*/ 6 w 7"/>
                <a:gd name="T43" fmla="*/ 1 h 5"/>
                <a:gd name="T44" fmla="*/ 5 w 7"/>
                <a:gd name="T45" fmla="*/ 1 h 5"/>
                <a:gd name="T46" fmla="*/ 6 w 7"/>
                <a:gd name="T47" fmla="*/ 1 h 5"/>
                <a:gd name="T48" fmla="*/ 4 w 7"/>
                <a:gd name="T49" fmla="*/ 3 h 5"/>
                <a:gd name="T50" fmla="*/ 6 w 7"/>
                <a:gd name="T51" fmla="*/ 1 h 5"/>
                <a:gd name="T52" fmla="*/ 5 w 7"/>
                <a:gd name="T53" fmla="*/ 1 h 5"/>
                <a:gd name="T54" fmla="*/ 5 w 7"/>
                <a:gd name="T55" fmla="*/ 1 h 5"/>
                <a:gd name="T56" fmla="*/ 4 w 7"/>
                <a:gd name="T57" fmla="*/ 1 h 5"/>
                <a:gd name="T58" fmla="*/ 4 w 7"/>
                <a:gd name="T59" fmla="*/ 2 h 5"/>
                <a:gd name="T60" fmla="*/ 3 w 7"/>
                <a:gd name="T61" fmla="*/ 2 h 5"/>
                <a:gd name="T62" fmla="*/ 4 w 7"/>
                <a:gd name="T63" fmla="*/ 2 h 5"/>
                <a:gd name="T64" fmla="*/ 2 w 7"/>
                <a:gd name="T65" fmla="*/ 3 h 5"/>
                <a:gd name="T66" fmla="*/ 3 w 7"/>
                <a:gd name="T67" fmla="*/ 2 h 5"/>
                <a:gd name="T68" fmla="*/ 2 w 7"/>
                <a:gd name="T6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2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6" y="1"/>
                    <a:pt x="6" y="2"/>
                  </a:cubicBezTo>
                  <a:cubicBezTo>
                    <a:pt x="4" y="3"/>
                    <a:pt x="5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5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5" y="2"/>
                    <a:pt x="3" y="3"/>
                    <a:pt x="6" y="1"/>
                  </a:cubicBezTo>
                  <a:cubicBezTo>
                    <a:pt x="6" y="1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6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8" name="Freeform 580">
              <a:extLst>
                <a:ext uri="{FF2B5EF4-FFF2-40B4-BE49-F238E27FC236}">
                  <a16:creationId xmlns:a16="http://schemas.microsoft.com/office/drawing/2014/main" id="{16F141A8-C500-2046-A963-66503BB8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9" name="Freeform 581">
              <a:extLst>
                <a:ext uri="{FF2B5EF4-FFF2-40B4-BE49-F238E27FC236}">
                  <a16:creationId xmlns:a16="http://schemas.microsoft.com/office/drawing/2014/main" id="{CC148A5C-7A19-4C49-8D43-AC5F3EF9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05"/>
              <a:ext cx="37" cy="17"/>
            </a:xfrm>
            <a:custGeom>
              <a:avLst/>
              <a:gdLst>
                <a:gd name="T0" fmla="*/ 5 w 9"/>
                <a:gd name="T1" fmla="*/ 2 h 4"/>
                <a:gd name="T2" fmla="*/ 7 w 9"/>
                <a:gd name="T3" fmla="*/ 1 h 4"/>
                <a:gd name="T4" fmla="*/ 4 w 9"/>
                <a:gd name="T5" fmla="*/ 3 h 4"/>
                <a:gd name="T6" fmla="*/ 3 w 9"/>
                <a:gd name="T7" fmla="*/ 3 h 4"/>
                <a:gd name="T8" fmla="*/ 6 w 9"/>
                <a:gd name="T9" fmla="*/ 1 h 4"/>
                <a:gd name="T10" fmla="*/ 6 w 9"/>
                <a:gd name="T11" fmla="*/ 1 h 4"/>
                <a:gd name="T12" fmla="*/ 4 w 9"/>
                <a:gd name="T13" fmla="*/ 2 h 4"/>
                <a:gd name="T14" fmla="*/ 3 w 9"/>
                <a:gd name="T15" fmla="*/ 2 h 4"/>
                <a:gd name="T16" fmla="*/ 4 w 9"/>
                <a:gd name="T17" fmla="*/ 2 h 4"/>
                <a:gd name="T18" fmla="*/ 6 w 9"/>
                <a:gd name="T19" fmla="*/ 1 h 4"/>
                <a:gd name="T20" fmla="*/ 0 w 9"/>
                <a:gd name="T21" fmla="*/ 2 h 4"/>
                <a:gd name="T22" fmla="*/ 1 w 9"/>
                <a:gd name="T23" fmla="*/ 3 h 4"/>
                <a:gd name="T24" fmla="*/ 3 w 9"/>
                <a:gd name="T25" fmla="*/ 2 h 4"/>
                <a:gd name="T26" fmla="*/ 3 w 9"/>
                <a:gd name="T27" fmla="*/ 2 h 4"/>
                <a:gd name="T28" fmla="*/ 1 w 9"/>
                <a:gd name="T29" fmla="*/ 2 h 4"/>
                <a:gd name="T30" fmla="*/ 2 w 9"/>
                <a:gd name="T31" fmla="*/ 4 h 4"/>
                <a:gd name="T32" fmla="*/ 2 w 9"/>
                <a:gd name="T33" fmla="*/ 4 h 4"/>
                <a:gd name="T34" fmla="*/ 4 w 9"/>
                <a:gd name="T35" fmla="*/ 3 h 4"/>
                <a:gd name="T36" fmla="*/ 5 w 9"/>
                <a:gd name="T37" fmla="*/ 2 h 4"/>
                <a:gd name="T38" fmla="*/ 5 w 9"/>
                <a:gd name="T39" fmla="*/ 2 h 4"/>
                <a:gd name="T40" fmla="*/ 7 w 9"/>
                <a:gd name="T41" fmla="*/ 1 h 4"/>
                <a:gd name="T42" fmla="*/ 8 w 9"/>
                <a:gd name="T43" fmla="*/ 1 h 4"/>
                <a:gd name="T44" fmla="*/ 8 w 9"/>
                <a:gd name="T45" fmla="*/ 0 h 4"/>
                <a:gd name="T46" fmla="*/ 5 w 9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5" y="2"/>
                    <a:pt x="6" y="1"/>
                    <a:pt x="7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2"/>
                    <a:pt x="5" y="1"/>
                    <a:pt x="4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2"/>
                    <a:pt x="3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7" y="1"/>
                    <a:pt x="8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0" name="Freeform 582">
              <a:extLst>
                <a:ext uri="{FF2B5EF4-FFF2-40B4-BE49-F238E27FC236}">
                  <a16:creationId xmlns:a16="http://schemas.microsoft.com/office/drawing/2014/main" id="{86BE334D-749C-B841-8F1A-04C2E83E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4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1" name="Freeform 583">
              <a:extLst>
                <a:ext uri="{FF2B5EF4-FFF2-40B4-BE49-F238E27FC236}">
                  <a16:creationId xmlns:a16="http://schemas.microsoft.com/office/drawing/2014/main" id="{29A3FC19-905C-F240-BBFC-1C2CD953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8"/>
              <a:ext cx="8" cy="4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2" name="Freeform 584">
              <a:extLst>
                <a:ext uri="{FF2B5EF4-FFF2-40B4-BE49-F238E27FC236}">
                  <a16:creationId xmlns:a16="http://schemas.microsoft.com/office/drawing/2014/main" id="{221CA32C-1C64-5048-8299-A7FA4756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0"/>
              <a:ext cx="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3" name="Freeform 585">
              <a:extLst>
                <a:ext uri="{FF2B5EF4-FFF2-40B4-BE49-F238E27FC236}">
                  <a16:creationId xmlns:a16="http://schemas.microsoft.com/office/drawing/2014/main" id="{52979B50-2263-514A-85D5-769A5890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16" cy="8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2 h 2"/>
                <a:gd name="T4" fmla="*/ 4 w 4"/>
                <a:gd name="T5" fmla="*/ 0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3" y="0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4" name="Freeform 586">
              <a:extLst>
                <a:ext uri="{FF2B5EF4-FFF2-40B4-BE49-F238E27FC236}">
                  <a16:creationId xmlns:a16="http://schemas.microsoft.com/office/drawing/2014/main" id="{FA02292D-CDA0-954F-8B9D-A3076D0C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85"/>
              <a:ext cx="34" cy="25"/>
            </a:xfrm>
            <a:custGeom>
              <a:avLst/>
              <a:gdLst>
                <a:gd name="T0" fmla="*/ 5 w 8"/>
                <a:gd name="T1" fmla="*/ 4 h 6"/>
                <a:gd name="T2" fmla="*/ 5 w 8"/>
                <a:gd name="T3" fmla="*/ 4 h 6"/>
                <a:gd name="T4" fmla="*/ 6 w 8"/>
                <a:gd name="T5" fmla="*/ 4 h 6"/>
                <a:gd name="T6" fmla="*/ 6 w 8"/>
                <a:gd name="T7" fmla="*/ 4 h 6"/>
                <a:gd name="T8" fmla="*/ 6 w 8"/>
                <a:gd name="T9" fmla="*/ 4 h 6"/>
                <a:gd name="T10" fmla="*/ 5 w 8"/>
                <a:gd name="T11" fmla="*/ 4 h 6"/>
                <a:gd name="T12" fmla="*/ 3 w 8"/>
                <a:gd name="T13" fmla="*/ 4 h 6"/>
                <a:gd name="T14" fmla="*/ 6 w 8"/>
                <a:gd name="T15" fmla="*/ 3 h 6"/>
                <a:gd name="T16" fmla="*/ 2 w 8"/>
                <a:gd name="T17" fmla="*/ 4 h 6"/>
                <a:gd name="T18" fmla="*/ 3 w 8"/>
                <a:gd name="T19" fmla="*/ 3 h 6"/>
                <a:gd name="T20" fmla="*/ 4 w 8"/>
                <a:gd name="T21" fmla="*/ 3 h 6"/>
                <a:gd name="T22" fmla="*/ 4 w 8"/>
                <a:gd name="T23" fmla="*/ 3 h 6"/>
                <a:gd name="T24" fmla="*/ 5 w 8"/>
                <a:gd name="T25" fmla="*/ 3 h 6"/>
                <a:gd name="T26" fmla="*/ 5 w 8"/>
                <a:gd name="T27" fmla="*/ 2 h 6"/>
                <a:gd name="T28" fmla="*/ 6 w 8"/>
                <a:gd name="T29" fmla="*/ 2 h 6"/>
                <a:gd name="T30" fmla="*/ 5 w 8"/>
                <a:gd name="T31" fmla="*/ 1 h 6"/>
                <a:gd name="T32" fmla="*/ 6 w 8"/>
                <a:gd name="T33" fmla="*/ 1 h 6"/>
                <a:gd name="T34" fmla="*/ 3 w 8"/>
                <a:gd name="T35" fmla="*/ 2 h 6"/>
                <a:gd name="T36" fmla="*/ 3 w 8"/>
                <a:gd name="T37" fmla="*/ 1 h 6"/>
                <a:gd name="T38" fmla="*/ 5 w 8"/>
                <a:gd name="T39" fmla="*/ 1 h 6"/>
                <a:gd name="T40" fmla="*/ 4 w 8"/>
                <a:gd name="T41" fmla="*/ 1 h 6"/>
                <a:gd name="T42" fmla="*/ 6 w 8"/>
                <a:gd name="T43" fmla="*/ 1 h 6"/>
                <a:gd name="T44" fmla="*/ 3 w 8"/>
                <a:gd name="T45" fmla="*/ 0 h 6"/>
                <a:gd name="T46" fmla="*/ 4 w 8"/>
                <a:gd name="T47" fmla="*/ 0 h 6"/>
                <a:gd name="T48" fmla="*/ 1 w 8"/>
                <a:gd name="T49" fmla="*/ 0 h 6"/>
                <a:gd name="T50" fmla="*/ 1 w 8"/>
                <a:gd name="T51" fmla="*/ 2 h 6"/>
                <a:gd name="T52" fmla="*/ 3 w 8"/>
                <a:gd name="T53" fmla="*/ 2 h 6"/>
                <a:gd name="T54" fmla="*/ 1 w 8"/>
                <a:gd name="T55" fmla="*/ 2 h 6"/>
                <a:gd name="T56" fmla="*/ 3 w 8"/>
                <a:gd name="T57" fmla="*/ 2 h 6"/>
                <a:gd name="T58" fmla="*/ 1 w 8"/>
                <a:gd name="T59" fmla="*/ 2 h 6"/>
                <a:gd name="T60" fmla="*/ 3 w 8"/>
                <a:gd name="T61" fmla="*/ 2 h 6"/>
                <a:gd name="T62" fmla="*/ 0 w 8"/>
                <a:gd name="T63" fmla="*/ 3 h 6"/>
                <a:gd name="T64" fmla="*/ 2 w 8"/>
                <a:gd name="T65" fmla="*/ 5 h 6"/>
                <a:gd name="T66" fmla="*/ 3 w 8"/>
                <a:gd name="T67" fmla="*/ 5 h 6"/>
                <a:gd name="T68" fmla="*/ 4 w 8"/>
                <a:gd name="T69" fmla="*/ 5 h 6"/>
                <a:gd name="T70" fmla="*/ 5 w 8"/>
                <a:gd name="T71" fmla="*/ 5 h 6"/>
                <a:gd name="T72" fmla="*/ 2 w 8"/>
                <a:gd name="T73" fmla="*/ 6 h 6"/>
                <a:gd name="T74" fmla="*/ 2 w 8"/>
                <a:gd name="T75" fmla="*/ 6 h 6"/>
                <a:gd name="T76" fmla="*/ 3 w 8"/>
                <a:gd name="T77" fmla="*/ 6 h 6"/>
                <a:gd name="T78" fmla="*/ 2 w 8"/>
                <a:gd name="T79" fmla="*/ 6 h 6"/>
                <a:gd name="T80" fmla="*/ 6 w 8"/>
                <a:gd name="T81" fmla="*/ 5 h 6"/>
                <a:gd name="T82" fmla="*/ 7 w 8"/>
                <a:gd name="T83" fmla="*/ 4 h 6"/>
                <a:gd name="T84" fmla="*/ 5 w 8"/>
                <a:gd name="T8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6">
                  <a:moveTo>
                    <a:pt x="5" y="4"/>
                  </a:move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4"/>
                    <a:pt x="5" y="4"/>
                  </a:cubicBezTo>
                  <a:cubicBezTo>
                    <a:pt x="5" y="4"/>
                    <a:pt x="5" y="4"/>
                    <a:pt x="3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2"/>
                    <a:pt x="3" y="2"/>
                  </a:cubicBezTo>
                  <a:cubicBezTo>
                    <a:pt x="6" y="1"/>
                    <a:pt x="1" y="1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1"/>
                    <a:pt x="4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3" y="2"/>
                    <a:pt x="1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3" y="5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5" name="Freeform 587">
              <a:extLst>
                <a:ext uri="{FF2B5EF4-FFF2-40B4-BE49-F238E27FC236}">
                  <a16:creationId xmlns:a16="http://schemas.microsoft.com/office/drawing/2014/main" id="{4C318DF7-EBF0-E743-92D3-F94EFEFD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6" name="Freeform 588">
              <a:extLst>
                <a:ext uri="{FF2B5EF4-FFF2-40B4-BE49-F238E27FC236}">
                  <a16:creationId xmlns:a16="http://schemas.microsoft.com/office/drawing/2014/main" id="{0B7FF7A8-3D66-CC4E-B1AC-F5CAE71A7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85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7" name="Rectangle 589">
              <a:extLst>
                <a:ext uri="{FF2B5EF4-FFF2-40B4-BE49-F238E27FC236}">
                  <a16:creationId xmlns:a16="http://schemas.microsoft.com/office/drawing/2014/main" id="{667269F3-A41D-0E46-9DB0-3CEA9D745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71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8" name="Freeform 590">
              <a:extLst>
                <a:ext uri="{FF2B5EF4-FFF2-40B4-BE49-F238E27FC236}">
                  <a16:creationId xmlns:a16="http://schemas.microsoft.com/office/drawing/2014/main" id="{773EB1EB-A1C9-4C46-B3F1-2276955E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705"/>
              <a:ext cx="5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9" name="Freeform 591">
              <a:extLst>
                <a:ext uri="{FF2B5EF4-FFF2-40B4-BE49-F238E27FC236}">
                  <a16:creationId xmlns:a16="http://schemas.microsoft.com/office/drawing/2014/main" id="{66CA5CDF-F615-3A41-AA16-86B8F9B8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685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0" name="Freeform 592">
              <a:extLst>
                <a:ext uri="{FF2B5EF4-FFF2-40B4-BE49-F238E27FC236}">
                  <a16:creationId xmlns:a16="http://schemas.microsoft.com/office/drawing/2014/main" id="{51243A28-910B-F749-9119-839970A9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1" name="Freeform 593">
              <a:extLst>
                <a:ext uri="{FF2B5EF4-FFF2-40B4-BE49-F238E27FC236}">
                  <a16:creationId xmlns:a16="http://schemas.microsoft.com/office/drawing/2014/main" id="{91D8F7B1-E802-3E47-827C-FA3451E07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34"/>
              <a:ext cx="38" cy="51"/>
            </a:xfrm>
            <a:custGeom>
              <a:avLst/>
              <a:gdLst>
                <a:gd name="T0" fmla="*/ 6 w 9"/>
                <a:gd name="T1" fmla="*/ 3 h 12"/>
                <a:gd name="T2" fmla="*/ 4 w 9"/>
                <a:gd name="T3" fmla="*/ 1 h 12"/>
                <a:gd name="T4" fmla="*/ 3 w 9"/>
                <a:gd name="T5" fmla="*/ 1 h 12"/>
                <a:gd name="T6" fmla="*/ 4 w 9"/>
                <a:gd name="T7" fmla="*/ 2 h 12"/>
                <a:gd name="T8" fmla="*/ 3 w 9"/>
                <a:gd name="T9" fmla="*/ 3 h 12"/>
                <a:gd name="T10" fmla="*/ 2 w 9"/>
                <a:gd name="T11" fmla="*/ 4 h 12"/>
                <a:gd name="T12" fmla="*/ 4 w 9"/>
                <a:gd name="T13" fmla="*/ 6 h 12"/>
                <a:gd name="T14" fmla="*/ 3 w 9"/>
                <a:gd name="T15" fmla="*/ 5 h 12"/>
                <a:gd name="T16" fmla="*/ 2 w 9"/>
                <a:gd name="T17" fmla="*/ 6 h 12"/>
                <a:gd name="T18" fmla="*/ 5 w 9"/>
                <a:gd name="T19" fmla="*/ 7 h 12"/>
                <a:gd name="T20" fmla="*/ 5 w 9"/>
                <a:gd name="T21" fmla="*/ 8 h 12"/>
                <a:gd name="T22" fmla="*/ 4 w 9"/>
                <a:gd name="T23" fmla="*/ 8 h 12"/>
                <a:gd name="T24" fmla="*/ 3 w 9"/>
                <a:gd name="T25" fmla="*/ 8 h 12"/>
                <a:gd name="T26" fmla="*/ 2 w 9"/>
                <a:gd name="T27" fmla="*/ 9 h 12"/>
                <a:gd name="T28" fmla="*/ 3 w 9"/>
                <a:gd name="T29" fmla="*/ 10 h 12"/>
                <a:gd name="T30" fmla="*/ 4 w 9"/>
                <a:gd name="T31" fmla="*/ 10 h 12"/>
                <a:gd name="T32" fmla="*/ 3 w 9"/>
                <a:gd name="T33" fmla="*/ 10 h 12"/>
                <a:gd name="T34" fmla="*/ 3 w 9"/>
                <a:gd name="T35" fmla="*/ 11 h 12"/>
                <a:gd name="T36" fmla="*/ 3 w 9"/>
                <a:gd name="T37" fmla="*/ 12 h 12"/>
                <a:gd name="T38" fmla="*/ 3 w 9"/>
                <a:gd name="T39" fmla="*/ 11 h 12"/>
                <a:gd name="T40" fmla="*/ 2 w 9"/>
                <a:gd name="T41" fmla="*/ 11 h 12"/>
                <a:gd name="T42" fmla="*/ 6 w 9"/>
                <a:gd name="T43" fmla="*/ 11 h 12"/>
                <a:gd name="T44" fmla="*/ 6 w 9"/>
                <a:gd name="T45" fmla="*/ 11 h 12"/>
                <a:gd name="T46" fmla="*/ 6 w 9"/>
                <a:gd name="T47" fmla="*/ 11 h 12"/>
                <a:gd name="T48" fmla="*/ 7 w 9"/>
                <a:gd name="T49" fmla="*/ 11 h 12"/>
                <a:gd name="T50" fmla="*/ 7 w 9"/>
                <a:gd name="T51" fmla="*/ 10 h 12"/>
                <a:gd name="T52" fmla="*/ 6 w 9"/>
                <a:gd name="T53" fmla="*/ 10 h 12"/>
                <a:gd name="T54" fmla="*/ 7 w 9"/>
                <a:gd name="T55" fmla="*/ 10 h 12"/>
                <a:gd name="T56" fmla="*/ 7 w 9"/>
                <a:gd name="T57" fmla="*/ 10 h 12"/>
                <a:gd name="T58" fmla="*/ 6 w 9"/>
                <a:gd name="T59" fmla="*/ 9 h 12"/>
                <a:gd name="T60" fmla="*/ 6 w 9"/>
                <a:gd name="T61" fmla="*/ 8 h 12"/>
                <a:gd name="T62" fmla="*/ 7 w 9"/>
                <a:gd name="T63" fmla="*/ 9 h 12"/>
                <a:gd name="T64" fmla="*/ 7 w 9"/>
                <a:gd name="T65" fmla="*/ 9 h 12"/>
                <a:gd name="T66" fmla="*/ 6 w 9"/>
                <a:gd name="T67" fmla="*/ 8 h 12"/>
                <a:gd name="T68" fmla="*/ 6 w 9"/>
                <a:gd name="T69" fmla="*/ 7 h 12"/>
                <a:gd name="T70" fmla="*/ 5 w 9"/>
                <a:gd name="T71" fmla="*/ 6 h 12"/>
                <a:gd name="T72" fmla="*/ 6 w 9"/>
                <a:gd name="T73" fmla="*/ 5 h 12"/>
                <a:gd name="T74" fmla="*/ 6 w 9"/>
                <a:gd name="T75" fmla="*/ 4 h 12"/>
                <a:gd name="T76" fmla="*/ 4 w 9"/>
                <a:gd name="T77" fmla="*/ 4 h 12"/>
                <a:gd name="T78" fmla="*/ 7 w 9"/>
                <a:gd name="T7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7" y="4"/>
                    <a:pt x="7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3" y="1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1" y="0"/>
                    <a:pt x="7" y="5"/>
                    <a:pt x="3" y="3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5" y="5"/>
                    <a:pt x="1" y="3"/>
                    <a:pt x="4" y="6"/>
                  </a:cubicBezTo>
                  <a:cubicBezTo>
                    <a:pt x="3" y="5"/>
                    <a:pt x="5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5" y="6"/>
                    <a:pt x="3" y="5"/>
                  </a:cubicBezTo>
                  <a:cubicBezTo>
                    <a:pt x="2" y="6"/>
                    <a:pt x="4" y="6"/>
                    <a:pt x="5" y="7"/>
                  </a:cubicBezTo>
                  <a:cubicBezTo>
                    <a:pt x="4" y="7"/>
                    <a:pt x="4" y="6"/>
                    <a:pt x="2" y="6"/>
                  </a:cubicBezTo>
                  <a:cubicBezTo>
                    <a:pt x="4" y="7"/>
                    <a:pt x="3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9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1" y="8"/>
                    <a:pt x="5" y="10"/>
                    <a:pt x="3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2" y="10"/>
                    <a:pt x="1" y="9"/>
                  </a:cubicBezTo>
                  <a:cubicBezTo>
                    <a:pt x="2" y="10"/>
                    <a:pt x="1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4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11"/>
                    <a:pt x="3" y="12"/>
                  </a:cubicBezTo>
                  <a:cubicBezTo>
                    <a:pt x="3" y="12"/>
                    <a:pt x="6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4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6" y="10"/>
                    <a:pt x="5" y="10"/>
                    <a:pt x="7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5" y="9"/>
                    <a:pt x="6" y="9"/>
                  </a:cubicBezTo>
                  <a:cubicBezTo>
                    <a:pt x="6" y="9"/>
                    <a:pt x="6" y="9"/>
                    <a:pt x="4" y="8"/>
                  </a:cubicBezTo>
                  <a:cubicBezTo>
                    <a:pt x="4" y="8"/>
                    <a:pt x="6" y="9"/>
                    <a:pt x="6" y="8"/>
                  </a:cubicBezTo>
                  <a:cubicBezTo>
                    <a:pt x="4" y="8"/>
                    <a:pt x="6" y="8"/>
                    <a:pt x="5" y="8"/>
                  </a:cubicBezTo>
                  <a:cubicBezTo>
                    <a:pt x="7" y="9"/>
                    <a:pt x="6" y="8"/>
                    <a:pt x="7" y="9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6" y="7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6" y="6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6" y="5"/>
                  </a:cubicBezTo>
                  <a:cubicBezTo>
                    <a:pt x="5" y="5"/>
                    <a:pt x="7" y="6"/>
                    <a:pt x="7" y="6"/>
                  </a:cubicBezTo>
                  <a:cubicBezTo>
                    <a:pt x="5" y="5"/>
                    <a:pt x="9" y="7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6"/>
                    <a:pt x="4" y="2"/>
                    <a:pt x="8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2" name="Freeform 594">
              <a:extLst>
                <a:ext uri="{FF2B5EF4-FFF2-40B4-BE49-F238E27FC236}">
                  <a16:creationId xmlns:a16="http://schemas.microsoft.com/office/drawing/2014/main" id="{EC50DD91-8DE9-9D49-8AFE-17289179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59"/>
              <a:ext cx="4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3" name="Rectangle 595">
              <a:extLst>
                <a:ext uri="{FF2B5EF4-FFF2-40B4-BE49-F238E27FC236}">
                  <a16:creationId xmlns:a16="http://schemas.microsoft.com/office/drawing/2014/main" id="{2160DBFB-4A29-524D-BE80-BD01F76A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65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4" name="Freeform 596">
              <a:extLst>
                <a:ext uri="{FF2B5EF4-FFF2-40B4-BE49-F238E27FC236}">
                  <a16:creationId xmlns:a16="http://schemas.microsoft.com/office/drawing/2014/main" id="{5608C582-AA0F-9B49-ACF0-9D7B25D5A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47"/>
              <a:ext cx="4" cy="4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5" name="Rectangle 597">
              <a:extLst>
                <a:ext uri="{FF2B5EF4-FFF2-40B4-BE49-F238E27FC236}">
                  <a16:creationId xmlns:a16="http://schemas.microsoft.com/office/drawing/2014/main" id="{56C49A73-1B73-564F-A254-0E983C4F6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64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6" name="Freeform 598">
              <a:extLst>
                <a:ext uri="{FF2B5EF4-FFF2-40B4-BE49-F238E27FC236}">
                  <a16:creationId xmlns:a16="http://schemas.microsoft.com/office/drawing/2014/main" id="{71B6C2EB-2260-B146-8FCF-73597A93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13"/>
              <a:ext cx="25" cy="34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2 h 8"/>
                <a:gd name="T4" fmla="*/ 6 w 6"/>
                <a:gd name="T5" fmla="*/ 3 h 8"/>
                <a:gd name="T6" fmla="*/ 4 w 6"/>
                <a:gd name="T7" fmla="*/ 0 h 8"/>
                <a:gd name="T8" fmla="*/ 3 w 6"/>
                <a:gd name="T9" fmla="*/ 3 h 8"/>
                <a:gd name="T10" fmla="*/ 3 w 6"/>
                <a:gd name="T11" fmla="*/ 3 h 8"/>
                <a:gd name="T12" fmla="*/ 3 w 6"/>
                <a:gd name="T13" fmla="*/ 5 h 8"/>
                <a:gd name="T14" fmla="*/ 2 w 6"/>
                <a:gd name="T15" fmla="*/ 3 h 8"/>
                <a:gd name="T16" fmla="*/ 2 w 6"/>
                <a:gd name="T17" fmla="*/ 4 h 8"/>
                <a:gd name="T18" fmla="*/ 3 w 6"/>
                <a:gd name="T19" fmla="*/ 5 h 8"/>
                <a:gd name="T20" fmla="*/ 2 w 6"/>
                <a:gd name="T21" fmla="*/ 5 h 8"/>
                <a:gd name="T22" fmla="*/ 2 w 6"/>
                <a:gd name="T23" fmla="*/ 5 h 8"/>
                <a:gd name="T24" fmla="*/ 2 w 6"/>
                <a:gd name="T25" fmla="*/ 5 h 8"/>
                <a:gd name="T26" fmla="*/ 2 w 6"/>
                <a:gd name="T27" fmla="*/ 5 h 8"/>
                <a:gd name="T28" fmla="*/ 2 w 6"/>
                <a:gd name="T29" fmla="*/ 6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8 h 8"/>
                <a:gd name="T36" fmla="*/ 3 w 6"/>
                <a:gd name="T37" fmla="*/ 6 h 8"/>
                <a:gd name="T38" fmla="*/ 3 w 6"/>
                <a:gd name="T39" fmla="*/ 6 h 8"/>
                <a:gd name="T40" fmla="*/ 3 w 6"/>
                <a:gd name="T41" fmla="*/ 6 h 8"/>
                <a:gd name="T42" fmla="*/ 4 w 6"/>
                <a:gd name="T43" fmla="*/ 7 h 8"/>
                <a:gd name="T44" fmla="*/ 5 w 6"/>
                <a:gd name="T45" fmla="*/ 7 h 8"/>
                <a:gd name="T46" fmla="*/ 5 w 6"/>
                <a:gd name="T47" fmla="*/ 8 h 8"/>
                <a:gd name="T48" fmla="*/ 5 w 6"/>
                <a:gd name="T49" fmla="*/ 7 h 8"/>
                <a:gd name="T50" fmla="*/ 4 w 6"/>
                <a:gd name="T51" fmla="*/ 6 h 8"/>
                <a:gd name="T52" fmla="*/ 3 w 6"/>
                <a:gd name="T53" fmla="*/ 5 h 8"/>
                <a:gd name="T54" fmla="*/ 3 w 6"/>
                <a:gd name="T55" fmla="*/ 5 h 8"/>
                <a:gd name="T56" fmla="*/ 4 w 6"/>
                <a:gd name="T57" fmla="*/ 6 h 8"/>
                <a:gd name="T58" fmla="*/ 4 w 6"/>
                <a:gd name="T59" fmla="*/ 5 h 8"/>
                <a:gd name="T60" fmla="*/ 5 w 6"/>
                <a:gd name="T61" fmla="*/ 7 h 8"/>
                <a:gd name="T62" fmla="*/ 4 w 6"/>
                <a:gd name="T63" fmla="*/ 5 h 8"/>
                <a:gd name="T64" fmla="*/ 5 w 6"/>
                <a:gd name="T65" fmla="*/ 4 h 8"/>
                <a:gd name="T66" fmla="*/ 5 w 6"/>
                <a:gd name="T67" fmla="*/ 5 h 8"/>
                <a:gd name="T68" fmla="*/ 4 w 6"/>
                <a:gd name="T69" fmla="*/ 4 h 8"/>
                <a:gd name="T70" fmla="*/ 5 w 6"/>
                <a:gd name="T71" fmla="*/ 4 h 8"/>
                <a:gd name="T72" fmla="*/ 5 w 6"/>
                <a:gd name="T73" fmla="*/ 4 h 8"/>
                <a:gd name="T74" fmla="*/ 5 w 6"/>
                <a:gd name="T75" fmla="*/ 3 h 8"/>
                <a:gd name="T76" fmla="*/ 5 w 6"/>
                <a:gd name="T77" fmla="*/ 3 h 8"/>
                <a:gd name="T78" fmla="*/ 4 w 6"/>
                <a:gd name="T79" fmla="*/ 1 h 8"/>
                <a:gd name="T80" fmla="*/ 6 w 6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5" y="1"/>
                    <a:pt x="6" y="2"/>
                    <a:pt x="4" y="0"/>
                  </a:cubicBezTo>
                  <a:cubicBezTo>
                    <a:pt x="4" y="2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0" y="1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6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2" y="6"/>
                    <a:pt x="0" y="4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3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4" y="6"/>
                    <a:pt x="2" y="4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7" name="Freeform 599">
              <a:extLst>
                <a:ext uri="{FF2B5EF4-FFF2-40B4-BE49-F238E27FC236}">
                  <a16:creationId xmlns:a16="http://schemas.microsoft.com/office/drawing/2014/main" id="{E29837DB-E24F-EA47-BDF7-F7A3F82F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13"/>
              <a:ext cx="8" cy="9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8" name="Freeform 600">
              <a:extLst>
                <a:ext uri="{FF2B5EF4-FFF2-40B4-BE49-F238E27FC236}">
                  <a16:creationId xmlns:a16="http://schemas.microsoft.com/office/drawing/2014/main" id="{A87B0210-43BA-7940-9275-653BB8CDC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597"/>
              <a:ext cx="17" cy="29"/>
            </a:xfrm>
            <a:custGeom>
              <a:avLst/>
              <a:gdLst>
                <a:gd name="T0" fmla="*/ 3 w 4"/>
                <a:gd name="T1" fmla="*/ 3 h 7"/>
                <a:gd name="T2" fmla="*/ 2 w 4"/>
                <a:gd name="T3" fmla="*/ 2 h 7"/>
                <a:gd name="T4" fmla="*/ 1 w 4"/>
                <a:gd name="T5" fmla="*/ 3 h 7"/>
                <a:gd name="T6" fmla="*/ 2 w 4"/>
                <a:gd name="T7" fmla="*/ 5 h 7"/>
                <a:gd name="T8" fmla="*/ 1 w 4"/>
                <a:gd name="T9" fmla="*/ 4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1 w 4"/>
                <a:gd name="T21" fmla="*/ 4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5 h 7"/>
                <a:gd name="T32" fmla="*/ 4 w 4"/>
                <a:gd name="T33" fmla="*/ 4 h 7"/>
                <a:gd name="T34" fmla="*/ 3 w 4"/>
                <a:gd name="T35" fmla="*/ 2 h 7"/>
                <a:gd name="T36" fmla="*/ 3 w 4"/>
                <a:gd name="T37" fmla="*/ 3 h 7"/>
                <a:gd name="T38" fmla="*/ 4 w 4"/>
                <a:gd name="T39" fmla="*/ 4 h 7"/>
                <a:gd name="T40" fmla="*/ 2 w 4"/>
                <a:gd name="T41" fmla="*/ 1 h 7"/>
                <a:gd name="T42" fmla="*/ 3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2" y="4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2"/>
                    <a:pt x="3" y="5"/>
                    <a:pt x="3" y="5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9" name="Rectangle 601">
              <a:extLst>
                <a:ext uri="{FF2B5EF4-FFF2-40B4-BE49-F238E27FC236}">
                  <a16:creationId xmlns:a16="http://schemas.microsoft.com/office/drawing/2014/main" id="{76AB811A-D028-E845-B218-149BF8AC1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60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01" name="文本框 600">
            <a:extLst>
              <a:ext uri="{FF2B5EF4-FFF2-40B4-BE49-F238E27FC236}">
                <a16:creationId xmlns:a16="http://schemas.microsoft.com/office/drawing/2014/main" id="{E0536F66-F687-764A-9D81-800D9F1F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495" y="1019948"/>
            <a:ext cx="36406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Tìm</a:t>
            </a:r>
            <a:r>
              <a:rPr lang="en-US" altLang="zh-CN" sz="4400" b="1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hiểu</a:t>
            </a:r>
            <a:r>
              <a:rPr lang="en-US" altLang="zh-CN" sz="4400" b="1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bài</a:t>
            </a:r>
            <a:endParaRPr lang="zh-CN" altLang="en-US" sz="4400" b="1" dirty="0">
              <a:solidFill>
                <a:srgbClr val="FFC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02" name="椭圆 601">
            <a:extLst>
              <a:ext uri="{FF2B5EF4-FFF2-40B4-BE49-F238E27FC236}">
                <a16:creationId xmlns:a16="http://schemas.microsoft.com/office/drawing/2014/main" id="{A78A887B-7EA7-A64C-A992-B308C86EF607}"/>
              </a:ext>
            </a:extLst>
          </p:cNvPr>
          <p:cNvSpPr/>
          <p:nvPr/>
        </p:nvSpPr>
        <p:spPr>
          <a:xfrm>
            <a:off x="-708102" y="5767915"/>
            <a:ext cx="675216" cy="675216"/>
          </a:xfrm>
          <a:prstGeom prst="ellipse">
            <a:avLst/>
          </a:prstGeom>
          <a:solidFill>
            <a:srgbClr val="F9CC4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04" name="椭圆 603">
            <a:extLst>
              <a:ext uri="{FF2B5EF4-FFF2-40B4-BE49-F238E27FC236}">
                <a16:creationId xmlns:a16="http://schemas.microsoft.com/office/drawing/2014/main" id="{A2171247-1732-0041-8C78-6BCC06FA5187}"/>
              </a:ext>
            </a:extLst>
          </p:cNvPr>
          <p:cNvSpPr/>
          <p:nvPr/>
        </p:nvSpPr>
        <p:spPr>
          <a:xfrm>
            <a:off x="5841884" y="1036109"/>
            <a:ext cx="675216" cy="675216"/>
          </a:xfrm>
          <a:prstGeom prst="ellipse">
            <a:avLst/>
          </a:prstGeom>
          <a:solidFill>
            <a:srgbClr val="F9CC4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06" name="AutoShape 112">
            <a:extLst>
              <a:ext uri="{FF2B5EF4-FFF2-40B4-BE49-F238E27FC236}">
                <a16:creationId xmlns:a16="http://schemas.microsoft.com/office/drawing/2014/main" id="{64DEB2EC-B934-A942-8F4D-AE03BE09F3D8}"/>
              </a:ext>
            </a:extLst>
          </p:cNvPr>
          <p:cNvSpPr>
            <a:spLocks/>
          </p:cNvSpPr>
          <p:nvPr/>
        </p:nvSpPr>
        <p:spPr bwMode="auto">
          <a:xfrm>
            <a:off x="-548188" y="5918339"/>
            <a:ext cx="355389" cy="35382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400" tIns="25400" rIns="25400" bIns="25400" anchor="ctr"/>
          <a:lstStyle/>
          <a:p>
            <a:pPr algn="ctr" defTabSz="30479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sym typeface="Gill Sans" charset="0"/>
            </a:endParaRPr>
          </a:p>
        </p:txBody>
      </p:sp>
      <p:grpSp>
        <p:nvGrpSpPr>
          <p:cNvPr id="607" name="组合 606">
            <a:extLst>
              <a:ext uri="{FF2B5EF4-FFF2-40B4-BE49-F238E27FC236}">
                <a16:creationId xmlns:a16="http://schemas.microsoft.com/office/drawing/2014/main" id="{16447117-D258-E84F-9EEB-FE13A8AA831D}"/>
              </a:ext>
            </a:extLst>
          </p:cNvPr>
          <p:cNvGrpSpPr/>
          <p:nvPr/>
        </p:nvGrpSpPr>
        <p:grpSpPr>
          <a:xfrm flipH="1">
            <a:off x="5955386" y="1180848"/>
            <a:ext cx="385737" cy="385737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08" name="AutoShape 126">
              <a:extLst>
                <a:ext uri="{FF2B5EF4-FFF2-40B4-BE49-F238E27FC236}">
                  <a16:creationId xmlns:a16="http://schemas.microsoft.com/office/drawing/2014/main" id="{59D6EC50-A5D7-A342-A170-58AD1ED0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  <p:sp>
          <p:nvSpPr>
            <p:cNvPr id="609" name="AutoShape 127">
              <a:extLst>
                <a:ext uri="{FF2B5EF4-FFF2-40B4-BE49-F238E27FC236}">
                  <a16:creationId xmlns:a16="http://schemas.microsoft.com/office/drawing/2014/main" id="{AFAC1DE8-4681-B24D-9E5F-21B987F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</p:grpSp>
      <p:sp>
        <p:nvSpPr>
          <p:cNvPr id="610" name="Rectangle 16">
            <a:extLst>
              <a:ext uri="{FF2B5EF4-FFF2-40B4-BE49-F238E27FC236}">
                <a16:creationId xmlns:a16="http://schemas.microsoft.com/office/drawing/2014/main" id="{74C097C3-38A8-451F-9620-5F868661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91" y="1849437"/>
            <a:ext cx="6363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1" name="TextBox 11">
            <a:extLst>
              <a:ext uri="{FF2B5EF4-FFF2-40B4-BE49-F238E27FC236}">
                <a16:creationId xmlns:a16="http://schemas.microsoft.com/office/drawing/2014/main" id="{64493EB4-20C3-4071-8BAD-50D68787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714" y="3876357"/>
            <a:ext cx="66182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2" name="Rectangle 15">
            <a:extLst>
              <a:ext uri="{FF2B5EF4-FFF2-40B4-BE49-F238E27FC236}">
                <a16:creationId xmlns:a16="http://schemas.microsoft.com/office/drawing/2014/main" id="{A9BA1AEC-FE51-4088-BC53-CA6AAC83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931" y="2475004"/>
            <a:ext cx="625243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3" name="Rectangle 17">
            <a:extLst>
              <a:ext uri="{FF2B5EF4-FFF2-40B4-BE49-F238E27FC236}">
                <a16:creationId xmlns:a16="http://schemas.microsoft.com/office/drawing/2014/main" id="{55A8296B-4E4A-43B7-9973-411FAEFB7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506" y="4440766"/>
            <a:ext cx="625243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8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/>
      <p:bldP spid="611" grpId="0"/>
      <p:bldP spid="612" grpId="0"/>
      <p:bldP spid="6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AF679-600D-5841-826E-9EB6EEC69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1" b="99448" l="3125" r="97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57" y="576227"/>
            <a:ext cx="3182817" cy="24003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2CA43F-2F2E-724E-B592-B7028FE9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1" b="99448" l="3125" r="97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370" y="3090901"/>
            <a:ext cx="3182817" cy="2400374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3FE0BAC9-182C-4743-9A1B-C618BE31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37" y="2435625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CFE3421-3B6F-4B59-8EEB-AB26C6B0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97" y="1099436"/>
            <a:ext cx="9144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F80F705E-96BD-4028-9E0E-3CD77AE5F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46267"/>
            <a:ext cx="9144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1DAAD418-1C4C-4E1A-840A-145F87B5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734" y="3503606"/>
            <a:ext cx="679270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Bài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EF6EAAC-38F8-42BA-AFEA-6B5B624A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734" y="4050081"/>
            <a:ext cx="745642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ô li,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957;p39">
            <a:extLst>
              <a:ext uri="{FF2B5EF4-FFF2-40B4-BE49-F238E27FC236}">
                <a16:creationId xmlns:a16="http://schemas.microsoft.com/office/drawing/2014/main" id="{F4A0F97B-6BF3-483C-AC46-11B4DF9BC827}"/>
              </a:ext>
            </a:extLst>
          </p:cNvPr>
          <p:cNvGrpSpPr/>
          <p:nvPr/>
        </p:nvGrpSpPr>
        <p:grpSpPr>
          <a:xfrm>
            <a:off x="1251840" y="3267955"/>
            <a:ext cx="751675" cy="744325"/>
            <a:chOff x="5395463" y="832475"/>
            <a:chExt cx="751675" cy="744325"/>
          </a:xfrm>
        </p:grpSpPr>
        <p:sp>
          <p:nvSpPr>
            <p:cNvPr id="9" name="Google Shape;958;p39">
              <a:extLst>
                <a:ext uri="{FF2B5EF4-FFF2-40B4-BE49-F238E27FC236}">
                  <a16:creationId xmlns:a16="http://schemas.microsoft.com/office/drawing/2014/main" id="{FA4A9C95-CE75-4CFC-BA4F-680B4E6BE72E}"/>
                </a:ext>
              </a:extLst>
            </p:cNvPr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959;p39">
              <a:extLst>
                <a:ext uri="{FF2B5EF4-FFF2-40B4-BE49-F238E27FC236}">
                  <a16:creationId xmlns:a16="http://schemas.microsoft.com/office/drawing/2014/main" id="{8DF6AAD6-7BA0-4270-B3EB-C48C4F7CD9E3}"/>
                </a:ext>
              </a:extLst>
            </p:cNvPr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oogle Shape;960;p39">
            <a:extLst>
              <a:ext uri="{FF2B5EF4-FFF2-40B4-BE49-F238E27FC236}">
                <a16:creationId xmlns:a16="http://schemas.microsoft.com/office/drawing/2014/main" id="{DE81D03E-3E18-40D9-917A-F0DEBE5E8D7C}"/>
              </a:ext>
            </a:extLst>
          </p:cNvPr>
          <p:cNvGrpSpPr/>
          <p:nvPr/>
        </p:nvGrpSpPr>
        <p:grpSpPr>
          <a:xfrm>
            <a:off x="5460916" y="3178661"/>
            <a:ext cx="751675" cy="744325"/>
            <a:chOff x="5395463" y="832475"/>
            <a:chExt cx="751675" cy="744325"/>
          </a:xfrm>
        </p:grpSpPr>
        <p:sp>
          <p:nvSpPr>
            <p:cNvPr id="12" name="Google Shape;961;p39">
              <a:extLst>
                <a:ext uri="{FF2B5EF4-FFF2-40B4-BE49-F238E27FC236}">
                  <a16:creationId xmlns:a16="http://schemas.microsoft.com/office/drawing/2014/main" id="{C8A64B23-88A6-4C8A-AA69-626BAB9DF801}"/>
                </a:ext>
              </a:extLst>
            </p:cNvPr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962;p39">
              <a:extLst>
                <a:ext uri="{FF2B5EF4-FFF2-40B4-BE49-F238E27FC236}">
                  <a16:creationId xmlns:a16="http://schemas.microsoft.com/office/drawing/2014/main" id="{0A3FCF62-0F4C-43E8-AF3E-6A2E882F9D63}"/>
                </a:ext>
              </a:extLst>
            </p:cNvPr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Google Shape;965;p39">
            <a:extLst>
              <a:ext uri="{FF2B5EF4-FFF2-40B4-BE49-F238E27FC236}">
                <a16:creationId xmlns:a16="http://schemas.microsoft.com/office/drawing/2014/main" id="{2DD20629-6DA3-46DD-871F-4774FFF9CB6B}"/>
              </a:ext>
            </a:extLst>
          </p:cNvPr>
          <p:cNvSpPr txBox="1">
            <a:spLocks/>
          </p:cNvSpPr>
          <p:nvPr/>
        </p:nvSpPr>
        <p:spPr>
          <a:xfrm>
            <a:off x="1428322" y="1144316"/>
            <a:ext cx="8856413" cy="142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ID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Google Shape;966;p39">
            <a:extLst>
              <a:ext uri="{FF2B5EF4-FFF2-40B4-BE49-F238E27FC236}">
                <a16:creationId xmlns:a16="http://schemas.microsoft.com/office/drawing/2014/main" id="{589EFEF4-BA6F-4C14-A95D-7DD2DC3B1119}"/>
              </a:ext>
            </a:extLst>
          </p:cNvPr>
          <p:cNvSpPr txBox="1">
            <a:spLocks/>
          </p:cNvSpPr>
          <p:nvPr/>
        </p:nvSpPr>
        <p:spPr>
          <a:xfrm>
            <a:off x="5435328" y="3820289"/>
            <a:ext cx="3328297" cy="1062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Em cần lưu ý điều gì khi trình bày bài viết</a:t>
            </a:r>
            <a:r>
              <a:rPr kumimoji="1"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?</a:t>
            </a:r>
            <a:endParaRPr kumimoji="1" lang="vi-VN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Google Shape;969;p39">
            <a:extLst>
              <a:ext uri="{FF2B5EF4-FFF2-40B4-BE49-F238E27FC236}">
                <a16:creationId xmlns:a16="http://schemas.microsoft.com/office/drawing/2014/main" id="{2001F15D-81FB-4859-853A-8E70079F9203}"/>
              </a:ext>
            </a:extLst>
          </p:cNvPr>
          <p:cNvSpPr txBox="1">
            <a:spLocks/>
          </p:cNvSpPr>
          <p:nvPr/>
        </p:nvSpPr>
        <p:spPr>
          <a:xfrm>
            <a:off x="5460916" y="3243837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Subtitle 1">
            <a:extLst>
              <a:ext uri="{FF2B5EF4-FFF2-40B4-BE49-F238E27FC236}">
                <a16:creationId xmlns:a16="http://schemas.microsoft.com/office/drawing/2014/main" id="{DAA7DBEB-3BC6-4F79-B080-EC8C977A78DF}"/>
              </a:ext>
            </a:extLst>
          </p:cNvPr>
          <p:cNvSpPr txBox="1">
            <a:spLocks/>
          </p:cNvSpPr>
          <p:nvPr/>
        </p:nvSpPr>
        <p:spPr>
          <a:xfrm>
            <a:off x="919978" y="4040953"/>
            <a:ext cx="3385176" cy="1217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Gạch chân dưới tiếng/từ khó đọc, dễ viết sai.</a:t>
            </a:r>
          </a:p>
        </p:txBody>
      </p:sp>
      <p:sp>
        <p:nvSpPr>
          <p:cNvPr id="18" name="Google Shape;968;p39">
            <a:extLst>
              <a:ext uri="{FF2B5EF4-FFF2-40B4-BE49-F238E27FC236}">
                <a16:creationId xmlns:a16="http://schemas.microsoft.com/office/drawing/2014/main" id="{D0E702BB-8273-4A46-B6D0-0EDCC15929FC}"/>
              </a:ext>
            </a:extLst>
          </p:cNvPr>
          <p:cNvSpPr txBox="1">
            <a:spLocks/>
          </p:cNvSpPr>
          <p:nvPr/>
        </p:nvSpPr>
        <p:spPr>
          <a:xfrm>
            <a:off x="1243956" y="341170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2AC30C48-F949-4EAA-9A8A-5EB6610E4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AC310F-323C-E449-8055-87E19E42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4" y="4283967"/>
            <a:ext cx="1800447" cy="24561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05604C-443C-0046-B436-0230D122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042" y="-40343"/>
            <a:ext cx="1800447" cy="190047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8D3CC6C-AB22-CD41-935A-5AE4AD9EF4EA}"/>
              </a:ext>
            </a:extLst>
          </p:cNvPr>
          <p:cNvGrpSpPr/>
          <p:nvPr/>
        </p:nvGrpSpPr>
        <p:grpSpPr>
          <a:xfrm>
            <a:off x="-38042" y="2251289"/>
            <a:ext cx="1800447" cy="2084429"/>
            <a:chOff x="1730452" y="3496206"/>
            <a:chExt cx="987638" cy="114341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C238AF-C4E5-6541-B9A6-A18FA6551CC4}"/>
                </a:ext>
              </a:extLst>
            </p:cNvPr>
            <p:cNvSpPr/>
            <p:nvPr/>
          </p:nvSpPr>
          <p:spPr>
            <a:xfrm>
              <a:off x="1730452" y="3651985"/>
              <a:ext cx="987638" cy="987638"/>
            </a:xfrm>
            <a:prstGeom prst="ellipse">
              <a:avLst/>
            </a:prstGeom>
            <a:solidFill>
              <a:srgbClr val="60BFB4"/>
            </a:solidFill>
            <a:ln>
              <a:solidFill>
                <a:srgbClr val="48B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" name="Group 604">
              <a:extLst>
                <a:ext uri="{FF2B5EF4-FFF2-40B4-BE49-F238E27FC236}">
                  <a16:creationId xmlns:a16="http://schemas.microsoft.com/office/drawing/2014/main" id="{3C6968C8-DBFF-1A44-8690-A5FADBD088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68260" y="3496206"/>
              <a:ext cx="712021" cy="1020232"/>
              <a:chOff x="3323" y="1923"/>
              <a:chExt cx="931" cy="1334"/>
            </a:xfrm>
          </p:grpSpPr>
          <p:grpSp>
            <p:nvGrpSpPr>
              <p:cNvPr id="7" name="Group 805">
                <a:extLst>
                  <a:ext uri="{FF2B5EF4-FFF2-40B4-BE49-F238E27FC236}">
                    <a16:creationId xmlns:a16="http://schemas.microsoft.com/office/drawing/2014/main" id="{0FD16000-546D-1641-92BB-4A94C3FDB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7" y="2519"/>
                <a:ext cx="888" cy="734"/>
                <a:chOff x="3327" y="2519"/>
                <a:chExt cx="888" cy="734"/>
              </a:xfrm>
            </p:grpSpPr>
            <p:sp>
              <p:nvSpPr>
                <p:cNvPr id="864" name="Freeform 605">
                  <a:extLst>
                    <a:ext uri="{FF2B5EF4-FFF2-40B4-BE49-F238E27FC236}">
                      <a16:creationId xmlns:a16="http://schemas.microsoft.com/office/drawing/2014/main" id="{89FFE5A9-6A69-1041-988E-E9CAC3798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7" y="2519"/>
                  <a:ext cx="888" cy="733"/>
                </a:xfrm>
                <a:custGeom>
                  <a:avLst/>
                  <a:gdLst>
                    <a:gd name="T0" fmla="*/ 66 w 1030"/>
                    <a:gd name="T1" fmla="*/ 180 h 850"/>
                    <a:gd name="T2" fmla="*/ 32 w 1030"/>
                    <a:gd name="T3" fmla="*/ 316 h 850"/>
                    <a:gd name="T4" fmla="*/ 27 w 1030"/>
                    <a:gd name="T5" fmla="*/ 562 h 850"/>
                    <a:gd name="T6" fmla="*/ 87 w 1030"/>
                    <a:gd name="T7" fmla="*/ 609 h 850"/>
                    <a:gd name="T8" fmla="*/ 74 w 1030"/>
                    <a:gd name="T9" fmla="*/ 848 h 850"/>
                    <a:gd name="T10" fmla="*/ 215 w 1030"/>
                    <a:gd name="T11" fmla="*/ 849 h 850"/>
                    <a:gd name="T12" fmla="*/ 425 w 1030"/>
                    <a:gd name="T13" fmla="*/ 843 h 850"/>
                    <a:gd name="T14" fmla="*/ 829 w 1030"/>
                    <a:gd name="T15" fmla="*/ 846 h 850"/>
                    <a:gd name="T16" fmla="*/ 911 w 1030"/>
                    <a:gd name="T17" fmla="*/ 849 h 850"/>
                    <a:gd name="T18" fmla="*/ 992 w 1030"/>
                    <a:gd name="T19" fmla="*/ 846 h 850"/>
                    <a:gd name="T20" fmla="*/ 984 w 1030"/>
                    <a:gd name="T21" fmla="*/ 725 h 850"/>
                    <a:gd name="T22" fmla="*/ 979 w 1030"/>
                    <a:gd name="T23" fmla="*/ 597 h 850"/>
                    <a:gd name="T24" fmla="*/ 1013 w 1030"/>
                    <a:gd name="T25" fmla="*/ 549 h 850"/>
                    <a:gd name="T26" fmla="*/ 1025 w 1030"/>
                    <a:gd name="T27" fmla="*/ 426 h 850"/>
                    <a:gd name="T28" fmla="*/ 1023 w 1030"/>
                    <a:gd name="T29" fmla="*/ 298 h 850"/>
                    <a:gd name="T30" fmla="*/ 1006 w 1030"/>
                    <a:gd name="T31" fmla="*/ 180 h 850"/>
                    <a:gd name="T32" fmla="*/ 1003 w 1030"/>
                    <a:gd name="T33" fmla="*/ 128 h 850"/>
                    <a:gd name="T34" fmla="*/ 1018 w 1030"/>
                    <a:gd name="T35" fmla="*/ 221 h 850"/>
                    <a:gd name="T36" fmla="*/ 1008 w 1030"/>
                    <a:gd name="T37" fmla="*/ 94 h 850"/>
                    <a:gd name="T38" fmla="*/ 993 w 1030"/>
                    <a:gd name="T39" fmla="*/ 32 h 850"/>
                    <a:gd name="T40" fmla="*/ 931 w 1030"/>
                    <a:gd name="T41" fmla="*/ 14 h 850"/>
                    <a:gd name="T42" fmla="*/ 535 w 1030"/>
                    <a:gd name="T43" fmla="*/ 32 h 850"/>
                    <a:gd name="T44" fmla="*/ 299 w 1030"/>
                    <a:gd name="T45" fmla="*/ 27 h 850"/>
                    <a:gd name="T46" fmla="*/ 193 w 1030"/>
                    <a:gd name="T47" fmla="*/ 20 h 850"/>
                    <a:gd name="T48" fmla="*/ 122 w 1030"/>
                    <a:gd name="T49" fmla="*/ 17 h 850"/>
                    <a:gd name="T50" fmla="*/ 93 w 1030"/>
                    <a:gd name="T51" fmla="*/ 81 h 850"/>
                    <a:gd name="T52" fmla="*/ 66 w 1030"/>
                    <a:gd name="T53" fmla="*/ 18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030" h="850">
                      <a:moveTo>
                        <a:pt x="66" y="180"/>
                      </a:moveTo>
                      <a:cubicBezTo>
                        <a:pt x="52" y="225"/>
                        <a:pt x="41" y="271"/>
                        <a:pt x="32" y="316"/>
                      </a:cubicBezTo>
                      <a:cubicBezTo>
                        <a:pt x="17" y="395"/>
                        <a:pt x="0" y="484"/>
                        <a:pt x="27" y="562"/>
                      </a:cubicBezTo>
                      <a:cubicBezTo>
                        <a:pt x="35" y="584"/>
                        <a:pt x="59" y="618"/>
                        <a:pt x="87" y="609"/>
                      </a:cubicBezTo>
                      <a:cubicBezTo>
                        <a:pt x="85" y="690"/>
                        <a:pt x="95" y="769"/>
                        <a:pt x="74" y="848"/>
                      </a:cubicBezTo>
                      <a:cubicBezTo>
                        <a:pt x="117" y="840"/>
                        <a:pt x="170" y="849"/>
                        <a:pt x="215" y="849"/>
                      </a:cubicBezTo>
                      <a:cubicBezTo>
                        <a:pt x="285" y="849"/>
                        <a:pt x="354" y="841"/>
                        <a:pt x="425" y="843"/>
                      </a:cubicBezTo>
                      <a:cubicBezTo>
                        <a:pt x="558" y="848"/>
                        <a:pt x="695" y="846"/>
                        <a:pt x="829" y="846"/>
                      </a:cubicBezTo>
                      <a:cubicBezTo>
                        <a:pt x="857" y="846"/>
                        <a:pt x="883" y="847"/>
                        <a:pt x="911" y="849"/>
                      </a:cubicBezTo>
                      <a:cubicBezTo>
                        <a:pt x="937" y="850"/>
                        <a:pt x="968" y="838"/>
                        <a:pt x="992" y="846"/>
                      </a:cubicBezTo>
                      <a:cubicBezTo>
                        <a:pt x="975" y="813"/>
                        <a:pt x="983" y="761"/>
                        <a:pt x="984" y="725"/>
                      </a:cubicBezTo>
                      <a:cubicBezTo>
                        <a:pt x="986" y="688"/>
                        <a:pt x="964" y="632"/>
                        <a:pt x="979" y="597"/>
                      </a:cubicBezTo>
                      <a:cubicBezTo>
                        <a:pt x="987" y="578"/>
                        <a:pt x="1006" y="570"/>
                        <a:pt x="1013" y="549"/>
                      </a:cubicBezTo>
                      <a:cubicBezTo>
                        <a:pt x="1025" y="512"/>
                        <a:pt x="1027" y="467"/>
                        <a:pt x="1025" y="426"/>
                      </a:cubicBezTo>
                      <a:cubicBezTo>
                        <a:pt x="1023" y="384"/>
                        <a:pt x="1028" y="340"/>
                        <a:pt x="1023" y="298"/>
                      </a:cubicBezTo>
                      <a:cubicBezTo>
                        <a:pt x="1019" y="257"/>
                        <a:pt x="1011" y="218"/>
                        <a:pt x="1006" y="180"/>
                      </a:cubicBezTo>
                      <a:cubicBezTo>
                        <a:pt x="1003" y="163"/>
                        <a:pt x="1008" y="144"/>
                        <a:pt x="1003" y="128"/>
                      </a:cubicBezTo>
                      <a:cubicBezTo>
                        <a:pt x="1002" y="156"/>
                        <a:pt x="1005" y="198"/>
                        <a:pt x="1018" y="221"/>
                      </a:cubicBezTo>
                      <a:cubicBezTo>
                        <a:pt x="1030" y="185"/>
                        <a:pt x="1012" y="130"/>
                        <a:pt x="1008" y="94"/>
                      </a:cubicBezTo>
                      <a:cubicBezTo>
                        <a:pt x="1006" y="72"/>
                        <a:pt x="1000" y="52"/>
                        <a:pt x="993" y="32"/>
                      </a:cubicBezTo>
                      <a:cubicBezTo>
                        <a:pt x="980" y="0"/>
                        <a:pt x="966" y="11"/>
                        <a:pt x="931" y="14"/>
                      </a:cubicBezTo>
                      <a:cubicBezTo>
                        <a:pt x="800" y="27"/>
                        <a:pt x="666" y="32"/>
                        <a:pt x="535" y="32"/>
                      </a:cubicBezTo>
                      <a:cubicBezTo>
                        <a:pt x="456" y="32"/>
                        <a:pt x="376" y="27"/>
                        <a:pt x="299" y="27"/>
                      </a:cubicBezTo>
                      <a:cubicBezTo>
                        <a:pt x="264" y="27"/>
                        <a:pt x="227" y="26"/>
                        <a:pt x="193" y="20"/>
                      </a:cubicBezTo>
                      <a:cubicBezTo>
                        <a:pt x="170" y="17"/>
                        <a:pt x="143" y="4"/>
                        <a:pt x="122" y="17"/>
                      </a:cubicBezTo>
                      <a:cubicBezTo>
                        <a:pt x="100" y="30"/>
                        <a:pt x="98" y="59"/>
                        <a:pt x="93" y="81"/>
                      </a:cubicBezTo>
                      <a:cubicBezTo>
                        <a:pt x="86" y="115"/>
                        <a:pt x="75" y="147"/>
                        <a:pt x="66" y="180"/>
                      </a:cubicBezTo>
                      <a:close/>
                    </a:path>
                  </a:pathLst>
                </a:custGeom>
                <a:solidFill>
                  <a:srgbClr val="60BF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5" name="Freeform 606">
                  <a:extLst>
                    <a:ext uri="{FF2B5EF4-FFF2-40B4-BE49-F238E27FC236}">
                      <a16:creationId xmlns:a16="http://schemas.microsoft.com/office/drawing/2014/main" id="{89DE87C0-B650-BF4B-B38E-5EA3746CA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7" y="2672"/>
                  <a:ext cx="3" cy="123"/>
                </a:xfrm>
                <a:custGeom>
                  <a:avLst/>
                  <a:gdLst>
                    <a:gd name="T0" fmla="*/ 0 w 3"/>
                    <a:gd name="T1" fmla="*/ 0 h 142"/>
                    <a:gd name="T2" fmla="*/ 3 w 3"/>
                    <a:gd name="T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142">
                      <a:moveTo>
                        <a:pt x="0" y="0"/>
                      </a:moveTo>
                      <a:cubicBezTo>
                        <a:pt x="0" y="47"/>
                        <a:pt x="3" y="95"/>
                        <a:pt x="3" y="1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6" name="Freeform 607">
                  <a:extLst>
                    <a:ext uri="{FF2B5EF4-FFF2-40B4-BE49-F238E27FC236}">
                      <a16:creationId xmlns:a16="http://schemas.microsoft.com/office/drawing/2014/main" id="{B087DBE0-56DE-974E-BCBF-AA2BD896A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2668"/>
                  <a:ext cx="11" cy="131"/>
                </a:xfrm>
                <a:custGeom>
                  <a:avLst/>
                  <a:gdLst>
                    <a:gd name="T0" fmla="*/ 5 w 13"/>
                    <a:gd name="T1" fmla="*/ 0 h 152"/>
                    <a:gd name="T2" fmla="*/ 0 w 13"/>
                    <a:gd name="T3" fmla="*/ 5 h 152"/>
                    <a:gd name="T4" fmla="*/ 2 w 13"/>
                    <a:gd name="T5" fmla="*/ 147 h 152"/>
                    <a:gd name="T6" fmla="*/ 8 w 13"/>
                    <a:gd name="T7" fmla="*/ 152 h 152"/>
                    <a:gd name="T8" fmla="*/ 13 w 13"/>
                    <a:gd name="T9" fmla="*/ 147 h 152"/>
                    <a:gd name="T10" fmla="*/ 11 w 13"/>
                    <a:gd name="T11" fmla="*/ 5 h 152"/>
                    <a:gd name="T12" fmla="*/ 5 w 13"/>
                    <a:gd name="T13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52">
                      <a:moveTo>
                        <a:pt x="5" y="0"/>
                      </a:move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3" y="150"/>
                        <a:pt x="5" y="152"/>
                        <a:pt x="8" y="152"/>
                      </a:cubicBezTo>
                      <a:cubicBezTo>
                        <a:pt x="10" y="152"/>
                        <a:pt x="13" y="150"/>
                        <a:pt x="13" y="147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7" name="Freeform 608">
                  <a:extLst>
                    <a:ext uri="{FF2B5EF4-FFF2-40B4-BE49-F238E27FC236}">
                      <a16:creationId xmlns:a16="http://schemas.microsoft.com/office/drawing/2014/main" id="{2687C293-CEB7-C34C-AB4B-F1C7FB2BE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28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8" name="Freeform 609">
                  <a:extLst>
                    <a:ext uri="{FF2B5EF4-FFF2-40B4-BE49-F238E27FC236}">
                      <a16:creationId xmlns:a16="http://schemas.microsoft.com/office/drawing/2014/main" id="{07208106-A24F-EE45-9305-68FAC8CED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9" y="2866"/>
                  <a:ext cx="15" cy="6"/>
                </a:xfrm>
                <a:custGeom>
                  <a:avLst/>
                  <a:gdLst>
                    <a:gd name="T0" fmla="*/ 0 w 17"/>
                    <a:gd name="T1" fmla="*/ 4 h 6"/>
                    <a:gd name="T2" fmla="*/ 2 w 17"/>
                    <a:gd name="T3" fmla="*/ 6 h 6"/>
                    <a:gd name="T4" fmla="*/ 17 w 17"/>
                    <a:gd name="T5" fmla="*/ 4 h 6"/>
                    <a:gd name="T6" fmla="*/ 7 w 17"/>
                    <a:gd name="T7" fmla="*/ 0 h 6"/>
                    <a:gd name="T8" fmla="*/ 10 w 17"/>
                    <a:gd name="T9" fmla="*/ 3 h 6"/>
                    <a:gd name="T10" fmla="*/ 4 w 17"/>
                    <a:gd name="T11" fmla="*/ 1 h 6"/>
                    <a:gd name="T12" fmla="*/ 5 w 17"/>
                    <a:gd name="T13" fmla="*/ 4 h 6"/>
                    <a:gd name="T14" fmla="*/ 0 w 17"/>
                    <a:gd name="T1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6">
                      <a:moveTo>
                        <a:pt x="0" y="4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2" y="5"/>
                        <a:pt x="9" y="6"/>
                        <a:pt x="17" y="4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8" y="1"/>
                        <a:pt x="12" y="2"/>
                        <a:pt x="10" y="3"/>
                      </a:cubicBezTo>
                      <a:cubicBezTo>
                        <a:pt x="7" y="3"/>
                        <a:pt x="8" y="2"/>
                        <a:pt x="4" y="1"/>
                      </a:cubicBezTo>
                      <a:cubicBezTo>
                        <a:pt x="1" y="2"/>
                        <a:pt x="6" y="2"/>
                        <a:pt x="5" y="4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9" name="Freeform 610">
                  <a:extLst>
                    <a:ext uri="{FF2B5EF4-FFF2-40B4-BE49-F238E27FC236}">
                      <a16:creationId xmlns:a16="http://schemas.microsoft.com/office/drawing/2014/main" id="{40D6CB1F-86AF-D84F-88E5-2C6FF9F65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2872"/>
                  <a:ext cx="5" cy="0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4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0" name="Freeform 611">
                  <a:extLst>
                    <a:ext uri="{FF2B5EF4-FFF2-40B4-BE49-F238E27FC236}">
                      <a16:creationId xmlns:a16="http://schemas.microsoft.com/office/drawing/2014/main" id="{5A67CFCE-54E2-734A-9D47-3B694F55F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7" y="2870"/>
                  <a:ext cx="6" cy="2"/>
                </a:xfrm>
                <a:custGeom>
                  <a:avLst/>
                  <a:gdLst>
                    <a:gd name="T0" fmla="*/ 3 w 7"/>
                    <a:gd name="T1" fmla="*/ 2 h 3"/>
                    <a:gd name="T2" fmla="*/ 7 w 7"/>
                    <a:gd name="T3" fmla="*/ 3 h 3"/>
                    <a:gd name="T4" fmla="*/ 0 w 7"/>
                    <a:gd name="T5" fmla="*/ 0 h 3"/>
                    <a:gd name="T6" fmla="*/ 3 w 7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2"/>
                      </a:moveTo>
                      <a:cubicBezTo>
                        <a:pt x="3" y="1"/>
                        <a:pt x="6" y="3"/>
                        <a:pt x="7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1" name="Freeform 612">
                  <a:extLst>
                    <a:ext uri="{FF2B5EF4-FFF2-40B4-BE49-F238E27FC236}">
                      <a16:creationId xmlns:a16="http://schemas.microsoft.com/office/drawing/2014/main" id="{D85A3674-2D35-AE4E-9578-90A4A0200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2867"/>
                  <a:ext cx="1" cy="0"/>
                </a:xfrm>
                <a:custGeom>
                  <a:avLst/>
                  <a:gdLst>
                    <a:gd name="T0" fmla="*/ 2 w 2"/>
                    <a:gd name="T1" fmla="*/ 1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2" name="Freeform 613">
                  <a:extLst>
                    <a:ext uri="{FF2B5EF4-FFF2-40B4-BE49-F238E27FC236}">
                      <a16:creationId xmlns:a16="http://schemas.microsoft.com/office/drawing/2014/main" id="{5477CE65-070F-0846-AC5E-9747979C9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8" y="2866"/>
                  <a:ext cx="9" cy="5"/>
                </a:xfrm>
                <a:custGeom>
                  <a:avLst/>
                  <a:gdLst>
                    <a:gd name="T0" fmla="*/ 2 w 11"/>
                    <a:gd name="T1" fmla="*/ 0 h 6"/>
                    <a:gd name="T2" fmla="*/ 2 w 11"/>
                    <a:gd name="T3" fmla="*/ 2 h 6"/>
                    <a:gd name="T4" fmla="*/ 3 w 11"/>
                    <a:gd name="T5" fmla="*/ 2 h 6"/>
                    <a:gd name="T6" fmla="*/ 8 w 11"/>
                    <a:gd name="T7" fmla="*/ 4 h 6"/>
                    <a:gd name="T8" fmla="*/ 7 w 11"/>
                    <a:gd name="T9" fmla="*/ 6 h 6"/>
                    <a:gd name="T10" fmla="*/ 11 w 11"/>
                    <a:gd name="T11" fmla="*/ 5 h 6"/>
                    <a:gd name="T12" fmla="*/ 2 w 11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">
                      <a:moveTo>
                        <a:pt x="2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2"/>
                        <a:pt x="9" y="3"/>
                        <a:pt x="8" y="4"/>
                      </a:cubicBezTo>
                      <a:cubicBezTo>
                        <a:pt x="9" y="5"/>
                        <a:pt x="4" y="4"/>
                        <a:pt x="7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3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3" name="Freeform 614">
                  <a:extLst>
                    <a:ext uri="{FF2B5EF4-FFF2-40B4-BE49-F238E27FC236}">
                      <a16:creationId xmlns:a16="http://schemas.microsoft.com/office/drawing/2014/main" id="{AC2599BD-9642-F14C-B3AA-9DC4D2743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286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4" name="Freeform 615">
                  <a:extLst>
                    <a:ext uri="{FF2B5EF4-FFF2-40B4-BE49-F238E27FC236}">
                      <a16:creationId xmlns:a16="http://schemas.microsoft.com/office/drawing/2014/main" id="{5DC053E5-C927-3743-A9A8-770F67CB6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287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5" name="Freeform 616">
                  <a:extLst>
                    <a:ext uri="{FF2B5EF4-FFF2-40B4-BE49-F238E27FC236}">
                      <a16:creationId xmlns:a16="http://schemas.microsoft.com/office/drawing/2014/main" id="{188CB090-45EA-E54A-899C-5CB32E3EB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2862"/>
                  <a:ext cx="12" cy="4"/>
                </a:xfrm>
                <a:custGeom>
                  <a:avLst/>
                  <a:gdLst>
                    <a:gd name="T0" fmla="*/ 1 w 14"/>
                    <a:gd name="T1" fmla="*/ 0 h 4"/>
                    <a:gd name="T2" fmla="*/ 5 w 14"/>
                    <a:gd name="T3" fmla="*/ 4 h 4"/>
                    <a:gd name="T4" fmla="*/ 14 w 14"/>
                    <a:gd name="T5" fmla="*/ 3 h 4"/>
                    <a:gd name="T6" fmla="*/ 12 w 14"/>
                    <a:gd name="T7" fmla="*/ 1 h 4"/>
                    <a:gd name="T8" fmla="*/ 1 w 1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">
                      <a:moveTo>
                        <a:pt x="1" y="0"/>
                      </a:moveTo>
                      <a:cubicBezTo>
                        <a:pt x="8" y="2"/>
                        <a:pt x="0" y="3"/>
                        <a:pt x="5" y="4"/>
                      </a:cubicBezTo>
                      <a:cubicBezTo>
                        <a:pt x="5" y="2"/>
                        <a:pt x="10" y="2"/>
                        <a:pt x="14" y="3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0"/>
                        <a:pt x="5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6" name="Freeform 617">
                  <a:extLst>
                    <a:ext uri="{FF2B5EF4-FFF2-40B4-BE49-F238E27FC236}">
                      <a16:creationId xmlns:a16="http://schemas.microsoft.com/office/drawing/2014/main" id="{F6154877-9A06-C242-B03B-9DE0A9EF8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3" y="286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7" name="Freeform 618">
                  <a:extLst>
                    <a:ext uri="{FF2B5EF4-FFF2-40B4-BE49-F238E27FC236}">
                      <a16:creationId xmlns:a16="http://schemas.microsoft.com/office/drawing/2014/main" id="{A4E361DC-7A89-5444-9AAF-C03FD08E0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2853"/>
                  <a:ext cx="15" cy="8"/>
                </a:xfrm>
                <a:custGeom>
                  <a:avLst/>
                  <a:gdLst>
                    <a:gd name="T0" fmla="*/ 2 w 17"/>
                    <a:gd name="T1" fmla="*/ 0 h 10"/>
                    <a:gd name="T2" fmla="*/ 8 w 17"/>
                    <a:gd name="T3" fmla="*/ 5 h 10"/>
                    <a:gd name="T4" fmla="*/ 4 w 17"/>
                    <a:gd name="T5" fmla="*/ 3 h 10"/>
                    <a:gd name="T6" fmla="*/ 6 w 17"/>
                    <a:gd name="T7" fmla="*/ 7 h 10"/>
                    <a:gd name="T8" fmla="*/ 0 w 17"/>
                    <a:gd name="T9" fmla="*/ 5 h 10"/>
                    <a:gd name="T10" fmla="*/ 5 w 17"/>
                    <a:gd name="T11" fmla="*/ 9 h 10"/>
                    <a:gd name="T12" fmla="*/ 1 w 17"/>
                    <a:gd name="T13" fmla="*/ 10 h 10"/>
                    <a:gd name="T14" fmla="*/ 8 w 17"/>
                    <a:gd name="T15" fmla="*/ 10 h 10"/>
                    <a:gd name="T16" fmla="*/ 7 w 17"/>
                    <a:gd name="T17" fmla="*/ 8 h 10"/>
                    <a:gd name="T18" fmla="*/ 11 w 17"/>
                    <a:gd name="T19" fmla="*/ 10 h 10"/>
                    <a:gd name="T20" fmla="*/ 16 w 17"/>
                    <a:gd name="T21" fmla="*/ 6 h 10"/>
                    <a:gd name="T22" fmla="*/ 2 w 17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5"/>
                        <a:pt x="4" y="4"/>
                        <a:pt x="4" y="3"/>
                      </a:cubicBezTo>
                      <a:cubicBezTo>
                        <a:pt x="3" y="5"/>
                        <a:pt x="7" y="6"/>
                        <a:pt x="6" y="7"/>
                      </a:cubicBezTo>
                      <a:cubicBezTo>
                        <a:pt x="0" y="7"/>
                        <a:pt x="6" y="5"/>
                        <a:pt x="0" y="5"/>
                      </a:cubicBezTo>
                      <a:cubicBezTo>
                        <a:pt x="0" y="6"/>
                        <a:pt x="0" y="7"/>
                        <a:pt x="5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0"/>
                        <a:pt x="3" y="8"/>
                        <a:pt x="7" y="8"/>
                      </a:cubicBezTo>
                      <a:cubicBezTo>
                        <a:pt x="10" y="9"/>
                        <a:pt x="11" y="10"/>
                        <a:pt x="11" y="10"/>
                      </a:cubicBezTo>
                      <a:cubicBezTo>
                        <a:pt x="10" y="9"/>
                        <a:pt x="17" y="8"/>
                        <a:pt x="16" y="6"/>
                      </a:cubicBezTo>
                      <a:cubicBezTo>
                        <a:pt x="16" y="3"/>
                        <a:pt x="5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8" name="Freeform 619">
                  <a:extLst>
                    <a:ext uri="{FF2B5EF4-FFF2-40B4-BE49-F238E27FC236}">
                      <a16:creationId xmlns:a16="http://schemas.microsoft.com/office/drawing/2014/main" id="{4128A96D-B8B6-F74E-8229-8E13A6D4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" y="2853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9" name="Freeform 620">
                  <a:extLst>
                    <a:ext uri="{FF2B5EF4-FFF2-40B4-BE49-F238E27FC236}">
                      <a16:creationId xmlns:a16="http://schemas.microsoft.com/office/drawing/2014/main" id="{089D60BD-7FE3-E74D-9B78-E8F164963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2845"/>
                  <a:ext cx="15" cy="8"/>
                </a:xfrm>
                <a:custGeom>
                  <a:avLst/>
                  <a:gdLst>
                    <a:gd name="T0" fmla="*/ 1 w 18"/>
                    <a:gd name="T1" fmla="*/ 5 h 9"/>
                    <a:gd name="T2" fmla="*/ 5 w 18"/>
                    <a:gd name="T3" fmla="*/ 7 h 9"/>
                    <a:gd name="T4" fmla="*/ 1 w 18"/>
                    <a:gd name="T5" fmla="*/ 7 h 9"/>
                    <a:gd name="T6" fmla="*/ 7 w 18"/>
                    <a:gd name="T7" fmla="*/ 9 h 9"/>
                    <a:gd name="T8" fmla="*/ 4 w 18"/>
                    <a:gd name="T9" fmla="*/ 5 h 9"/>
                    <a:gd name="T10" fmla="*/ 13 w 18"/>
                    <a:gd name="T11" fmla="*/ 5 h 9"/>
                    <a:gd name="T12" fmla="*/ 11 w 18"/>
                    <a:gd name="T13" fmla="*/ 7 h 9"/>
                    <a:gd name="T14" fmla="*/ 11 w 18"/>
                    <a:gd name="T15" fmla="*/ 1 h 9"/>
                    <a:gd name="T16" fmla="*/ 9 w 18"/>
                    <a:gd name="T17" fmla="*/ 2 h 9"/>
                    <a:gd name="T18" fmla="*/ 7 w 18"/>
                    <a:gd name="T19" fmla="*/ 0 h 9"/>
                    <a:gd name="T20" fmla="*/ 1 w 18"/>
                    <a:gd name="T2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9">
                      <a:moveTo>
                        <a:pt x="1" y="5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8"/>
                        <a:pt x="3" y="7"/>
                        <a:pt x="1" y="7"/>
                      </a:cubicBezTo>
                      <a:cubicBezTo>
                        <a:pt x="3" y="8"/>
                        <a:pt x="5" y="8"/>
                        <a:pt x="7" y="9"/>
                      </a:cubicBezTo>
                      <a:cubicBezTo>
                        <a:pt x="13" y="9"/>
                        <a:pt x="5" y="6"/>
                        <a:pt x="4" y="5"/>
                      </a:cubicBezTo>
                      <a:cubicBezTo>
                        <a:pt x="7" y="2"/>
                        <a:pt x="7" y="5"/>
                        <a:pt x="13" y="5"/>
                      </a:cubicBezTo>
                      <a:cubicBezTo>
                        <a:pt x="13" y="6"/>
                        <a:pt x="12" y="5"/>
                        <a:pt x="11" y="7"/>
                      </a:cubicBezTo>
                      <a:cubicBezTo>
                        <a:pt x="18" y="6"/>
                        <a:pt x="12" y="3"/>
                        <a:pt x="11" y="1"/>
                      </a:cubicBezTo>
                      <a:cubicBezTo>
                        <a:pt x="10" y="1"/>
                        <a:pt x="8" y="1"/>
                        <a:pt x="9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1"/>
                        <a:pt x="0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0" name="Freeform 621">
                  <a:extLst>
                    <a:ext uri="{FF2B5EF4-FFF2-40B4-BE49-F238E27FC236}">
                      <a16:creationId xmlns:a16="http://schemas.microsoft.com/office/drawing/2014/main" id="{7DD51EDE-B06E-784D-80E2-ADC774F51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3" y="2851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2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1" name="Freeform 622">
                  <a:extLst>
                    <a:ext uri="{FF2B5EF4-FFF2-40B4-BE49-F238E27FC236}">
                      <a16:creationId xmlns:a16="http://schemas.microsoft.com/office/drawing/2014/main" id="{D719CE37-14E0-3245-8D59-F9F0C95D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3" y="2846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2" name="Freeform 623">
                  <a:extLst>
                    <a:ext uri="{FF2B5EF4-FFF2-40B4-BE49-F238E27FC236}">
                      <a16:creationId xmlns:a16="http://schemas.microsoft.com/office/drawing/2014/main" id="{C263A366-D0C1-F840-8174-45D627DFF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6" y="2844"/>
                  <a:ext cx="2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3" name="Freeform 624">
                  <a:extLst>
                    <a:ext uri="{FF2B5EF4-FFF2-40B4-BE49-F238E27FC236}">
                      <a16:creationId xmlns:a16="http://schemas.microsoft.com/office/drawing/2014/main" id="{98831893-C73A-6F4D-A4CE-F87BBC5F9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2797"/>
                  <a:ext cx="18" cy="48"/>
                </a:xfrm>
                <a:custGeom>
                  <a:avLst/>
                  <a:gdLst>
                    <a:gd name="T0" fmla="*/ 19 w 21"/>
                    <a:gd name="T1" fmla="*/ 1 h 55"/>
                    <a:gd name="T2" fmla="*/ 16 w 21"/>
                    <a:gd name="T3" fmla="*/ 3 h 55"/>
                    <a:gd name="T4" fmla="*/ 11 w 21"/>
                    <a:gd name="T5" fmla="*/ 0 h 55"/>
                    <a:gd name="T6" fmla="*/ 4 w 21"/>
                    <a:gd name="T7" fmla="*/ 0 h 55"/>
                    <a:gd name="T8" fmla="*/ 7 w 21"/>
                    <a:gd name="T9" fmla="*/ 5 h 55"/>
                    <a:gd name="T10" fmla="*/ 4 w 21"/>
                    <a:gd name="T11" fmla="*/ 5 h 55"/>
                    <a:gd name="T12" fmla="*/ 5 w 21"/>
                    <a:gd name="T13" fmla="*/ 12 h 55"/>
                    <a:gd name="T14" fmla="*/ 7 w 21"/>
                    <a:gd name="T15" fmla="*/ 18 h 55"/>
                    <a:gd name="T16" fmla="*/ 3 w 21"/>
                    <a:gd name="T17" fmla="*/ 40 h 55"/>
                    <a:gd name="T18" fmla="*/ 10 w 21"/>
                    <a:gd name="T19" fmla="*/ 42 h 55"/>
                    <a:gd name="T20" fmla="*/ 5 w 21"/>
                    <a:gd name="T21" fmla="*/ 43 h 55"/>
                    <a:gd name="T22" fmla="*/ 6 w 21"/>
                    <a:gd name="T23" fmla="*/ 42 h 55"/>
                    <a:gd name="T24" fmla="*/ 3 w 21"/>
                    <a:gd name="T25" fmla="*/ 48 h 55"/>
                    <a:gd name="T26" fmla="*/ 11 w 21"/>
                    <a:gd name="T27" fmla="*/ 49 h 55"/>
                    <a:gd name="T28" fmla="*/ 2 w 21"/>
                    <a:gd name="T29" fmla="*/ 51 h 55"/>
                    <a:gd name="T30" fmla="*/ 7 w 21"/>
                    <a:gd name="T31" fmla="*/ 54 h 55"/>
                    <a:gd name="T32" fmla="*/ 12 w 21"/>
                    <a:gd name="T33" fmla="*/ 52 h 55"/>
                    <a:gd name="T34" fmla="*/ 15 w 21"/>
                    <a:gd name="T35" fmla="*/ 54 h 55"/>
                    <a:gd name="T36" fmla="*/ 8 w 21"/>
                    <a:gd name="T37" fmla="*/ 39 h 55"/>
                    <a:gd name="T38" fmla="*/ 12 w 21"/>
                    <a:gd name="T39" fmla="*/ 40 h 55"/>
                    <a:gd name="T40" fmla="*/ 16 w 21"/>
                    <a:gd name="T41" fmla="*/ 31 h 55"/>
                    <a:gd name="T42" fmla="*/ 10 w 21"/>
                    <a:gd name="T43" fmla="*/ 27 h 55"/>
                    <a:gd name="T44" fmla="*/ 12 w 21"/>
                    <a:gd name="T45" fmla="*/ 25 h 55"/>
                    <a:gd name="T46" fmla="*/ 10 w 21"/>
                    <a:gd name="T47" fmla="*/ 25 h 55"/>
                    <a:gd name="T48" fmla="*/ 14 w 21"/>
                    <a:gd name="T49" fmla="*/ 23 h 55"/>
                    <a:gd name="T50" fmla="*/ 6 w 21"/>
                    <a:gd name="T51" fmla="*/ 21 h 55"/>
                    <a:gd name="T52" fmla="*/ 18 w 21"/>
                    <a:gd name="T53" fmla="*/ 17 h 55"/>
                    <a:gd name="T54" fmla="*/ 14 w 21"/>
                    <a:gd name="T55" fmla="*/ 17 h 55"/>
                    <a:gd name="T56" fmla="*/ 10 w 21"/>
                    <a:gd name="T57" fmla="*/ 16 h 55"/>
                    <a:gd name="T58" fmla="*/ 17 w 21"/>
                    <a:gd name="T59" fmla="*/ 16 h 55"/>
                    <a:gd name="T60" fmla="*/ 13 w 21"/>
                    <a:gd name="T61" fmla="*/ 11 h 55"/>
                    <a:gd name="T62" fmla="*/ 9 w 21"/>
                    <a:gd name="T63" fmla="*/ 11 h 55"/>
                    <a:gd name="T64" fmla="*/ 12 w 21"/>
                    <a:gd name="T65" fmla="*/ 6 h 55"/>
                    <a:gd name="T66" fmla="*/ 18 w 21"/>
                    <a:gd name="T67" fmla="*/ 9 h 55"/>
                    <a:gd name="T68" fmla="*/ 21 w 21"/>
                    <a:gd name="T69" fmla="*/ 8 h 55"/>
                    <a:gd name="T70" fmla="*/ 13 w 21"/>
                    <a:gd name="T71" fmla="*/ 3 h 55"/>
                    <a:gd name="T72" fmla="*/ 19 w 21"/>
                    <a:gd name="T73" fmla="*/ 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" h="55">
                      <a:moveTo>
                        <a:pt x="19" y="1"/>
                      </a:moveTo>
                      <a:cubicBezTo>
                        <a:pt x="17" y="1"/>
                        <a:pt x="15" y="2"/>
                        <a:pt x="16" y="3"/>
                      </a:cubicBezTo>
                      <a:cubicBezTo>
                        <a:pt x="13" y="3"/>
                        <a:pt x="13" y="1"/>
                        <a:pt x="11" y="0"/>
                      </a:cubicBezTo>
                      <a:cubicBezTo>
                        <a:pt x="9" y="2"/>
                        <a:pt x="8" y="0"/>
                        <a:pt x="4" y="0"/>
                      </a:cubicBezTo>
                      <a:cubicBezTo>
                        <a:pt x="4" y="2"/>
                        <a:pt x="8" y="3"/>
                        <a:pt x="7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7"/>
                        <a:pt x="8" y="11"/>
                        <a:pt x="5" y="12"/>
                      </a:cubicBezTo>
                      <a:cubicBezTo>
                        <a:pt x="4" y="14"/>
                        <a:pt x="5" y="16"/>
                        <a:pt x="7" y="18"/>
                      </a:cubicBezTo>
                      <a:cubicBezTo>
                        <a:pt x="4" y="25"/>
                        <a:pt x="7" y="33"/>
                        <a:pt x="3" y="40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6" y="42"/>
                        <a:pt x="9" y="44"/>
                        <a:pt x="5" y="43"/>
                      </a:cubicBezTo>
                      <a:cubicBezTo>
                        <a:pt x="6" y="43"/>
                        <a:pt x="6" y="42"/>
                        <a:pt x="6" y="42"/>
                      </a:cubicBezTo>
                      <a:cubicBezTo>
                        <a:pt x="0" y="43"/>
                        <a:pt x="5" y="46"/>
                        <a:pt x="3" y="48"/>
                      </a:cubicBezTo>
                      <a:cubicBezTo>
                        <a:pt x="4" y="48"/>
                        <a:pt x="10" y="48"/>
                        <a:pt x="11" y="49"/>
                      </a:cubicBezTo>
                      <a:cubicBezTo>
                        <a:pt x="4" y="48"/>
                        <a:pt x="10" y="51"/>
                        <a:pt x="2" y="51"/>
                      </a:cubicBezTo>
                      <a:cubicBezTo>
                        <a:pt x="0" y="53"/>
                        <a:pt x="8" y="52"/>
                        <a:pt x="7" y="54"/>
                      </a:cubicBezTo>
                      <a:cubicBezTo>
                        <a:pt x="11" y="55"/>
                        <a:pt x="9" y="52"/>
                        <a:pt x="12" y="52"/>
                      </a:cubicBezTo>
                      <a:cubicBezTo>
                        <a:pt x="16" y="53"/>
                        <a:pt x="11" y="54"/>
                        <a:pt x="15" y="54"/>
                      </a:cubicBezTo>
                      <a:cubicBezTo>
                        <a:pt x="18" y="51"/>
                        <a:pt x="10" y="44"/>
                        <a:pt x="8" y="39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9" y="37"/>
                        <a:pt x="10" y="32"/>
                        <a:pt x="16" y="31"/>
                      </a:cubicBezTo>
                      <a:cubicBezTo>
                        <a:pt x="12" y="31"/>
                        <a:pt x="18" y="27"/>
                        <a:pt x="10" y="27"/>
                      </a:cubicBezTo>
                      <a:cubicBezTo>
                        <a:pt x="12" y="26"/>
                        <a:pt x="12" y="26"/>
                        <a:pt x="12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4" y="24"/>
                        <a:pt x="14" y="23"/>
                      </a:cubicBezTo>
                      <a:cubicBezTo>
                        <a:pt x="10" y="23"/>
                        <a:pt x="9" y="22"/>
                        <a:pt x="6" y="21"/>
                      </a:cubicBezTo>
                      <a:cubicBezTo>
                        <a:pt x="10" y="20"/>
                        <a:pt x="14" y="18"/>
                        <a:pt x="18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6"/>
                        <a:pt x="11" y="16"/>
                        <a:pt x="10" y="16"/>
                      </a:cubicBezTo>
                      <a:cubicBezTo>
                        <a:pt x="10" y="15"/>
                        <a:pt x="15" y="15"/>
                        <a:pt x="17" y="16"/>
                      </a:cubicBezTo>
                      <a:cubicBezTo>
                        <a:pt x="19" y="14"/>
                        <a:pt x="10" y="12"/>
                        <a:pt x="13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9"/>
                        <a:pt x="13" y="8"/>
                        <a:pt x="12" y="6"/>
                      </a:cubicBezTo>
                      <a:cubicBezTo>
                        <a:pt x="17" y="5"/>
                        <a:pt x="16" y="8"/>
                        <a:pt x="18" y="9"/>
                      </a:cubicBezTo>
                      <a:cubicBezTo>
                        <a:pt x="19" y="9"/>
                        <a:pt x="19" y="8"/>
                        <a:pt x="21" y="8"/>
                      </a:cubicBezTo>
                      <a:cubicBezTo>
                        <a:pt x="19" y="6"/>
                        <a:pt x="15" y="5"/>
                        <a:pt x="13" y="3"/>
                      </a:cubicBezTo>
                      <a:cubicBezTo>
                        <a:pt x="19" y="5"/>
                        <a:pt x="19" y="2"/>
                        <a:pt x="19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4" name="Freeform 625">
                  <a:extLst>
                    <a:ext uri="{FF2B5EF4-FFF2-40B4-BE49-F238E27FC236}">
                      <a16:creationId xmlns:a16="http://schemas.microsoft.com/office/drawing/2014/main" id="{71763751-6B69-114D-A55E-429BF1732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" y="280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5" name="Freeform 626">
                  <a:extLst>
                    <a:ext uri="{FF2B5EF4-FFF2-40B4-BE49-F238E27FC236}">
                      <a16:creationId xmlns:a16="http://schemas.microsoft.com/office/drawing/2014/main" id="{8CC04681-37D6-7A4B-B8E2-3AFF10DE1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0" y="279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6" name="Rectangle 627">
                  <a:extLst>
                    <a:ext uri="{FF2B5EF4-FFF2-40B4-BE49-F238E27FC236}">
                      <a16:creationId xmlns:a16="http://schemas.microsoft.com/office/drawing/2014/main" id="{D7F40BCE-8E1F-D64A-B94B-D09E2A52C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8" y="280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7" name="Freeform 628">
                  <a:extLst>
                    <a:ext uri="{FF2B5EF4-FFF2-40B4-BE49-F238E27FC236}">
                      <a16:creationId xmlns:a16="http://schemas.microsoft.com/office/drawing/2014/main" id="{D4E16AF7-92B3-CF4D-867A-B76F711C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811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8" name="Freeform 629">
                  <a:extLst>
                    <a:ext uri="{FF2B5EF4-FFF2-40B4-BE49-F238E27FC236}">
                      <a16:creationId xmlns:a16="http://schemas.microsoft.com/office/drawing/2014/main" id="{978A53D3-8FFC-0047-A1F2-8EAAC5843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8" y="2822"/>
                  <a:ext cx="3" cy="0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1 h 1"/>
                    <a:gd name="T4" fmla="*/ 0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9" name="Freeform 630">
                  <a:extLst>
                    <a:ext uri="{FF2B5EF4-FFF2-40B4-BE49-F238E27FC236}">
                      <a16:creationId xmlns:a16="http://schemas.microsoft.com/office/drawing/2014/main" id="{00BF8F0D-95A7-644D-91F3-BCF7FCADD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1" y="280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0" name="Freeform 631">
                  <a:extLst>
                    <a:ext uri="{FF2B5EF4-FFF2-40B4-BE49-F238E27FC236}">
                      <a16:creationId xmlns:a16="http://schemas.microsoft.com/office/drawing/2014/main" id="{332F6587-F87D-154A-95DA-B7F211E89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2772"/>
                  <a:ext cx="21" cy="25"/>
                </a:xfrm>
                <a:custGeom>
                  <a:avLst/>
                  <a:gdLst>
                    <a:gd name="T0" fmla="*/ 5 w 24"/>
                    <a:gd name="T1" fmla="*/ 2 h 29"/>
                    <a:gd name="T2" fmla="*/ 2 w 24"/>
                    <a:gd name="T3" fmla="*/ 7 h 29"/>
                    <a:gd name="T4" fmla="*/ 12 w 24"/>
                    <a:gd name="T5" fmla="*/ 11 h 29"/>
                    <a:gd name="T6" fmla="*/ 3 w 24"/>
                    <a:gd name="T7" fmla="*/ 10 h 29"/>
                    <a:gd name="T8" fmla="*/ 9 w 24"/>
                    <a:gd name="T9" fmla="*/ 20 h 29"/>
                    <a:gd name="T10" fmla="*/ 5 w 24"/>
                    <a:gd name="T11" fmla="*/ 20 h 29"/>
                    <a:gd name="T12" fmla="*/ 15 w 24"/>
                    <a:gd name="T13" fmla="*/ 24 h 29"/>
                    <a:gd name="T14" fmla="*/ 4 w 24"/>
                    <a:gd name="T15" fmla="*/ 23 h 29"/>
                    <a:gd name="T16" fmla="*/ 3 w 24"/>
                    <a:gd name="T17" fmla="*/ 23 h 29"/>
                    <a:gd name="T18" fmla="*/ 6 w 24"/>
                    <a:gd name="T19" fmla="*/ 28 h 29"/>
                    <a:gd name="T20" fmla="*/ 13 w 24"/>
                    <a:gd name="T21" fmla="*/ 29 h 29"/>
                    <a:gd name="T22" fmla="*/ 18 w 24"/>
                    <a:gd name="T23" fmla="*/ 29 h 29"/>
                    <a:gd name="T24" fmla="*/ 14 w 24"/>
                    <a:gd name="T25" fmla="*/ 26 h 29"/>
                    <a:gd name="T26" fmla="*/ 18 w 24"/>
                    <a:gd name="T27" fmla="*/ 26 h 29"/>
                    <a:gd name="T28" fmla="*/ 15 w 24"/>
                    <a:gd name="T29" fmla="*/ 24 h 29"/>
                    <a:gd name="T30" fmla="*/ 19 w 24"/>
                    <a:gd name="T31" fmla="*/ 24 h 29"/>
                    <a:gd name="T32" fmla="*/ 16 w 24"/>
                    <a:gd name="T33" fmla="*/ 21 h 29"/>
                    <a:gd name="T34" fmla="*/ 17 w 24"/>
                    <a:gd name="T35" fmla="*/ 22 h 29"/>
                    <a:gd name="T36" fmla="*/ 12 w 24"/>
                    <a:gd name="T37" fmla="*/ 20 h 29"/>
                    <a:gd name="T38" fmla="*/ 17 w 24"/>
                    <a:gd name="T39" fmla="*/ 19 h 29"/>
                    <a:gd name="T40" fmla="*/ 14 w 24"/>
                    <a:gd name="T41" fmla="*/ 19 h 29"/>
                    <a:gd name="T42" fmla="*/ 19 w 24"/>
                    <a:gd name="T43" fmla="*/ 13 h 29"/>
                    <a:gd name="T44" fmla="*/ 16 w 24"/>
                    <a:gd name="T45" fmla="*/ 12 h 29"/>
                    <a:gd name="T46" fmla="*/ 19 w 24"/>
                    <a:gd name="T47" fmla="*/ 15 h 29"/>
                    <a:gd name="T48" fmla="*/ 9 w 24"/>
                    <a:gd name="T49" fmla="*/ 14 h 29"/>
                    <a:gd name="T50" fmla="*/ 17 w 24"/>
                    <a:gd name="T51" fmla="*/ 11 h 29"/>
                    <a:gd name="T52" fmla="*/ 16 w 24"/>
                    <a:gd name="T53" fmla="*/ 6 h 29"/>
                    <a:gd name="T54" fmla="*/ 17 w 24"/>
                    <a:gd name="T55" fmla="*/ 6 h 29"/>
                    <a:gd name="T56" fmla="*/ 14 w 24"/>
                    <a:gd name="T57" fmla="*/ 3 h 29"/>
                    <a:gd name="T58" fmla="*/ 13 w 24"/>
                    <a:gd name="T59" fmla="*/ 4 h 29"/>
                    <a:gd name="T60" fmla="*/ 10 w 24"/>
                    <a:gd name="T61" fmla="*/ 3 h 29"/>
                    <a:gd name="T62" fmla="*/ 12 w 24"/>
                    <a:gd name="T63" fmla="*/ 3 h 29"/>
                    <a:gd name="T64" fmla="*/ 6 w 24"/>
                    <a:gd name="T65" fmla="*/ 0 h 29"/>
                    <a:gd name="T66" fmla="*/ 10 w 24"/>
                    <a:gd name="T67" fmla="*/ 3 h 29"/>
                    <a:gd name="T68" fmla="*/ 5 w 24"/>
                    <a:gd name="T6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9">
                      <a:moveTo>
                        <a:pt x="5" y="2"/>
                      </a:moveTo>
                      <a:cubicBezTo>
                        <a:pt x="0" y="3"/>
                        <a:pt x="3" y="5"/>
                        <a:pt x="2" y="7"/>
                      </a:cubicBezTo>
                      <a:cubicBezTo>
                        <a:pt x="4" y="10"/>
                        <a:pt x="12" y="8"/>
                        <a:pt x="12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3"/>
                        <a:pt x="1" y="17"/>
                        <a:pt x="9" y="20"/>
                      </a:cubicBezTo>
                      <a:cubicBezTo>
                        <a:pt x="8" y="20"/>
                        <a:pt x="7" y="21"/>
                        <a:pt x="5" y="20"/>
                      </a:cubicBezTo>
                      <a:cubicBezTo>
                        <a:pt x="6" y="22"/>
                        <a:pt x="18" y="21"/>
                        <a:pt x="15" y="24"/>
                      </a:cubicBezTo>
                      <a:cubicBezTo>
                        <a:pt x="10" y="21"/>
                        <a:pt x="10" y="24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5"/>
                        <a:pt x="7" y="27"/>
                        <a:pt x="6" y="28"/>
                      </a:cubicBezTo>
                      <a:cubicBezTo>
                        <a:pt x="9" y="29"/>
                        <a:pt x="12" y="28"/>
                        <a:pt x="13" y="29"/>
                      </a:cubicBezTo>
                      <a:cubicBezTo>
                        <a:pt x="13" y="29"/>
                        <a:pt x="16" y="29"/>
                        <a:pt x="18" y="29"/>
                      </a:cubicBezTo>
                      <a:cubicBezTo>
                        <a:pt x="16" y="28"/>
                        <a:pt x="17" y="27"/>
                        <a:pt x="14" y="26"/>
                      </a:cubicBezTo>
                      <a:cubicBezTo>
                        <a:pt x="17" y="25"/>
                        <a:pt x="15" y="26"/>
                        <a:pt x="18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6" y="23"/>
                        <a:pt x="18" y="25"/>
                        <a:pt x="19" y="24"/>
                      </a:cubicBezTo>
                      <a:cubicBezTo>
                        <a:pt x="17" y="24"/>
                        <a:pt x="15" y="22"/>
                        <a:pt x="16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1"/>
                        <a:pt x="17" y="20"/>
                        <a:pt x="12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7"/>
                        <a:pt x="24" y="16"/>
                        <a:pt x="19" y="13"/>
                      </a:cubicBezTo>
                      <a:cubicBezTo>
                        <a:pt x="18" y="14"/>
                        <a:pt x="17" y="13"/>
                        <a:pt x="16" y="12"/>
                      </a:cubicBezTo>
                      <a:cubicBezTo>
                        <a:pt x="13" y="14"/>
                        <a:pt x="18" y="14"/>
                        <a:pt x="19" y="15"/>
                      </a:cubicBezTo>
                      <a:cubicBezTo>
                        <a:pt x="15" y="15"/>
                        <a:pt x="11" y="13"/>
                        <a:pt x="9" y="14"/>
                      </a:cubicBezTo>
                      <a:cubicBezTo>
                        <a:pt x="13" y="13"/>
                        <a:pt x="9" y="11"/>
                        <a:pt x="17" y="11"/>
                      </a:cubicBezTo>
                      <a:cubicBezTo>
                        <a:pt x="18" y="9"/>
                        <a:pt x="14" y="8"/>
                        <a:pt x="16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6"/>
                        <a:pt x="20" y="5"/>
                        <a:pt x="14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8" y="2"/>
                        <a:pt x="7" y="0"/>
                        <a:pt x="6" y="0"/>
                      </a:cubicBezTo>
                      <a:cubicBezTo>
                        <a:pt x="5" y="1"/>
                        <a:pt x="9" y="2"/>
                        <a:pt x="10" y="3"/>
                      </a:cubicBezTo>
                      <a:cubicBezTo>
                        <a:pt x="7" y="2"/>
                        <a:pt x="4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1" name="Freeform 632">
                  <a:extLst>
                    <a:ext uri="{FF2B5EF4-FFF2-40B4-BE49-F238E27FC236}">
                      <a16:creationId xmlns:a16="http://schemas.microsoft.com/office/drawing/2014/main" id="{D3D42225-4EBD-FD44-99D5-762F49516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791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2" name="Freeform 633">
                  <a:extLst>
                    <a:ext uri="{FF2B5EF4-FFF2-40B4-BE49-F238E27FC236}">
                      <a16:creationId xmlns:a16="http://schemas.microsoft.com/office/drawing/2014/main" id="{B6CA21CD-B71E-C645-A31E-FCA28A083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2" y="2751"/>
                  <a:ext cx="24" cy="21"/>
                </a:xfrm>
                <a:custGeom>
                  <a:avLst/>
                  <a:gdLst>
                    <a:gd name="T0" fmla="*/ 14 w 28"/>
                    <a:gd name="T1" fmla="*/ 17 h 24"/>
                    <a:gd name="T2" fmla="*/ 20 w 28"/>
                    <a:gd name="T3" fmla="*/ 16 h 24"/>
                    <a:gd name="T4" fmla="*/ 9 w 28"/>
                    <a:gd name="T5" fmla="*/ 16 h 24"/>
                    <a:gd name="T6" fmla="*/ 8 w 28"/>
                    <a:gd name="T7" fmla="*/ 14 h 24"/>
                    <a:gd name="T8" fmla="*/ 17 w 28"/>
                    <a:gd name="T9" fmla="*/ 14 h 24"/>
                    <a:gd name="T10" fmla="*/ 18 w 28"/>
                    <a:gd name="T11" fmla="*/ 12 h 24"/>
                    <a:gd name="T12" fmla="*/ 12 w 28"/>
                    <a:gd name="T13" fmla="*/ 12 h 24"/>
                    <a:gd name="T14" fmla="*/ 9 w 28"/>
                    <a:gd name="T15" fmla="*/ 9 h 24"/>
                    <a:gd name="T16" fmla="*/ 11 w 28"/>
                    <a:gd name="T17" fmla="*/ 10 h 24"/>
                    <a:gd name="T18" fmla="*/ 18 w 28"/>
                    <a:gd name="T19" fmla="*/ 9 h 24"/>
                    <a:gd name="T20" fmla="*/ 2 w 28"/>
                    <a:gd name="T21" fmla="*/ 2 h 24"/>
                    <a:gd name="T22" fmla="*/ 3 w 28"/>
                    <a:gd name="T23" fmla="*/ 4 h 24"/>
                    <a:gd name="T24" fmla="*/ 10 w 28"/>
                    <a:gd name="T25" fmla="*/ 4 h 24"/>
                    <a:gd name="T26" fmla="*/ 8 w 28"/>
                    <a:gd name="T27" fmla="*/ 6 h 24"/>
                    <a:gd name="T28" fmla="*/ 4 w 28"/>
                    <a:gd name="T29" fmla="*/ 5 h 24"/>
                    <a:gd name="T30" fmla="*/ 4 w 28"/>
                    <a:gd name="T31" fmla="*/ 20 h 24"/>
                    <a:gd name="T32" fmla="*/ 4 w 28"/>
                    <a:gd name="T33" fmla="*/ 18 h 24"/>
                    <a:gd name="T34" fmla="*/ 8 w 28"/>
                    <a:gd name="T35" fmla="*/ 20 h 24"/>
                    <a:gd name="T36" fmla="*/ 15 w 28"/>
                    <a:gd name="T37" fmla="*/ 19 h 24"/>
                    <a:gd name="T38" fmla="*/ 13 w 28"/>
                    <a:gd name="T39" fmla="*/ 20 h 24"/>
                    <a:gd name="T40" fmla="*/ 20 w 28"/>
                    <a:gd name="T41" fmla="*/ 20 h 24"/>
                    <a:gd name="T42" fmla="*/ 23 w 28"/>
                    <a:gd name="T43" fmla="*/ 24 h 24"/>
                    <a:gd name="T44" fmla="*/ 23 w 28"/>
                    <a:gd name="T45" fmla="*/ 18 h 24"/>
                    <a:gd name="T46" fmla="*/ 14 w 28"/>
                    <a:gd name="T47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24">
                      <a:moveTo>
                        <a:pt x="14" y="17"/>
                      </a:moveTo>
                      <a:cubicBezTo>
                        <a:pt x="15" y="16"/>
                        <a:pt x="18" y="18"/>
                        <a:pt x="20" y="16"/>
                      </a:cubicBezTo>
                      <a:cubicBezTo>
                        <a:pt x="17" y="15"/>
                        <a:pt x="14" y="18"/>
                        <a:pt x="9" y="16"/>
                      </a:cubicBezTo>
                      <a:cubicBezTo>
                        <a:pt x="12" y="16"/>
                        <a:pt x="8" y="14"/>
                        <a:pt x="8" y="14"/>
                      </a:cubicBezTo>
                      <a:cubicBezTo>
                        <a:pt x="10" y="14"/>
                        <a:pt x="16" y="14"/>
                        <a:pt x="17" y="14"/>
                      </a:cubicBezTo>
                      <a:cubicBezTo>
                        <a:pt x="15" y="14"/>
                        <a:pt x="18" y="13"/>
                        <a:pt x="18" y="12"/>
                      </a:cubicBezTo>
                      <a:cubicBezTo>
                        <a:pt x="15" y="14"/>
                        <a:pt x="16" y="10"/>
                        <a:pt x="12" y="12"/>
                      </a:cubicBezTo>
                      <a:cubicBezTo>
                        <a:pt x="9" y="11"/>
                        <a:pt x="7" y="9"/>
                        <a:pt x="9" y="9"/>
                      </a:cubicBezTo>
                      <a:cubicBezTo>
                        <a:pt x="12" y="9"/>
                        <a:pt x="11" y="10"/>
                        <a:pt x="11" y="10"/>
                      </a:cubicBezTo>
                      <a:cubicBezTo>
                        <a:pt x="16" y="11"/>
                        <a:pt x="14" y="9"/>
                        <a:pt x="18" y="9"/>
                      </a:cubicBezTo>
                      <a:cubicBezTo>
                        <a:pt x="12" y="7"/>
                        <a:pt x="12" y="0"/>
                        <a:pt x="2" y="2"/>
                      </a:cubicBezTo>
                      <a:cubicBezTo>
                        <a:pt x="0" y="3"/>
                        <a:pt x="3" y="3"/>
                        <a:pt x="3" y="4"/>
                      </a:cubicBezTo>
                      <a:cubicBezTo>
                        <a:pt x="5" y="2"/>
                        <a:pt x="8" y="4"/>
                        <a:pt x="10" y="4"/>
                      </a:cubicBezTo>
                      <a:cubicBezTo>
                        <a:pt x="9" y="5"/>
                        <a:pt x="12" y="7"/>
                        <a:pt x="8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9"/>
                        <a:pt x="3" y="15"/>
                        <a:pt x="4" y="20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7" y="18"/>
                        <a:pt x="7" y="19"/>
                        <a:pt x="8" y="20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6" y="20"/>
                        <a:pt x="13" y="20"/>
                      </a:cubicBezTo>
                      <a:cubicBezTo>
                        <a:pt x="16" y="21"/>
                        <a:pt x="18" y="21"/>
                        <a:pt x="20" y="20"/>
                      </a:cubicBezTo>
                      <a:cubicBezTo>
                        <a:pt x="21" y="22"/>
                        <a:pt x="18" y="22"/>
                        <a:pt x="23" y="24"/>
                      </a:cubicBezTo>
                      <a:cubicBezTo>
                        <a:pt x="28" y="21"/>
                        <a:pt x="18" y="21"/>
                        <a:pt x="23" y="18"/>
                      </a:cubicBez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3" name="Freeform 634">
                  <a:extLst>
                    <a:ext uri="{FF2B5EF4-FFF2-40B4-BE49-F238E27FC236}">
                      <a16:creationId xmlns:a16="http://schemas.microsoft.com/office/drawing/2014/main" id="{F0BA51DC-8919-A94C-B20F-3BCB85426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2770"/>
                  <a:ext cx="4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2 w 4"/>
                    <a:gd name="T5" fmla="*/ 1 h 1"/>
                    <a:gd name="T6" fmla="*/ 4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4" name="Freeform 635">
                  <a:extLst>
                    <a:ext uri="{FF2B5EF4-FFF2-40B4-BE49-F238E27FC236}">
                      <a16:creationId xmlns:a16="http://schemas.microsoft.com/office/drawing/2014/main" id="{83E5F2F5-4BCE-F445-AF5D-383EE70E6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2769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5" name="Freeform 636">
                  <a:extLst>
                    <a:ext uri="{FF2B5EF4-FFF2-40B4-BE49-F238E27FC236}">
                      <a16:creationId xmlns:a16="http://schemas.microsoft.com/office/drawing/2014/main" id="{4D27D40E-BC00-9F47-8743-789C9E932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2755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6" name="Freeform 637">
                  <a:extLst>
                    <a:ext uri="{FF2B5EF4-FFF2-40B4-BE49-F238E27FC236}">
                      <a16:creationId xmlns:a16="http://schemas.microsoft.com/office/drawing/2014/main" id="{E8AAC260-1E20-AD4E-9130-CCBC5EF8E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3" y="2747"/>
                  <a:ext cx="11" cy="6"/>
                </a:xfrm>
                <a:custGeom>
                  <a:avLst/>
                  <a:gdLst>
                    <a:gd name="T0" fmla="*/ 0 w 13"/>
                    <a:gd name="T1" fmla="*/ 0 h 7"/>
                    <a:gd name="T2" fmla="*/ 1 w 13"/>
                    <a:gd name="T3" fmla="*/ 6 h 7"/>
                    <a:gd name="T4" fmla="*/ 13 w 13"/>
                    <a:gd name="T5" fmla="*/ 6 h 7"/>
                    <a:gd name="T6" fmla="*/ 5 w 13"/>
                    <a:gd name="T7" fmla="*/ 4 h 7"/>
                    <a:gd name="T8" fmla="*/ 5 w 13"/>
                    <a:gd name="T9" fmla="*/ 1 h 7"/>
                    <a:gd name="T10" fmla="*/ 0 w 13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1" y="3"/>
                        <a:pt x="4" y="4"/>
                        <a:pt x="1" y="6"/>
                      </a:cubicBezTo>
                      <a:cubicBezTo>
                        <a:pt x="5" y="7"/>
                        <a:pt x="9" y="6"/>
                        <a:pt x="13" y="6"/>
                      </a:cubicBezTo>
                      <a:cubicBezTo>
                        <a:pt x="13" y="5"/>
                        <a:pt x="6" y="5"/>
                        <a:pt x="5" y="4"/>
                      </a:cubicBezTo>
                      <a:cubicBezTo>
                        <a:pt x="9" y="3"/>
                        <a:pt x="4" y="2"/>
                        <a:pt x="5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7" name="Freeform 638">
                  <a:extLst>
                    <a:ext uri="{FF2B5EF4-FFF2-40B4-BE49-F238E27FC236}">
                      <a16:creationId xmlns:a16="http://schemas.microsoft.com/office/drawing/2014/main" id="{8504A98E-8ADD-5C44-A41B-600C9F3B7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2701"/>
                  <a:ext cx="19" cy="48"/>
                </a:xfrm>
                <a:custGeom>
                  <a:avLst/>
                  <a:gdLst>
                    <a:gd name="T0" fmla="*/ 13 w 22"/>
                    <a:gd name="T1" fmla="*/ 46 h 56"/>
                    <a:gd name="T2" fmla="*/ 12 w 22"/>
                    <a:gd name="T3" fmla="*/ 43 h 56"/>
                    <a:gd name="T4" fmla="*/ 14 w 22"/>
                    <a:gd name="T5" fmla="*/ 45 h 56"/>
                    <a:gd name="T6" fmla="*/ 17 w 22"/>
                    <a:gd name="T7" fmla="*/ 42 h 56"/>
                    <a:gd name="T8" fmla="*/ 14 w 22"/>
                    <a:gd name="T9" fmla="*/ 43 h 56"/>
                    <a:gd name="T10" fmla="*/ 13 w 22"/>
                    <a:gd name="T11" fmla="*/ 37 h 56"/>
                    <a:gd name="T12" fmla="*/ 8 w 22"/>
                    <a:gd name="T13" fmla="*/ 36 h 56"/>
                    <a:gd name="T14" fmla="*/ 17 w 22"/>
                    <a:gd name="T15" fmla="*/ 33 h 56"/>
                    <a:gd name="T16" fmla="*/ 5 w 22"/>
                    <a:gd name="T17" fmla="*/ 34 h 56"/>
                    <a:gd name="T18" fmla="*/ 9 w 22"/>
                    <a:gd name="T19" fmla="*/ 28 h 56"/>
                    <a:gd name="T20" fmla="*/ 10 w 22"/>
                    <a:gd name="T21" fmla="*/ 29 h 56"/>
                    <a:gd name="T22" fmla="*/ 10 w 22"/>
                    <a:gd name="T23" fmla="*/ 26 h 56"/>
                    <a:gd name="T24" fmla="*/ 15 w 22"/>
                    <a:gd name="T25" fmla="*/ 27 h 56"/>
                    <a:gd name="T26" fmla="*/ 15 w 22"/>
                    <a:gd name="T27" fmla="*/ 22 h 56"/>
                    <a:gd name="T28" fmla="*/ 18 w 22"/>
                    <a:gd name="T29" fmla="*/ 22 h 56"/>
                    <a:gd name="T30" fmla="*/ 14 w 22"/>
                    <a:gd name="T31" fmla="*/ 14 h 56"/>
                    <a:gd name="T32" fmla="*/ 17 w 22"/>
                    <a:gd name="T33" fmla="*/ 13 h 56"/>
                    <a:gd name="T34" fmla="*/ 7 w 22"/>
                    <a:gd name="T35" fmla="*/ 13 h 56"/>
                    <a:gd name="T36" fmla="*/ 8 w 22"/>
                    <a:gd name="T37" fmla="*/ 10 h 56"/>
                    <a:gd name="T38" fmla="*/ 15 w 22"/>
                    <a:gd name="T39" fmla="*/ 11 h 56"/>
                    <a:gd name="T40" fmla="*/ 12 w 22"/>
                    <a:gd name="T41" fmla="*/ 9 h 56"/>
                    <a:gd name="T42" fmla="*/ 18 w 22"/>
                    <a:gd name="T43" fmla="*/ 7 h 56"/>
                    <a:gd name="T44" fmla="*/ 9 w 22"/>
                    <a:gd name="T45" fmla="*/ 3 h 56"/>
                    <a:gd name="T46" fmla="*/ 11 w 22"/>
                    <a:gd name="T47" fmla="*/ 1 h 56"/>
                    <a:gd name="T48" fmla="*/ 1 w 22"/>
                    <a:gd name="T49" fmla="*/ 2 h 56"/>
                    <a:gd name="T50" fmla="*/ 3 w 22"/>
                    <a:gd name="T51" fmla="*/ 15 h 56"/>
                    <a:gd name="T52" fmla="*/ 8 w 22"/>
                    <a:gd name="T53" fmla="*/ 18 h 56"/>
                    <a:gd name="T54" fmla="*/ 2 w 22"/>
                    <a:gd name="T55" fmla="*/ 19 h 56"/>
                    <a:gd name="T56" fmla="*/ 8 w 22"/>
                    <a:gd name="T57" fmla="*/ 19 h 56"/>
                    <a:gd name="T58" fmla="*/ 2 w 22"/>
                    <a:gd name="T59" fmla="*/ 20 h 56"/>
                    <a:gd name="T60" fmla="*/ 7 w 22"/>
                    <a:gd name="T61" fmla="*/ 22 h 56"/>
                    <a:gd name="T62" fmla="*/ 0 w 22"/>
                    <a:gd name="T63" fmla="*/ 23 h 56"/>
                    <a:gd name="T64" fmla="*/ 3 w 22"/>
                    <a:gd name="T65" fmla="*/ 42 h 56"/>
                    <a:gd name="T66" fmla="*/ 7 w 22"/>
                    <a:gd name="T67" fmla="*/ 42 h 56"/>
                    <a:gd name="T68" fmla="*/ 7 w 22"/>
                    <a:gd name="T69" fmla="*/ 50 h 56"/>
                    <a:gd name="T70" fmla="*/ 11 w 22"/>
                    <a:gd name="T71" fmla="*/ 51 h 56"/>
                    <a:gd name="T72" fmla="*/ 2 w 22"/>
                    <a:gd name="T73" fmla="*/ 50 h 56"/>
                    <a:gd name="T74" fmla="*/ 3 w 22"/>
                    <a:gd name="T75" fmla="*/ 53 h 56"/>
                    <a:gd name="T76" fmla="*/ 5 w 22"/>
                    <a:gd name="T77" fmla="*/ 51 h 56"/>
                    <a:gd name="T78" fmla="*/ 3 w 22"/>
                    <a:gd name="T79" fmla="*/ 54 h 56"/>
                    <a:gd name="T80" fmla="*/ 14 w 22"/>
                    <a:gd name="T81" fmla="*/ 52 h 56"/>
                    <a:gd name="T82" fmla="*/ 19 w 22"/>
                    <a:gd name="T83" fmla="*/ 46 h 56"/>
                    <a:gd name="T84" fmla="*/ 13 w 22"/>
                    <a:gd name="T85" fmla="*/ 4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56">
                      <a:moveTo>
                        <a:pt x="13" y="46"/>
                      </a:moveTo>
                      <a:cubicBezTo>
                        <a:pt x="13" y="45"/>
                        <a:pt x="10" y="44"/>
                        <a:pt x="12" y="43"/>
                      </a:cubicBezTo>
                      <a:cubicBezTo>
                        <a:pt x="14" y="43"/>
                        <a:pt x="15" y="44"/>
                        <a:pt x="14" y="45"/>
                      </a:cubicBezTo>
                      <a:cubicBezTo>
                        <a:pt x="19" y="44"/>
                        <a:pt x="13" y="43"/>
                        <a:pt x="17" y="42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6" y="40"/>
                        <a:pt x="10" y="41"/>
                        <a:pt x="13" y="37"/>
                      </a:cubicBezTo>
                      <a:cubicBezTo>
                        <a:pt x="12" y="37"/>
                        <a:pt x="12" y="36"/>
                        <a:pt x="8" y="36"/>
                      </a:cubicBezTo>
                      <a:cubicBezTo>
                        <a:pt x="13" y="35"/>
                        <a:pt x="13" y="36"/>
                        <a:pt x="17" y="33"/>
                      </a:cubicBezTo>
                      <a:cubicBezTo>
                        <a:pt x="14" y="33"/>
                        <a:pt x="10" y="34"/>
                        <a:pt x="5" y="34"/>
                      </a:cubicBezTo>
                      <a:cubicBezTo>
                        <a:pt x="12" y="31"/>
                        <a:pt x="5" y="30"/>
                        <a:pt x="9" y="28"/>
                      </a:cubicBezTo>
                      <a:cubicBezTo>
                        <a:pt x="9" y="28"/>
                        <a:pt x="11" y="29"/>
                        <a:pt x="10" y="29"/>
                      </a:cubicBezTo>
                      <a:cubicBezTo>
                        <a:pt x="16" y="29"/>
                        <a:pt x="9" y="28"/>
                        <a:pt x="10" y="26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5"/>
                        <a:pt x="11" y="23"/>
                        <a:pt x="15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4" y="20"/>
                        <a:pt x="16" y="16"/>
                        <a:pt x="14" y="14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3" y="9"/>
                        <a:pt x="15" y="16"/>
                        <a:pt x="7" y="13"/>
                      </a:cubicBezTo>
                      <a:cubicBezTo>
                        <a:pt x="17" y="13"/>
                        <a:pt x="4" y="11"/>
                        <a:pt x="8" y="10"/>
                      </a:cubicBezTo>
                      <a:cubicBezTo>
                        <a:pt x="12" y="9"/>
                        <a:pt x="10" y="12"/>
                        <a:pt x="15" y="11"/>
                      </a:cubicBezTo>
                      <a:cubicBezTo>
                        <a:pt x="10" y="10"/>
                        <a:pt x="13" y="10"/>
                        <a:pt x="12" y="9"/>
                      </a:cubicBezTo>
                      <a:cubicBezTo>
                        <a:pt x="16" y="9"/>
                        <a:pt x="12" y="6"/>
                        <a:pt x="18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1" y="2"/>
                        <a:pt x="11" y="1"/>
                      </a:cubicBezTo>
                      <a:cubicBezTo>
                        <a:pt x="11" y="3"/>
                        <a:pt x="4" y="0"/>
                        <a:pt x="1" y="2"/>
                      </a:cubicBezTo>
                      <a:cubicBezTo>
                        <a:pt x="4" y="6"/>
                        <a:pt x="5" y="11"/>
                        <a:pt x="3" y="15"/>
                      </a:cubicBezTo>
                      <a:cubicBezTo>
                        <a:pt x="9" y="15"/>
                        <a:pt x="2" y="17"/>
                        <a:pt x="8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21"/>
                        <a:pt x="5" y="18"/>
                        <a:pt x="8" y="19"/>
                      </a:cubicBezTo>
                      <a:cubicBezTo>
                        <a:pt x="8" y="20"/>
                        <a:pt x="5" y="21"/>
                        <a:pt x="2" y="20"/>
                      </a:cubicBezTo>
                      <a:cubicBezTo>
                        <a:pt x="2" y="22"/>
                        <a:pt x="4" y="21"/>
                        <a:pt x="7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" y="28"/>
                        <a:pt x="7" y="36"/>
                        <a:pt x="3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5" y="45"/>
                        <a:pt x="17" y="47"/>
                        <a:pt x="7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9" y="50"/>
                        <a:pt x="5" y="51"/>
                        <a:pt x="2" y="50"/>
                      </a:cubicBezTo>
                      <a:cubicBezTo>
                        <a:pt x="3" y="51"/>
                        <a:pt x="1" y="52"/>
                        <a:pt x="3" y="53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9" y="52"/>
                        <a:pt x="6" y="53"/>
                        <a:pt x="3" y="54"/>
                      </a:cubicBezTo>
                      <a:cubicBezTo>
                        <a:pt x="7" y="56"/>
                        <a:pt x="11" y="53"/>
                        <a:pt x="14" y="52"/>
                      </a:cubicBezTo>
                      <a:cubicBezTo>
                        <a:pt x="6" y="49"/>
                        <a:pt x="22" y="49"/>
                        <a:pt x="19" y="46"/>
                      </a:cubicBezTo>
                      <a:cubicBezTo>
                        <a:pt x="17" y="44"/>
                        <a:pt x="15" y="46"/>
                        <a:pt x="13" y="4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8" name="Freeform 639">
                  <a:extLst>
                    <a:ext uri="{FF2B5EF4-FFF2-40B4-BE49-F238E27FC236}">
                      <a16:creationId xmlns:a16="http://schemas.microsoft.com/office/drawing/2014/main" id="{B7E1E42D-1888-DF45-8D91-5F0C169F1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274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9" name="Freeform 640">
                  <a:extLst>
                    <a:ext uri="{FF2B5EF4-FFF2-40B4-BE49-F238E27FC236}">
                      <a16:creationId xmlns:a16="http://schemas.microsoft.com/office/drawing/2014/main" id="{498581FC-7178-B44B-B74A-E533E51F2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" y="270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0" name="Rectangle 641">
                  <a:extLst>
                    <a:ext uri="{FF2B5EF4-FFF2-40B4-BE49-F238E27FC236}">
                      <a16:creationId xmlns:a16="http://schemas.microsoft.com/office/drawing/2014/main" id="{5384A626-8FC9-F64B-BA76-B2716101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7" y="2747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1" name="Freeform 642">
                  <a:extLst>
                    <a:ext uri="{FF2B5EF4-FFF2-40B4-BE49-F238E27FC236}">
                      <a16:creationId xmlns:a16="http://schemas.microsoft.com/office/drawing/2014/main" id="{6BFE3C36-2346-7A47-9620-6ACC46E90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2748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2" name="Freeform 643">
                  <a:extLst>
                    <a:ext uri="{FF2B5EF4-FFF2-40B4-BE49-F238E27FC236}">
                      <a16:creationId xmlns:a16="http://schemas.microsoft.com/office/drawing/2014/main" id="{EF2F599F-B9D8-CA42-B000-6AE46CBFC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2695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3" name="Freeform 644">
                  <a:extLst>
                    <a:ext uri="{FF2B5EF4-FFF2-40B4-BE49-F238E27FC236}">
                      <a16:creationId xmlns:a16="http://schemas.microsoft.com/office/drawing/2014/main" id="{769D0937-BAC3-6944-9C5B-90B798EC2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0" y="267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4" name="Freeform 645">
                  <a:extLst>
                    <a:ext uri="{FF2B5EF4-FFF2-40B4-BE49-F238E27FC236}">
                      <a16:creationId xmlns:a16="http://schemas.microsoft.com/office/drawing/2014/main" id="{30B682A4-97E1-2C46-9DC3-DF602F0B8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2619"/>
                  <a:ext cx="26" cy="81"/>
                </a:xfrm>
                <a:custGeom>
                  <a:avLst/>
                  <a:gdLst>
                    <a:gd name="T0" fmla="*/ 18 w 31"/>
                    <a:gd name="T1" fmla="*/ 3 h 94"/>
                    <a:gd name="T2" fmla="*/ 11 w 31"/>
                    <a:gd name="T3" fmla="*/ 1 h 94"/>
                    <a:gd name="T4" fmla="*/ 8 w 31"/>
                    <a:gd name="T5" fmla="*/ 4 h 94"/>
                    <a:gd name="T6" fmla="*/ 11 w 31"/>
                    <a:gd name="T7" fmla="*/ 9 h 94"/>
                    <a:gd name="T8" fmla="*/ 11 w 31"/>
                    <a:gd name="T9" fmla="*/ 20 h 94"/>
                    <a:gd name="T10" fmla="*/ 8 w 31"/>
                    <a:gd name="T11" fmla="*/ 27 h 94"/>
                    <a:gd name="T12" fmla="*/ 14 w 31"/>
                    <a:gd name="T13" fmla="*/ 36 h 94"/>
                    <a:gd name="T14" fmla="*/ 12 w 31"/>
                    <a:gd name="T15" fmla="*/ 38 h 94"/>
                    <a:gd name="T16" fmla="*/ 10 w 31"/>
                    <a:gd name="T17" fmla="*/ 43 h 94"/>
                    <a:gd name="T18" fmla="*/ 20 w 31"/>
                    <a:gd name="T19" fmla="*/ 46 h 94"/>
                    <a:gd name="T20" fmla="*/ 20 w 31"/>
                    <a:gd name="T21" fmla="*/ 51 h 94"/>
                    <a:gd name="T22" fmla="*/ 16 w 31"/>
                    <a:gd name="T23" fmla="*/ 54 h 94"/>
                    <a:gd name="T24" fmla="*/ 15 w 31"/>
                    <a:gd name="T25" fmla="*/ 60 h 94"/>
                    <a:gd name="T26" fmla="*/ 13 w 31"/>
                    <a:gd name="T27" fmla="*/ 67 h 94"/>
                    <a:gd name="T28" fmla="*/ 15 w 31"/>
                    <a:gd name="T29" fmla="*/ 72 h 94"/>
                    <a:gd name="T30" fmla="*/ 19 w 31"/>
                    <a:gd name="T31" fmla="*/ 76 h 94"/>
                    <a:gd name="T32" fmla="*/ 15 w 31"/>
                    <a:gd name="T33" fmla="*/ 77 h 94"/>
                    <a:gd name="T34" fmla="*/ 16 w 31"/>
                    <a:gd name="T35" fmla="*/ 81 h 94"/>
                    <a:gd name="T36" fmla="*/ 14 w 31"/>
                    <a:gd name="T37" fmla="*/ 94 h 94"/>
                    <a:gd name="T38" fmla="*/ 16 w 31"/>
                    <a:gd name="T39" fmla="*/ 87 h 94"/>
                    <a:gd name="T40" fmla="*/ 13 w 31"/>
                    <a:gd name="T41" fmla="*/ 86 h 94"/>
                    <a:gd name="T42" fmla="*/ 25 w 31"/>
                    <a:gd name="T43" fmla="*/ 85 h 94"/>
                    <a:gd name="T44" fmla="*/ 26 w 31"/>
                    <a:gd name="T45" fmla="*/ 83 h 94"/>
                    <a:gd name="T46" fmla="*/ 25 w 31"/>
                    <a:gd name="T47" fmla="*/ 79 h 94"/>
                    <a:gd name="T48" fmla="*/ 27 w 31"/>
                    <a:gd name="T49" fmla="*/ 75 h 94"/>
                    <a:gd name="T50" fmla="*/ 27 w 31"/>
                    <a:gd name="T51" fmla="*/ 69 h 94"/>
                    <a:gd name="T52" fmla="*/ 24 w 31"/>
                    <a:gd name="T53" fmla="*/ 64 h 94"/>
                    <a:gd name="T54" fmla="*/ 26 w 31"/>
                    <a:gd name="T55" fmla="*/ 64 h 94"/>
                    <a:gd name="T56" fmla="*/ 26 w 31"/>
                    <a:gd name="T57" fmla="*/ 62 h 94"/>
                    <a:gd name="T58" fmla="*/ 25 w 31"/>
                    <a:gd name="T59" fmla="*/ 58 h 94"/>
                    <a:gd name="T60" fmla="*/ 22 w 31"/>
                    <a:gd name="T61" fmla="*/ 54 h 94"/>
                    <a:gd name="T62" fmla="*/ 27 w 31"/>
                    <a:gd name="T63" fmla="*/ 52 h 94"/>
                    <a:gd name="T64" fmla="*/ 28 w 31"/>
                    <a:gd name="T65" fmla="*/ 47 h 94"/>
                    <a:gd name="T66" fmla="*/ 23 w 31"/>
                    <a:gd name="T67" fmla="*/ 45 h 94"/>
                    <a:gd name="T68" fmla="*/ 21 w 31"/>
                    <a:gd name="T69" fmla="*/ 39 h 94"/>
                    <a:gd name="T70" fmla="*/ 19 w 31"/>
                    <a:gd name="T71" fmla="*/ 30 h 94"/>
                    <a:gd name="T72" fmla="*/ 20 w 31"/>
                    <a:gd name="T73" fmla="*/ 27 h 94"/>
                    <a:gd name="T74" fmla="*/ 19 w 31"/>
                    <a:gd name="T75" fmla="*/ 17 h 94"/>
                    <a:gd name="T76" fmla="*/ 13 w 31"/>
                    <a:gd name="T77" fmla="*/ 21 h 94"/>
                    <a:gd name="T78" fmla="*/ 23 w 31"/>
                    <a:gd name="T79" fmla="*/ 1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" h="94">
                      <a:moveTo>
                        <a:pt x="24" y="8"/>
                      </a:moveTo>
                      <a:cubicBezTo>
                        <a:pt x="23" y="7"/>
                        <a:pt x="22" y="5"/>
                        <a:pt x="18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3"/>
                        <a:pt x="16" y="0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7" y="4"/>
                        <a:pt x="9" y="3"/>
                        <a:pt x="8" y="4"/>
                      </a:cubicBezTo>
                      <a:cubicBezTo>
                        <a:pt x="9" y="6"/>
                        <a:pt x="17" y="8"/>
                        <a:pt x="15" y="9"/>
                      </a:cubicBezTo>
                      <a:cubicBezTo>
                        <a:pt x="15" y="10"/>
                        <a:pt x="13" y="10"/>
                        <a:pt x="11" y="9"/>
                      </a:cubicBezTo>
                      <a:cubicBezTo>
                        <a:pt x="10" y="11"/>
                        <a:pt x="17" y="12"/>
                        <a:pt x="18" y="13"/>
                      </a:cubicBezTo>
                      <a:cubicBezTo>
                        <a:pt x="0" y="12"/>
                        <a:pt x="22" y="18"/>
                        <a:pt x="11" y="20"/>
                      </a:cubicBezTo>
                      <a:cubicBezTo>
                        <a:pt x="12" y="22"/>
                        <a:pt x="11" y="24"/>
                        <a:pt x="14" y="26"/>
                      </a:cubicBezTo>
                      <a:cubicBezTo>
                        <a:pt x="10" y="24"/>
                        <a:pt x="13" y="28"/>
                        <a:pt x="8" y="27"/>
                      </a:cubicBezTo>
                      <a:cubicBezTo>
                        <a:pt x="19" y="28"/>
                        <a:pt x="4" y="32"/>
                        <a:pt x="16" y="33"/>
                      </a:cubicBezTo>
                      <a:cubicBezTo>
                        <a:pt x="13" y="36"/>
                        <a:pt x="17" y="33"/>
                        <a:pt x="14" y="36"/>
                      </a:cubicBezTo>
                      <a:cubicBezTo>
                        <a:pt x="13" y="36"/>
                        <a:pt x="13" y="36"/>
                        <a:pt x="12" y="35"/>
                      </a:cubicBezTo>
                      <a:cubicBezTo>
                        <a:pt x="10" y="36"/>
                        <a:pt x="18" y="38"/>
                        <a:pt x="12" y="38"/>
                      </a:cubicBezTo>
                      <a:cubicBezTo>
                        <a:pt x="11" y="41"/>
                        <a:pt x="15" y="39"/>
                        <a:pt x="19" y="40"/>
                      </a:cubicBezTo>
                      <a:cubicBezTo>
                        <a:pt x="17" y="43"/>
                        <a:pt x="15" y="42"/>
                        <a:pt x="10" y="43"/>
                      </a:cubicBezTo>
                      <a:cubicBezTo>
                        <a:pt x="16" y="44"/>
                        <a:pt x="13" y="45"/>
                        <a:pt x="16" y="47"/>
                      </a:cubicBezTo>
                      <a:cubicBezTo>
                        <a:pt x="17" y="46"/>
                        <a:pt x="18" y="45"/>
                        <a:pt x="20" y="46"/>
                      </a:cubicBezTo>
                      <a:cubicBezTo>
                        <a:pt x="19" y="49"/>
                        <a:pt x="24" y="48"/>
                        <a:pt x="26" y="51"/>
                      </a:cubicBezTo>
                      <a:cubicBezTo>
                        <a:pt x="19" y="52"/>
                        <a:pt x="25" y="48"/>
                        <a:pt x="20" y="51"/>
                      </a:cubicBezTo>
                      <a:cubicBezTo>
                        <a:pt x="17" y="49"/>
                        <a:pt x="17" y="47"/>
                        <a:pt x="12" y="46"/>
                      </a:cubicBezTo>
                      <a:cubicBezTo>
                        <a:pt x="12" y="49"/>
                        <a:pt x="13" y="51"/>
                        <a:pt x="16" y="54"/>
                      </a:cubicBezTo>
                      <a:cubicBezTo>
                        <a:pt x="15" y="55"/>
                        <a:pt x="12" y="53"/>
                        <a:pt x="12" y="54"/>
                      </a:cubicBezTo>
                      <a:cubicBezTo>
                        <a:pt x="9" y="57"/>
                        <a:pt x="18" y="58"/>
                        <a:pt x="15" y="6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6" y="61"/>
                        <a:pt x="11" y="64"/>
                        <a:pt x="13" y="67"/>
                      </a:cubicBezTo>
                      <a:cubicBezTo>
                        <a:pt x="15" y="66"/>
                        <a:pt x="16" y="66"/>
                        <a:pt x="17" y="67"/>
                      </a:cubicBezTo>
                      <a:cubicBezTo>
                        <a:pt x="8" y="66"/>
                        <a:pt x="22" y="70"/>
                        <a:pt x="15" y="72"/>
                      </a:cubicBezTo>
                      <a:cubicBezTo>
                        <a:pt x="21" y="72"/>
                        <a:pt x="24" y="74"/>
                        <a:pt x="25" y="76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23" y="74"/>
                        <a:pt x="13" y="74"/>
                        <a:pt x="11" y="72"/>
                      </a:cubicBezTo>
                      <a:cubicBezTo>
                        <a:pt x="14" y="73"/>
                        <a:pt x="11" y="76"/>
                        <a:pt x="15" y="77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10" y="79"/>
                        <a:pt x="20" y="79"/>
                        <a:pt x="16" y="81"/>
                      </a:cubicBez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3" y="85"/>
                        <a:pt x="7" y="90"/>
                        <a:pt x="14" y="94"/>
                      </a:cubicBezTo>
                      <a:cubicBezTo>
                        <a:pt x="17" y="94"/>
                        <a:pt x="23" y="93"/>
                        <a:pt x="25" y="93"/>
                      </a:cubicBezTo>
                      <a:cubicBezTo>
                        <a:pt x="23" y="90"/>
                        <a:pt x="18" y="89"/>
                        <a:pt x="16" y="87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18" y="87"/>
                        <a:pt x="16" y="85"/>
                        <a:pt x="13" y="86"/>
                      </a:cubicBezTo>
                      <a:cubicBezTo>
                        <a:pt x="10" y="85"/>
                        <a:pt x="17" y="85"/>
                        <a:pt x="15" y="84"/>
                      </a:cubicBezTo>
                      <a:cubicBezTo>
                        <a:pt x="20" y="84"/>
                        <a:pt x="20" y="85"/>
                        <a:pt x="25" y="85"/>
                      </a:cubicBezTo>
                      <a:cubicBezTo>
                        <a:pt x="22" y="84"/>
                        <a:pt x="22" y="84"/>
                        <a:pt x="22" y="84"/>
                      </a:cubicBezTo>
                      <a:cubicBezTo>
                        <a:pt x="24" y="84"/>
                        <a:pt x="24" y="83"/>
                        <a:pt x="26" y="83"/>
                      </a:cubicBezTo>
                      <a:cubicBezTo>
                        <a:pt x="20" y="81"/>
                        <a:pt x="29" y="80"/>
                        <a:pt x="26" y="77"/>
                      </a:cubicBez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2" y="79"/>
                        <a:pt x="22" y="78"/>
                        <a:pt x="21" y="77"/>
                      </a:cubicBezTo>
                      <a:cubicBezTo>
                        <a:pt x="26" y="77"/>
                        <a:pt x="25" y="76"/>
                        <a:pt x="27" y="75"/>
                      </a:cubicBezTo>
                      <a:cubicBezTo>
                        <a:pt x="25" y="74"/>
                        <a:pt x="19" y="73"/>
                        <a:pt x="19" y="71"/>
                      </a:cubicBezTo>
                      <a:cubicBezTo>
                        <a:pt x="25" y="72"/>
                        <a:pt x="22" y="69"/>
                        <a:pt x="27" y="69"/>
                      </a:cubicBezTo>
                      <a:cubicBezTo>
                        <a:pt x="22" y="68"/>
                        <a:pt x="25" y="66"/>
                        <a:pt x="22" y="66"/>
                      </a:cubicBezTo>
                      <a:cubicBezTo>
                        <a:pt x="21" y="65"/>
                        <a:pt x="22" y="64"/>
                        <a:pt x="24" y="64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7" y="63"/>
                        <a:pt x="23" y="63"/>
                        <a:pt x="26" y="62"/>
                      </a:cubicBezTo>
                      <a:cubicBezTo>
                        <a:pt x="27" y="62"/>
                        <a:pt x="27" y="63"/>
                        <a:pt x="28" y="63"/>
                      </a:cubicBezTo>
                      <a:cubicBezTo>
                        <a:pt x="29" y="61"/>
                        <a:pt x="20" y="59"/>
                        <a:pt x="25" y="58"/>
                      </a:cubicBezTo>
                      <a:cubicBezTo>
                        <a:pt x="22" y="58"/>
                        <a:pt x="22" y="55"/>
                        <a:pt x="16" y="56"/>
                      </a:cubicBezTo>
                      <a:cubicBezTo>
                        <a:pt x="18" y="55"/>
                        <a:pt x="23" y="55"/>
                        <a:pt x="22" y="54"/>
                      </a:cubicBezTo>
                      <a:cubicBezTo>
                        <a:pt x="17" y="53"/>
                        <a:pt x="24" y="52"/>
                        <a:pt x="21" y="51"/>
                      </a:cubicBezTo>
                      <a:cubicBezTo>
                        <a:pt x="26" y="53"/>
                        <a:pt x="22" y="51"/>
                        <a:pt x="27" y="52"/>
                      </a:cubicBezTo>
                      <a:cubicBezTo>
                        <a:pt x="29" y="51"/>
                        <a:pt x="23" y="49"/>
                        <a:pt x="24" y="48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6" y="47"/>
                        <a:pt x="22" y="46"/>
                        <a:pt x="26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4" y="44"/>
                        <a:pt x="23" y="42"/>
                        <a:pt x="27" y="41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8" y="37"/>
                        <a:pt x="22" y="34"/>
                        <a:pt x="16" y="32"/>
                      </a:cubicBezTo>
                      <a:cubicBezTo>
                        <a:pt x="16" y="31"/>
                        <a:pt x="17" y="30"/>
                        <a:pt x="19" y="30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2" y="30"/>
                        <a:pt x="25" y="28"/>
                        <a:pt x="20" y="27"/>
                      </a:cubicBezTo>
                      <a:cubicBezTo>
                        <a:pt x="18" y="26"/>
                        <a:pt x="24" y="27"/>
                        <a:pt x="25" y="26"/>
                      </a:cubicBezTo>
                      <a:cubicBezTo>
                        <a:pt x="17" y="23"/>
                        <a:pt x="31" y="19"/>
                        <a:pt x="19" y="17"/>
                      </a:cubicBezTo>
                      <a:cubicBezTo>
                        <a:pt x="19" y="18"/>
                        <a:pt x="16" y="20"/>
                        <a:pt x="17" y="22"/>
                      </a:cubicBezTo>
                      <a:cubicBezTo>
                        <a:pt x="15" y="22"/>
                        <a:pt x="13" y="22"/>
                        <a:pt x="13" y="21"/>
                      </a:cubicBezTo>
                      <a:cubicBezTo>
                        <a:pt x="12" y="19"/>
                        <a:pt x="17" y="18"/>
                        <a:pt x="15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31" y="15"/>
                        <a:pt x="13" y="10"/>
                        <a:pt x="24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5" name="Freeform 646">
                  <a:extLst>
                    <a:ext uri="{FF2B5EF4-FFF2-40B4-BE49-F238E27FC236}">
                      <a16:creationId xmlns:a16="http://schemas.microsoft.com/office/drawing/2014/main" id="{D499023A-89CC-4C41-A7D5-C91223E0D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8" y="2647"/>
                  <a:ext cx="3" cy="0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6" name="Freeform 647">
                  <a:extLst>
                    <a:ext uri="{FF2B5EF4-FFF2-40B4-BE49-F238E27FC236}">
                      <a16:creationId xmlns:a16="http://schemas.microsoft.com/office/drawing/2014/main" id="{F3168A21-57A4-4645-8C7E-6979F35A7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264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7" name="Freeform 648">
                  <a:extLst>
                    <a:ext uri="{FF2B5EF4-FFF2-40B4-BE49-F238E27FC236}">
                      <a16:creationId xmlns:a16="http://schemas.microsoft.com/office/drawing/2014/main" id="{F515A6A1-172B-7347-93BD-B5028DC04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8" y="2620"/>
                  <a:ext cx="1" cy="2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8" name="Freeform 649">
                  <a:extLst>
                    <a:ext uri="{FF2B5EF4-FFF2-40B4-BE49-F238E27FC236}">
                      <a16:creationId xmlns:a16="http://schemas.microsoft.com/office/drawing/2014/main" id="{2E4C7B2E-70FD-1546-902C-80B71B9A6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262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9" name="Freeform 650">
                  <a:extLst>
                    <a:ext uri="{FF2B5EF4-FFF2-40B4-BE49-F238E27FC236}">
                      <a16:creationId xmlns:a16="http://schemas.microsoft.com/office/drawing/2014/main" id="{71083267-E42B-A148-B798-F26B180CC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2576"/>
                  <a:ext cx="21" cy="44"/>
                </a:xfrm>
                <a:custGeom>
                  <a:avLst/>
                  <a:gdLst>
                    <a:gd name="T0" fmla="*/ 17 w 24"/>
                    <a:gd name="T1" fmla="*/ 9 h 51"/>
                    <a:gd name="T2" fmla="*/ 13 w 24"/>
                    <a:gd name="T3" fmla="*/ 6 h 51"/>
                    <a:gd name="T4" fmla="*/ 17 w 24"/>
                    <a:gd name="T5" fmla="*/ 5 h 51"/>
                    <a:gd name="T6" fmla="*/ 9 w 24"/>
                    <a:gd name="T7" fmla="*/ 0 h 51"/>
                    <a:gd name="T8" fmla="*/ 10 w 24"/>
                    <a:gd name="T9" fmla="*/ 25 h 51"/>
                    <a:gd name="T10" fmla="*/ 7 w 24"/>
                    <a:gd name="T11" fmla="*/ 23 h 51"/>
                    <a:gd name="T12" fmla="*/ 12 w 24"/>
                    <a:gd name="T13" fmla="*/ 32 h 51"/>
                    <a:gd name="T14" fmla="*/ 6 w 24"/>
                    <a:gd name="T15" fmla="*/ 31 h 51"/>
                    <a:gd name="T16" fmla="*/ 7 w 24"/>
                    <a:gd name="T17" fmla="*/ 37 h 51"/>
                    <a:gd name="T18" fmla="*/ 10 w 24"/>
                    <a:gd name="T19" fmla="*/ 37 h 51"/>
                    <a:gd name="T20" fmla="*/ 9 w 24"/>
                    <a:gd name="T21" fmla="*/ 38 h 51"/>
                    <a:gd name="T22" fmla="*/ 10 w 24"/>
                    <a:gd name="T23" fmla="*/ 38 h 51"/>
                    <a:gd name="T24" fmla="*/ 10 w 24"/>
                    <a:gd name="T25" fmla="*/ 41 h 51"/>
                    <a:gd name="T26" fmla="*/ 9 w 24"/>
                    <a:gd name="T27" fmla="*/ 40 h 51"/>
                    <a:gd name="T28" fmla="*/ 11 w 24"/>
                    <a:gd name="T29" fmla="*/ 43 h 51"/>
                    <a:gd name="T30" fmla="*/ 7 w 24"/>
                    <a:gd name="T31" fmla="*/ 43 h 51"/>
                    <a:gd name="T32" fmla="*/ 12 w 24"/>
                    <a:gd name="T33" fmla="*/ 50 h 51"/>
                    <a:gd name="T34" fmla="*/ 16 w 24"/>
                    <a:gd name="T35" fmla="*/ 51 h 51"/>
                    <a:gd name="T36" fmla="*/ 13 w 24"/>
                    <a:gd name="T37" fmla="*/ 45 h 51"/>
                    <a:gd name="T38" fmla="*/ 13 w 24"/>
                    <a:gd name="T39" fmla="*/ 45 h 51"/>
                    <a:gd name="T40" fmla="*/ 12 w 24"/>
                    <a:gd name="T41" fmla="*/ 42 h 51"/>
                    <a:gd name="T42" fmla="*/ 17 w 24"/>
                    <a:gd name="T43" fmla="*/ 44 h 51"/>
                    <a:gd name="T44" fmla="*/ 21 w 24"/>
                    <a:gd name="T45" fmla="*/ 39 h 51"/>
                    <a:gd name="T46" fmla="*/ 22 w 24"/>
                    <a:gd name="T47" fmla="*/ 39 h 51"/>
                    <a:gd name="T48" fmla="*/ 20 w 24"/>
                    <a:gd name="T49" fmla="*/ 37 h 51"/>
                    <a:gd name="T50" fmla="*/ 17 w 24"/>
                    <a:gd name="T51" fmla="*/ 38 h 51"/>
                    <a:gd name="T52" fmla="*/ 11 w 24"/>
                    <a:gd name="T53" fmla="*/ 36 h 51"/>
                    <a:gd name="T54" fmla="*/ 11 w 24"/>
                    <a:gd name="T55" fmla="*/ 34 h 51"/>
                    <a:gd name="T56" fmla="*/ 16 w 24"/>
                    <a:gd name="T57" fmla="*/ 36 h 51"/>
                    <a:gd name="T58" fmla="*/ 14 w 24"/>
                    <a:gd name="T59" fmla="*/ 35 h 51"/>
                    <a:gd name="T60" fmla="*/ 20 w 24"/>
                    <a:gd name="T61" fmla="*/ 34 h 51"/>
                    <a:gd name="T62" fmla="*/ 14 w 24"/>
                    <a:gd name="T63" fmla="*/ 33 h 51"/>
                    <a:gd name="T64" fmla="*/ 15 w 24"/>
                    <a:gd name="T65" fmla="*/ 23 h 51"/>
                    <a:gd name="T66" fmla="*/ 18 w 24"/>
                    <a:gd name="T67" fmla="*/ 25 h 51"/>
                    <a:gd name="T68" fmla="*/ 14 w 24"/>
                    <a:gd name="T69" fmla="*/ 23 h 51"/>
                    <a:gd name="T70" fmla="*/ 17 w 24"/>
                    <a:gd name="T71" fmla="*/ 17 h 51"/>
                    <a:gd name="T72" fmla="*/ 14 w 24"/>
                    <a:gd name="T73" fmla="*/ 17 h 51"/>
                    <a:gd name="T74" fmla="*/ 16 w 24"/>
                    <a:gd name="T75" fmla="*/ 11 h 51"/>
                    <a:gd name="T76" fmla="*/ 16 w 24"/>
                    <a:gd name="T77" fmla="*/ 11 h 51"/>
                    <a:gd name="T78" fmla="*/ 10 w 24"/>
                    <a:gd name="T79" fmla="*/ 7 h 51"/>
                    <a:gd name="T80" fmla="*/ 17 w 24"/>
                    <a:gd name="T81" fmla="*/ 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" h="51">
                      <a:moveTo>
                        <a:pt x="17" y="9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5" y="6"/>
                        <a:pt x="13" y="3"/>
                        <a:pt x="17" y="5"/>
                      </a:cubicBezTo>
                      <a:cubicBezTo>
                        <a:pt x="11" y="3"/>
                        <a:pt x="17" y="1"/>
                        <a:pt x="9" y="0"/>
                      </a:cubicBezTo>
                      <a:cubicBezTo>
                        <a:pt x="11" y="7"/>
                        <a:pt x="4" y="16"/>
                        <a:pt x="10" y="25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13" y="28"/>
                        <a:pt x="0" y="28"/>
                        <a:pt x="12" y="32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4" y="33"/>
                        <a:pt x="14" y="36"/>
                        <a:pt x="7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2" y="40"/>
                        <a:pt x="12" y="40"/>
                        <a:pt x="10" y="41"/>
                      </a:cubicBezTo>
                      <a:cubicBezTo>
                        <a:pt x="8" y="41"/>
                        <a:pt x="9" y="41"/>
                        <a:pt x="9" y="40"/>
                      </a:cubicBezTo>
                      <a:cubicBezTo>
                        <a:pt x="7" y="41"/>
                        <a:pt x="11" y="42"/>
                        <a:pt x="11" y="43"/>
                      </a:cubicBezTo>
                      <a:cubicBezTo>
                        <a:pt x="9" y="44"/>
                        <a:pt x="8" y="43"/>
                        <a:pt x="7" y="43"/>
                      </a:cubicBezTo>
                      <a:cubicBezTo>
                        <a:pt x="9" y="46"/>
                        <a:pt x="3" y="47"/>
                        <a:pt x="12" y="50"/>
                      </a:cubicBezTo>
                      <a:cubicBezTo>
                        <a:pt x="14" y="50"/>
                        <a:pt x="15" y="49"/>
                        <a:pt x="16" y="51"/>
                      </a:cubicBezTo>
                      <a:cubicBezTo>
                        <a:pt x="19" y="49"/>
                        <a:pt x="16" y="47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4" y="43"/>
                        <a:pt x="15" y="44"/>
                        <a:pt x="12" y="42"/>
                      </a:cubicBezTo>
                      <a:cubicBezTo>
                        <a:pt x="15" y="43"/>
                        <a:pt x="15" y="44"/>
                        <a:pt x="17" y="44"/>
                      </a:cubicBezTo>
                      <a:cubicBezTo>
                        <a:pt x="24" y="42"/>
                        <a:pt x="12" y="40"/>
                        <a:pt x="2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9"/>
                        <a:pt x="21" y="38"/>
                        <a:pt x="20" y="37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2" y="37"/>
                        <a:pt x="11" y="36"/>
                      </a:cubicBezTo>
                      <a:cubicBezTo>
                        <a:pt x="15" y="36"/>
                        <a:pt x="9" y="35"/>
                        <a:pt x="11" y="34"/>
                      </a:cubicBezTo>
                      <a:cubicBezTo>
                        <a:pt x="15" y="34"/>
                        <a:pt x="14" y="36"/>
                        <a:pt x="16" y="36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8" y="34"/>
                        <a:pt x="20" y="34"/>
                      </a:cubicBezTo>
                      <a:cubicBezTo>
                        <a:pt x="18" y="32"/>
                        <a:pt x="18" y="34"/>
                        <a:pt x="14" y="33"/>
                      </a:cubicBezTo>
                      <a:cubicBezTo>
                        <a:pt x="19" y="32"/>
                        <a:pt x="18" y="26"/>
                        <a:pt x="15" y="23"/>
                      </a:cubicBezTo>
                      <a:cubicBezTo>
                        <a:pt x="15" y="24"/>
                        <a:pt x="19" y="24"/>
                        <a:pt x="18" y="25"/>
                      </a:cubicBezTo>
                      <a:cubicBezTo>
                        <a:pt x="19" y="25"/>
                        <a:pt x="17" y="23"/>
                        <a:pt x="14" y="23"/>
                      </a:cubicBezTo>
                      <a:cubicBezTo>
                        <a:pt x="12" y="20"/>
                        <a:pt x="14" y="18"/>
                        <a:pt x="17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0" y="15"/>
                        <a:pt x="18" y="14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9" y="8"/>
                        <a:pt x="10" y="7"/>
                      </a:cubicBezTo>
                      <a:cubicBezTo>
                        <a:pt x="14" y="8"/>
                        <a:pt x="13" y="9"/>
                        <a:pt x="17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0" name="Freeform 651">
                  <a:extLst>
                    <a:ext uri="{FF2B5EF4-FFF2-40B4-BE49-F238E27FC236}">
                      <a16:creationId xmlns:a16="http://schemas.microsoft.com/office/drawing/2014/main" id="{0B04946B-158D-0641-AE59-4CBE941B1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8" y="2574"/>
                  <a:ext cx="8" cy="3"/>
                </a:xfrm>
                <a:custGeom>
                  <a:avLst/>
                  <a:gdLst>
                    <a:gd name="T0" fmla="*/ 4 w 9"/>
                    <a:gd name="T1" fmla="*/ 1 h 3"/>
                    <a:gd name="T2" fmla="*/ 8 w 9"/>
                    <a:gd name="T3" fmla="*/ 3 h 3"/>
                    <a:gd name="T4" fmla="*/ 1 w 9"/>
                    <a:gd name="T5" fmla="*/ 0 h 3"/>
                    <a:gd name="T6" fmla="*/ 2 w 9"/>
                    <a:gd name="T7" fmla="*/ 2 h 3"/>
                    <a:gd name="T8" fmla="*/ 4 w 9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4" y="1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4" y="0"/>
                        <a:pt x="1" y="0"/>
                      </a:cubicBezTo>
                      <a:cubicBezTo>
                        <a:pt x="2" y="1"/>
                        <a:pt x="0" y="1"/>
                        <a:pt x="2" y="2"/>
                      </a:cubicBezTo>
                      <a:cubicBezTo>
                        <a:pt x="3" y="2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1" name="Freeform 652">
                  <a:extLst>
                    <a:ext uri="{FF2B5EF4-FFF2-40B4-BE49-F238E27FC236}">
                      <a16:creationId xmlns:a16="http://schemas.microsoft.com/office/drawing/2014/main" id="{A4FFD034-8377-5F43-BC6E-AF5EB89B0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6" y="2552"/>
                  <a:ext cx="13" cy="22"/>
                </a:xfrm>
                <a:custGeom>
                  <a:avLst/>
                  <a:gdLst>
                    <a:gd name="T0" fmla="*/ 8 w 15"/>
                    <a:gd name="T1" fmla="*/ 10 h 26"/>
                    <a:gd name="T2" fmla="*/ 5 w 15"/>
                    <a:gd name="T3" fmla="*/ 9 h 26"/>
                    <a:gd name="T4" fmla="*/ 2 w 15"/>
                    <a:gd name="T5" fmla="*/ 18 h 26"/>
                    <a:gd name="T6" fmla="*/ 8 w 15"/>
                    <a:gd name="T7" fmla="*/ 22 h 26"/>
                    <a:gd name="T8" fmla="*/ 4 w 15"/>
                    <a:gd name="T9" fmla="*/ 22 h 26"/>
                    <a:gd name="T10" fmla="*/ 8 w 15"/>
                    <a:gd name="T11" fmla="*/ 26 h 26"/>
                    <a:gd name="T12" fmla="*/ 6 w 15"/>
                    <a:gd name="T13" fmla="*/ 24 h 26"/>
                    <a:gd name="T14" fmla="*/ 8 w 15"/>
                    <a:gd name="T15" fmla="*/ 25 h 26"/>
                    <a:gd name="T16" fmla="*/ 8 w 15"/>
                    <a:gd name="T17" fmla="*/ 23 h 26"/>
                    <a:gd name="T18" fmla="*/ 11 w 15"/>
                    <a:gd name="T19" fmla="*/ 24 h 26"/>
                    <a:gd name="T20" fmla="*/ 6 w 15"/>
                    <a:gd name="T21" fmla="*/ 18 h 26"/>
                    <a:gd name="T22" fmla="*/ 11 w 15"/>
                    <a:gd name="T23" fmla="*/ 20 h 26"/>
                    <a:gd name="T24" fmla="*/ 14 w 15"/>
                    <a:gd name="T25" fmla="*/ 16 h 26"/>
                    <a:gd name="T26" fmla="*/ 12 w 15"/>
                    <a:gd name="T27" fmla="*/ 16 h 26"/>
                    <a:gd name="T28" fmla="*/ 8 w 15"/>
                    <a:gd name="T29" fmla="*/ 15 h 26"/>
                    <a:gd name="T30" fmla="*/ 14 w 15"/>
                    <a:gd name="T31" fmla="*/ 15 h 26"/>
                    <a:gd name="T32" fmla="*/ 13 w 15"/>
                    <a:gd name="T33" fmla="*/ 6 h 26"/>
                    <a:gd name="T34" fmla="*/ 6 w 15"/>
                    <a:gd name="T35" fmla="*/ 3 h 26"/>
                    <a:gd name="T36" fmla="*/ 11 w 15"/>
                    <a:gd name="T37" fmla="*/ 5 h 26"/>
                    <a:gd name="T38" fmla="*/ 13 w 15"/>
                    <a:gd name="T39" fmla="*/ 3 h 26"/>
                    <a:gd name="T40" fmla="*/ 4 w 15"/>
                    <a:gd name="T41" fmla="*/ 0 h 26"/>
                    <a:gd name="T42" fmla="*/ 8 w 15"/>
                    <a:gd name="T4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26">
                      <a:moveTo>
                        <a:pt x="8" y="10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3"/>
                        <a:pt x="5" y="17"/>
                        <a:pt x="2" y="18"/>
                      </a:cubicBezTo>
                      <a:cubicBezTo>
                        <a:pt x="1" y="19"/>
                        <a:pt x="7" y="21"/>
                        <a:pt x="8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6" y="24"/>
                        <a:pt x="1" y="25"/>
                        <a:pt x="8" y="26"/>
                      </a:cubicBezTo>
                      <a:cubicBezTo>
                        <a:pt x="8" y="26"/>
                        <a:pt x="5" y="24"/>
                        <a:pt x="6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5" y="22"/>
                        <a:pt x="2" y="21"/>
                        <a:pt x="6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18"/>
                        <a:pt x="10" y="16"/>
                        <a:pt x="14" y="16"/>
                      </a:cubicBezTo>
                      <a:cubicBezTo>
                        <a:pt x="14" y="16"/>
                        <a:pt x="11" y="15"/>
                        <a:pt x="12" y="16"/>
                      </a:cubicBezTo>
                      <a:cubicBezTo>
                        <a:pt x="12" y="16"/>
                        <a:pt x="9" y="16"/>
                        <a:pt x="8" y="15"/>
                      </a:cubicBezTo>
                      <a:cubicBezTo>
                        <a:pt x="4" y="11"/>
                        <a:pt x="11" y="16"/>
                        <a:pt x="14" y="15"/>
                      </a:cubicBezTo>
                      <a:cubicBezTo>
                        <a:pt x="10" y="12"/>
                        <a:pt x="8" y="6"/>
                        <a:pt x="13" y="6"/>
                      </a:cubicBezTo>
                      <a:cubicBezTo>
                        <a:pt x="9" y="6"/>
                        <a:pt x="6" y="4"/>
                        <a:pt x="6" y="3"/>
                      </a:cubicBezTo>
                      <a:cubicBezTo>
                        <a:pt x="8" y="3"/>
                        <a:pt x="10" y="4"/>
                        <a:pt x="11" y="5"/>
                      </a:cubicBezTo>
                      <a:cubicBezTo>
                        <a:pt x="12" y="4"/>
                        <a:pt x="14" y="4"/>
                        <a:pt x="13" y="3"/>
                      </a:cubicBezTo>
                      <a:cubicBezTo>
                        <a:pt x="10" y="3"/>
                        <a:pt x="5" y="2"/>
                        <a:pt x="4" y="0"/>
                      </a:cubicBezTo>
                      <a:cubicBezTo>
                        <a:pt x="0" y="2"/>
                        <a:pt x="10" y="7"/>
                        <a:pt x="8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2" name="Freeform 653">
                  <a:extLst>
                    <a:ext uri="{FF2B5EF4-FFF2-40B4-BE49-F238E27FC236}">
                      <a16:creationId xmlns:a16="http://schemas.microsoft.com/office/drawing/2014/main" id="{05C7764B-7406-F344-825D-828FCA3BB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0" y="255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3" name="Freeform 654">
                  <a:extLst>
                    <a:ext uri="{FF2B5EF4-FFF2-40B4-BE49-F238E27FC236}">
                      <a16:creationId xmlns:a16="http://schemas.microsoft.com/office/drawing/2014/main" id="{58FAE327-FCEB-904E-A005-48A69B1AA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3247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4" name="Freeform 655">
                  <a:extLst>
                    <a:ext uri="{FF2B5EF4-FFF2-40B4-BE49-F238E27FC236}">
                      <a16:creationId xmlns:a16="http://schemas.microsoft.com/office/drawing/2014/main" id="{C7E701F2-6805-5243-A89A-5B46F89D0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3240"/>
                  <a:ext cx="14" cy="7"/>
                </a:xfrm>
                <a:custGeom>
                  <a:avLst/>
                  <a:gdLst>
                    <a:gd name="T0" fmla="*/ 16 w 16"/>
                    <a:gd name="T1" fmla="*/ 1 h 7"/>
                    <a:gd name="T2" fmla="*/ 14 w 16"/>
                    <a:gd name="T3" fmla="*/ 0 h 7"/>
                    <a:gd name="T4" fmla="*/ 0 w 16"/>
                    <a:gd name="T5" fmla="*/ 6 h 7"/>
                    <a:gd name="T6" fmla="*/ 10 w 16"/>
                    <a:gd name="T7" fmla="*/ 6 h 7"/>
                    <a:gd name="T8" fmla="*/ 6 w 16"/>
                    <a:gd name="T9" fmla="*/ 4 h 7"/>
                    <a:gd name="T10" fmla="*/ 13 w 16"/>
                    <a:gd name="T11" fmla="*/ 5 h 7"/>
                    <a:gd name="T12" fmla="*/ 11 w 16"/>
                    <a:gd name="T13" fmla="*/ 2 h 7"/>
                    <a:gd name="T14" fmla="*/ 16 w 16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7">
                      <a:moveTo>
                        <a:pt x="16" y="1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3"/>
                        <a:pt x="7" y="1"/>
                        <a:pt x="0" y="6"/>
                      </a:cubicBezTo>
                      <a:cubicBezTo>
                        <a:pt x="2" y="6"/>
                        <a:pt x="6" y="7"/>
                        <a:pt x="10" y="6"/>
                      </a:cubicBezTo>
                      <a:cubicBezTo>
                        <a:pt x="9" y="6"/>
                        <a:pt x="5" y="6"/>
                        <a:pt x="6" y="4"/>
                      </a:cubicBezTo>
                      <a:cubicBezTo>
                        <a:pt x="9" y="4"/>
                        <a:pt x="9" y="5"/>
                        <a:pt x="13" y="5"/>
                      </a:cubicBezTo>
                      <a:cubicBezTo>
                        <a:pt x="16" y="2"/>
                        <a:pt x="10" y="4"/>
                        <a:pt x="11" y="2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5" name="Freeform 656">
                  <a:extLst>
                    <a:ext uri="{FF2B5EF4-FFF2-40B4-BE49-F238E27FC236}">
                      <a16:creationId xmlns:a16="http://schemas.microsoft.com/office/drawing/2014/main" id="{B34357D4-5451-734B-921C-D0028AAEE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3241"/>
                  <a:ext cx="4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0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6" name="Freeform 657">
                  <a:extLst>
                    <a:ext uri="{FF2B5EF4-FFF2-40B4-BE49-F238E27FC236}">
                      <a16:creationId xmlns:a16="http://schemas.microsoft.com/office/drawing/2014/main" id="{5ADCC08E-954F-4044-B283-A991666CC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3240"/>
                  <a:ext cx="5" cy="1"/>
                </a:xfrm>
                <a:custGeom>
                  <a:avLst/>
                  <a:gdLst>
                    <a:gd name="T0" fmla="*/ 2 w 6"/>
                    <a:gd name="T1" fmla="*/ 1 h 1"/>
                    <a:gd name="T2" fmla="*/ 6 w 6"/>
                    <a:gd name="T3" fmla="*/ 0 h 1"/>
                    <a:gd name="T4" fmla="*/ 0 w 6"/>
                    <a:gd name="T5" fmla="*/ 0 h 1"/>
                    <a:gd name="T6" fmla="*/ 2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2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7" name="Freeform 658">
                  <a:extLst>
                    <a:ext uri="{FF2B5EF4-FFF2-40B4-BE49-F238E27FC236}">
                      <a16:creationId xmlns:a16="http://schemas.microsoft.com/office/drawing/2014/main" id="{5DDC7F47-0AE2-DA4A-A246-360CD4294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3237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8" name="Freeform 659">
                  <a:extLst>
                    <a:ext uri="{FF2B5EF4-FFF2-40B4-BE49-F238E27FC236}">
                      <a16:creationId xmlns:a16="http://schemas.microsoft.com/office/drawing/2014/main" id="{B56530CE-6B07-6645-826A-FD38B7B6B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3235"/>
                  <a:ext cx="11" cy="4"/>
                </a:xfrm>
                <a:custGeom>
                  <a:avLst/>
                  <a:gdLst>
                    <a:gd name="T0" fmla="*/ 3 w 12"/>
                    <a:gd name="T1" fmla="*/ 1 h 4"/>
                    <a:gd name="T2" fmla="*/ 3 w 12"/>
                    <a:gd name="T3" fmla="*/ 2 h 4"/>
                    <a:gd name="T4" fmla="*/ 3 w 12"/>
                    <a:gd name="T5" fmla="*/ 2 h 4"/>
                    <a:gd name="T6" fmla="*/ 9 w 12"/>
                    <a:gd name="T7" fmla="*/ 2 h 4"/>
                    <a:gd name="T8" fmla="*/ 9 w 12"/>
                    <a:gd name="T9" fmla="*/ 4 h 4"/>
                    <a:gd name="T10" fmla="*/ 12 w 12"/>
                    <a:gd name="T11" fmla="*/ 2 h 4"/>
                    <a:gd name="T12" fmla="*/ 3 w 12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4">
                      <a:moveTo>
                        <a:pt x="3" y="1"/>
                      </a:moveTo>
                      <a:cubicBezTo>
                        <a:pt x="0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10" y="1"/>
                        <a:pt x="9" y="2"/>
                      </a:cubicBezTo>
                      <a:cubicBezTo>
                        <a:pt x="10" y="3"/>
                        <a:pt x="6" y="4"/>
                        <a:pt x="9" y="4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5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9" name="Freeform 660">
                  <a:extLst>
                    <a:ext uri="{FF2B5EF4-FFF2-40B4-BE49-F238E27FC236}">
                      <a16:creationId xmlns:a16="http://schemas.microsoft.com/office/drawing/2014/main" id="{389198D1-A2E2-C443-BB7A-5A57CA915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323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0" name="Freeform 661">
                  <a:extLst>
                    <a:ext uri="{FF2B5EF4-FFF2-40B4-BE49-F238E27FC236}">
                      <a16:creationId xmlns:a16="http://schemas.microsoft.com/office/drawing/2014/main" id="{A51DE5E9-FBDB-C74D-B76F-AA4429F75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3240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1" name="Freeform 662">
                  <a:extLst>
                    <a:ext uri="{FF2B5EF4-FFF2-40B4-BE49-F238E27FC236}">
                      <a16:creationId xmlns:a16="http://schemas.microsoft.com/office/drawing/2014/main" id="{B87E47B0-67F0-6747-95A3-19897FF7D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3" y="3230"/>
                  <a:ext cx="11" cy="5"/>
                </a:xfrm>
                <a:custGeom>
                  <a:avLst/>
                  <a:gdLst>
                    <a:gd name="T0" fmla="*/ 1 w 13"/>
                    <a:gd name="T1" fmla="*/ 3 h 6"/>
                    <a:gd name="T2" fmla="*/ 5 w 13"/>
                    <a:gd name="T3" fmla="*/ 5 h 6"/>
                    <a:gd name="T4" fmla="*/ 13 w 13"/>
                    <a:gd name="T5" fmla="*/ 2 h 6"/>
                    <a:gd name="T6" fmla="*/ 11 w 13"/>
                    <a:gd name="T7" fmla="*/ 1 h 6"/>
                    <a:gd name="T8" fmla="*/ 1 w 1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" y="3"/>
                      </a:moveTo>
                      <a:cubicBezTo>
                        <a:pt x="7" y="2"/>
                        <a:pt x="0" y="6"/>
                        <a:pt x="5" y="5"/>
                      </a:cubicBezTo>
                      <a:cubicBezTo>
                        <a:pt x="5" y="4"/>
                        <a:pt x="9" y="2"/>
                        <a:pt x="13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2" name="Freeform 663">
                  <a:extLst>
                    <a:ext uri="{FF2B5EF4-FFF2-40B4-BE49-F238E27FC236}">
                      <a16:creationId xmlns:a16="http://schemas.microsoft.com/office/drawing/2014/main" id="{9057A5F9-1398-8D4F-82C1-49FD770F3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32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3" name="Freeform 664">
                  <a:extLst>
                    <a:ext uri="{FF2B5EF4-FFF2-40B4-BE49-F238E27FC236}">
                      <a16:creationId xmlns:a16="http://schemas.microsoft.com/office/drawing/2014/main" id="{454BE999-A05C-4B46-9154-8C052251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3222"/>
                  <a:ext cx="14" cy="8"/>
                </a:xfrm>
                <a:custGeom>
                  <a:avLst/>
                  <a:gdLst>
                    <a:gd name="T0" fmla="*/ 1 w 16"/>
                    <a:gd name="T1" fmla="*/ 1 h 9"/>
                    <a:gd name="T2" fmla="*/ 8 w 16"/>
                    <a:gd name="T3" fmla="*/ 3 h 9"/>
                    <a:gd name="T4" fmla="*/ 3 w 16"/>
                    <a:gd name="T5" fmla="*/ 3 h 9"/>
                    <a:gd name="T6" fmla="*/ 6 w 16"/>
                    <a:gd name="T7" fmla="*/ 6 h 9"/>
                    <a:gd name="T8" fmla="*/ 0 w 16"/>
                    <a:gd name="T9" fmla="*/ 5 h 9"/>
                    <a:gd name="T10" fmla="*/ 6 w 16"/>
                    <a:gd name="T11" fmla="*/ 7 h 9"/>
                    <a:gd name="T12" fmla="*/ 2 w 16"/>
                    <a:gd name="T13" fmla="*/ 9 h 9"/>
                    <a:gd name="T14" fmla="*/ 9 w 16"/>
                    <a:gd name="T15" fmla="*/ 8 h 9"/>
                    <a:gd name="T16" fmla="*/ 8 w 16"/>
                    <a:gd name="T17" fmla="*/ 6 h 9"/>
                    <a:gd name="T18" fmla="*/ 12 w 16"/>
                    <a:gd name="T19" fmla="*/ 6 h 9"/>
                    <a:gd name="T20" fmla="*/ 16 w 16"/>
                    <a:gd name="T21" fmla="*/ 2 h 9"/>
                    <a:gd name="T22" fmla="*/ 1 w 16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9">
                      <a:moveTo>
                        <a:pt x="1" y="1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3"/>
                        <a:pt x="4" y="4"/>
                        <a:pt x="3" y="3"/>
                      </a:cubicBezTo>
                      <a:cubicBezTo>
                        <a:pt x="2" y="5"/>
                        <a:pt x="6" y="4"/>
                        <a:pt x="6" y="6"/>
                      </a:cubicBezTo>
                      <a:cubicBezTo>
                        <a:pt x="0" y="7"/>
                        <a:pt x="5" y="3"/>
                        <a:pt x="0" y="5"/>
                      </a:cubicBezTo>
                      <a:cubicBezTo>
                        <a:pt x="0" y="6"/>
                        <a:pt x="1" y="7"/>
                        <a:pt x="6" y="7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7"/>
                        <a:pt x="3" y="7"/>
                        <a:pt x="8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1" y="6"/>
                        <a:pt x="16" y="3"/>
                        <a:pt x="16" y="2"/>
                      </a:cubicBezTo>
                      <a:cubicBezTo>
                        <a:pt x="15" y="0"/>
                        <a:pt x="4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4" name="Freeform 665">
                  <a:extLst>
                    <a:ext uri="{FF2B5EF4-FFF2-40B4-BE49-F238E27FC236}">
                      <a16:creationId xmlns:a16="http://schemas.microsoft.com/office/drawing/2014/main" id="{EFB546D8-890F-3446-BDF6-DBEAFD1E0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2" y="3222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5" name="Freeform 666">
                  <a:extLst>
                    <a:ext uri="{FF2B5EF4-FFF2-40B4-BE49-F238E27FC236}">
                      <a16:creationId xmlns:a16="http://schemas.microsoft.com/office/drawing/2014/main" id="{E50673B9-C8DD-0044-B194-8A1E00BAD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3215"/>
                  <a:ext cx="15" cy="7"/>
                </a:xfrm>
                <a:custGeom>
                  <a:avLst/>
                  <a:gdLst>
                    <a:gd name="T0" fmla="*/ 0 w 17"/>
                    <a:gd name="T1" fmla="*/ 6 h 8"/>
                    <a:gd name="T2" fmla="*/ 5 w 17"/>
                    <a:gd name="T3" fmla="*/ 7 h 8"/>
                    <a:gd name="T4" fmla="*/ 2 w 17"/>
                    <a:gd name="T5" fmla="*/ 8 h 8"/>
                    <a:gd name="T6" fmla="*/ 7 w 17"/>
                    <a:gd name="T7" fmla="*/ 8 h 8"/>
                    <a:gd name="T8" fmla="*/ 4 w 17"/>
                    <a:gd name="T9" fmla="*/ 5 h 8"/>
                    <a:gd name="T10" fmla="*/ 13 w 17"/>
                    <a:gd name="T11" fmla="*/ 3 h 8"/>
                    <a:gd name="T12" fmla="*/ 11 w 17"/>
                    <a:gd name="T13" fmla="*/ 5 h 8"/>
                    <a:gd name="T14" fmla="*/ 9 w 17"/>
                    <a:gd name="T15" fmla="*/ 0 h 8"/>
                    <a:gd name="T16" fmla="*/ 7 w 17"/>
                    <a:gd name="T17" fmla="*/ 2 h 8"/>
                    <a:gd name="T18" fmla="*/ 5 w 17"/>
                    <a:gd name="T19" fmla="*/ 1 h 8"/>
                    <a:gd name="T20" fmla="*/ 0 w 17"/>
                    <a:gd name="T2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8">
                      <a:moveTo>
                        <a:pt x="0" y="6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3" y="8"/>
                        <a:pt x="2" y="8"/>
                      </a:cubicBezTo>
                      <a:cubicBezTo>
                        <a:pt x="3" y="8"/>
                        <a:pt x="6" y="8"/>
                        <a:pt x="7" y="8"/>
                      </a:cubicBezTo>
                      <a:cubicBezTo>
                        <a:pt x="13" y="6"/>
                        <a:pt x="5" y="6"/>
                        <a:pt x="4" y="5"/>
                      </a:cubicBezTo>
                      <a:cubicBezTo>
                        <a:pt x="6" y="2"/>
                        <a:pt x="7" y="5"/>
                        <a:pt x="13" y="3"/>
                      </a:cubicBezTo>
                      <a:cubicBezTo>
                        <a:pt x="13" y="4"/>
                        <a:pt x="11" y="4"/>
                        <a:pt x="11" y="5"/>
                      </a:cubicBezTo>
                      <a:cubicBezTo>
                        <a:pt x="17" y="3"/>
                        <a:pt x="11" y="1"/>
                        <a:pt x="9" y="0"/>
                      </a:cubicBezTo>
                      <a:cubicBezTo>
                        <a:pt x="9" y="1"/>
                        <a:pt x="7" y="1"/>
                        <a:pt x="7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2"/>
                        <a:pt x="0" y="3"/>
                        <a:pt x="0" y="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6" name="Freeform 667">
                  <a:extLst>
                    <a:ext uri="{FF2B5EF4-FFF2-40B4-BE49-F238E27FC236}">
                      <a16:creationId xmlns:a16="http://schemas.microsoft.com/office/drawing/2014/main" id="{83077A59-B2ED-A74B-AC34-6E6AAA2D2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3222"/>
                  <a:ext cx="3" cy="0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7" name="Freeform 668">
                  <a:extLst>
                    <a:ext uri="{FF2B5EF4-FFF2-40B4-BE49-F238E27FC236}">
                      <a16:creationId xmlns:a16="http://schemas.microsoft.com/office/drawing/2014/main" id="{EDDA4E29-6AF8-B84F-B720-B14F5A66A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321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8" name="Freeform 669">
                  <a:extLst>
                    <a:ext uri="{FF2B5EF4-FFF2-40B4-BE49-F238E27FC236}">
                      <a16:creationId xmlns:a16="http://schemas.microsoft.com/office/drawing/2014/main" id="{2299BD9F-12CD-CA4D-972C-F8FA686A8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3215"/>
                  <a:ext cx="2" cy="1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9" name="Freeform 670">
                  <a:extLst>
                    <a:ext uri="{FF2B5EF4-FFF2-40B4-BE49-F238E27FC236}">
                      <a16:creationId xmlns:a16="http://schemas.microsoft.com/office/drawing/2014/main" id="{0169BB3E-4585-A949-BD76-F7CAA6E3B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3172"/>
                  <a:ext cx="16" cy="43"/>
                </a:xfrm>
                <a:custGeom>
                  <a:avLst/>
                  <a:gdLst>
                    <a:gd name="T0" fmla="*/ 17 w 19"/>
                    <a:gd name="T1" fmla="*/ 2 h 50"/>
                    <a:gd name="T2" fmla="*/ 14 w 19"/>
                    <a:gd name="T3" fmla="*/ 3 h 50"/>
                    <a:gd name="T4" fmla="*/ 9 w 19"/>
                    <a:gd name="T5" fmla="*/ 1 h 50"/>
                    <a:gd name="T6" fmla="*/ 2 w 19"/>
                    <a:gd name="T7" fmla="*/ 0 h 50"/>
                    <a:gd name="T8" fmla="*/ 5 w 19"/>
                    <a:gd name="T9" fmla="*/ 4 h 50"/>
                    <a:gd name="T10" fmla="*/ 2 w 19"/>
                    <a:gd name="T11" fmla="*/ 4 h 50"/>
                    <a:gd name="T12" fmla="*/ 3 w 19"/>
                    <a:gd name="T13" fmla="*/ 12 h 50"/>
                    <a:gd name="T14" fmla="*/ 5 w 19"/>
                    <a:gd name="T15" fmla="*/ 17 h 50"/>
                    <a:gd name="T16" fmla="*/ 3 w 19"/>
                    <a:gd name="T17" fmla="*/ 38 h 50"/>
                    <a:gd name="T18" fmla="*/ 9 w 19"/>
                    <a:gd name="T19" fmla="*/ 39 h 50"/>
                    <a:gd name="T20" fmla="*/ 5 w 19"/>
                    <a:gd name="T21" fmla="*/ 40 h 50"/>
                    <a:gd name="T22" fmla="*/ 5 w 19"/>
                    <a:gd name="T23" fmla="*/ 39 h 50"/>
                    <a:gd name="T24" fmla="*/ 4 w 19"/>
                    <a:gd name="T25" fmla="*/ 45 h 50"/>
                    <a:gd name="T26" fmla="*/ 12 w 19"/>
                    <a:gd name="T27" fmla="*/ 45 h 50"/>
                    <a:gd name="T28" fmla="*/ 4 w 19"/>
                    <a:gd name="T29" fmla="*/ 48 h 50"/>
                    <a:gd name="T30" fmla="*/ 9 w 19"/>
                    <a:gd name="T31" fmla="*/ 49 h 50"/>
                    <a:gd name="T32" fmla="*/ 14 w 19"/>
                    <a:gd name="T33" fmla="*/ 47 h 50"/>
                    <a:gd name="T34" fmla="*/ 17 w 19"/>
                    <a:gd name="T35" fmla="*/ 48 h 50"/>
                    <a:gd name="T36" fmla="*/ 8 w 19"/>
                    <a:gd name="T37" fmla="*/ 36 h 50"/>
                    <a:gd name="T38" fmla="*/ 12 w 19"/>
                    <a:gd name="T39" fmla="*/ 36 h 50"/>
                    <a:gd name="T40" fmla="*/ 15 w 19"/>
                    <a:gd name="T41" fmla="*/ 28 h 50"/>
                    <a:gd name="T42" fmla="*/ 9 w 19"/>
                    <a:gd name="T43" fmla="*/ 25 h 50"/>
                    <a:gd name="T44" fmla="*/ 11 w 19"/>
                    <a:gd name="T45" fmla="*/ 23 h 50"/>
                    <a:gd name="T46" fmla="*/ 9 w 19"/>
                    <a:gd name="T47" fmla="*/ 23 h 50"/>
                    <a:gd name="T48" fmla="*/ 13 w 19"/>
                    <a:gd name="T49" fmla="*/ 21 h 50"/>
                    <a:gd name="T50" fmla="*/ 5 w 19"/>
                    <a:gd name="T51" fmla="*/ 20 h 50"/>
                    <a:gd name="T52" fmla="*/ 16 w 19"/>
                    <a:gd name="T53" fmla="*/ 16 h 50"/>
                    <a:gd name="T54" fmla="*/ 12 w 19"/>
                    <a:gd name="T55" fmla="*/ 16 h 50"/>
                    <a:gd name="T56" fmla="*/ 8 w 19"/>
                    <a:gd name="T57" fmla="*/ 15 h 50"/>
                    <a:gd name="T58" fmla="*/ 15 w 19"/>
                    <a:gd name="T59" fmla="*/ 14 h 50"/>
                    <a:gd name="T60" fmla="*/ 11 w 19"/>
                    <a:gd name="T61" fmla="*/ 10 h 50"/>
                    <a:gd name="T62" fmla="*/ 7 w 19"/>
                    <a:gd name="T63" fmla="*/ 11 h 50"/>
                    <a:gd name="T64" fmla="*/ 10 w 19"/>
                    <a:gd name="T65" fmla="*/ 6 h 50"/>
                    <a:gd name="T66" fmla="*/ 16 w 19"/>
                    <a:gd name="T67" fmla="*/ 8 h 50"/>
                    <a:gd name="T68" fmla="*/ 19 w 19"/>
                    <a:gd name="T69" fmla="*/ 7 h 50"/>
                    <a:gd name="T70" fmla="*/ 11 w 19"/>
                    <a:gd name="T71" fmla="*/ 3 h 50"/>
                    <a:gd name="T72" fmla="*/ 17 w 19"/>
                    <a:gd name="T7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50">
                      <a:moveTo>
                        <a:pt x="17" y="2"/>
                      </a:moveTo>
                      <a:cubicBezTo>
                        <a:pt x="15" y="2"/>
                        <a:pt x="13" y="2"/>
                        <a:pt x="14" y="3"/>
                      </a:cubicBezTo>
                      <a:cubicBezTo>
                        <a:pt x="11" y="3"/>
                        <a:pt x="11" y="1"/>
                        <a:pt x="9" y="1"/>
                      </a:cubicBezTo>
                      <a:cubicBezTo>
                        <a:pt x="7" y="2"/>
                        <a:pt x="6" y="0"/>
                        <a:pt x="2" y="0"/>
                      </a:cubicBezTo>
                      <a:cubicBezTo>
                        <a:pt x="2" y="2"/>
                        <a:pt x="6" y="3"/>
                        <a:pt x="5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6"/>
                        <a:pt x="6" y="10"/>
                        <a:pt x="3" y="12"/>
                      </a:cubicBezTo>
                      <a:cubicBezTo>
                        <a:pt x="2" y="13"/>
                        <a:pt x="4" y="15"/>
                        <a:pt x="5" y="17"/>
                      </a:cubicBezTo>
                      <a:cubicBezTo>
                        <a:pt x="3" y="24"/>
                        <a:pt x="6" y="31"/>
                        <a:pt x="3" y="38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6" y="39"/>
                        <a:pt x="9" y="40"/>
                        <a:pt x="5" y="40"/>
                      </a:cubicBezTo>
                      <a:cubicBezTo>
                        <a:pt x="6" y="40"/>
                        <a:pt x="5" y="39"/>
                        <a:pt x="5" y="39"/>
                      </a:cubicBezTo>
                      <a:cubicBezTo>
                        <a:pt x="0" y="41"/>
                        <a:pt x="6" y="43"/>
                        <a:pt x="4" y="45"/>
                      </a:cubicBezTo>
                      <a:cubicBezTo>
                        <a:pt x="5" y="45"/>
                        <a:pt x="11" y="44"/>
                        <a:pt x="12" y="45"/>
                      </a:cubicBezTo>
                      <a:cubicBezTo>
                        <a:pt x="5" y="45"/>
                        <a:pt x="12" y="47"/>
                        <a:pt x="4" y="48"/>
                      </a:cubicBezTo>
                      <a:cubicBezTo>
                        <a:pt x="2" y="50"/>
                        <a:pt x="10" y="47"/>
                        <a:pt x="9" y="49"/>
                      </a:cubicBezTo>
                      <a:cubicBezTo>
                        <a:pt x="13" y="49"/>
                        <a:pt x="11" y="47"/>
                        <a:pt x="14" y="47"/>
                      </a:cubicBezTo>
                      <a:cubicBezTo>
                        <a:pt x="18" y="47"/>
                        <a:pt x="13" y="49"/>
                        <a:pt x="17" y="48"/>
                      </a:cubicBezTo>
                      <a:cubicBezTo>
                        <a:pt x="19" y="45"/>
                        <a:pt x="10" y="40"/>
                        <a:pt x="8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9" y="34"/>
                        <a:pt x="9" y="30"/>
                        <a:pt x="15" y="28"/>
                      </a:cubicBezTo>
                      <a:cubicBezTo>
                        <a:pt x="11" y="28"/>
                        <a:pt x="17" y="25"/>
                        <a:pt x="9" y="25"/>
                      </a:cubicBezTo>
                      <a:cubicBezTo>
                        <a:pt x="11" y="24"/>
                        <a:pt x="10" y="24"/>
                        <a:pt x="11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2"/>
                        <a:pt x="13" y="22"/>
                        <a:pt x="13" y="21"/>
                      </a:cubicBezTo>
                      <a:cubicBezTo>
                        <a:pt x="9" y="21"/>
                        <a:pt x="8" y="20"/>
                        <a:pt x="5" y="20"/>
                      </a:cubicBezTo>
                      <a:cubicBezTo>
                        <a:pt x="9" y="18"/>
                        <a:pt x="13" y="17"/>
                        <a:pt x="16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5"/>
                        <a:pt x="10" y="15"/>
                        <a:pt x="8" y="15"/>
                      </a:cubicBezTo>
                      <a:cubicBezTo>
                        <a:pt x="8" y="14"/>
                        <a:pt x="13" y="14"/>
                        <a:pt x="15" y="14"/>
                      </a:cubicBezTo>
                      <a:cubicBezTo>
                        <a:pt x="17" y="13"/>
                        <a:pt x="8" y="11"/>
                        <a:pt x="11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9"/>
                        <a:pt x="11" y="8"/>
                        <a:pt x="10" y="6"/>
                      </a:cubicBezTo>
                      <a:cubicBezTo>
                        <a:pt x="15" y="5"/>
                        <a:pt x="14" y="7"/>
                        <a:pt x="16" y="8"/>
                      </a:cubicBezTo>
                      <a:cubicBezTo>
                        <a:pt x="17" y="8"/>
                        <a:pt x="18" y="7"/>
                        <a:pt x="19" y="7"/>
                      </a:cubicBezTo>
                      <a:cubicBezTo>
                        <a:pt x="17" y="6"/>
                        <a:pt x="13" y="4"/>
                        <a:pt x="11" y="3"/>
                      </a:cubicBezTo>
                      <a:cubicBezTo>
                        <a:pt x="17" y="5"/>
                        <a:pt x="17" y="2"/>
                        <a:pt x="17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0" name="Freeform 671">
                  <a:extLst>
                    <a:ext uri="{FF2B5EF4-FFF2-40B4-BE49-F238E27FC236}">
                      <a16:creationId xmlns:a16="http://schemas.microsoft.com/office/drawing/2014/main" id="{C7421168-E01C-4D4C-A348-EEC062EA8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" y="3178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1" name="Freeform 672">
                  <a:extLst>
                    <a:ext uri="{FF2B5EF4-FFF2-40B4-BE49-F238E27FC236}">
                      <a16:creationId xmlns:a16="http://schemas.microsoft.com/office/drawing/2014/main" id="{82F01C6C-3186-E54F-8CF6-648FDFCFA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5" y="317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2" name="Freeform 673">
                  <a:extLst>
                    <a:ext uri="{FF2B5EF4-FFF2-40B4-BE49-F238E27FC236}">
                      <a16:creationId xmlns:a16="http://schemas.microsoft.com/office/drawing/2014/main" id="{84EAF353-6B84-B64A-BD6A-8A998F9D1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3" y="318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3" name="Freeform 674">
                  <a:extLst>
                    <a:ext uri="{FF2B5EF4-FFF2-40B4-BE49-F238E27FC236}">
                      <a16:creationId xmlns:a16="http://schemas.microsoft.com/office/drawing/2014/main" id="{66BA46CA-1FE4-C641-A3FC-B9B6759F2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3184"/>
                  <a:ext cx="4" cy="1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4" name="Freeform 675">
                  <a:extLst>
                    <a:ext uri="{FF2B5EF4-FFF2-40B4-BE49-F238E27FC236}">
                      <a16:creationId xmlns:a16="http://schemas.microsoft.com/office/drawing/2014/main" id="{E8AAFA19-8F41-D74E-8DFB-A6C58DF45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3193"/>
                  <a:ext cx="3" cy="1"/>
                </a:xfrm>
                <a:custGeom>
                  <a:avLst/>
                  <a:gdLst>
                    <a:gd name="T0" fmla="*/ 0 w 4"/>
                    <a:gd name="T1" fmla="*/ 1 h 1"/>
                    <a:gd name="T2" fmla="*/ 3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5" name="Freeform 676">
                  <a:extLst>
                    <a:ext uri="{FF2B5EF4-FFF2-40B4-BE49-F238E27FC236}">
                      <a16:creationId xmlns:a16="http://schemas.microsoft.com/office/drawing/2014/main" id="{2242556E-C576-0A41-B70C-5558E65F1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317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6" name="Freeform 677">
                  <a:extLst>
                    <a:ext uri="{FF2B5EF4-FFF2-40B4-BE49-F238E27FC236}">
                      <a16:creationId xmlns:a16="http://schemas.microsoft.com/office/drawing/2014/main" id="{4BA275AE-7CAE-3848-A340-BC0B3D310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0" y="3147"/>
                  <a:ext cx="20" cy="25"/>
                </a:xfrm>
                <a:custGeom>
                  <a:avLst/>
                  <a:gdLst>
                    <a:gd name="T0" fmla="*/ 5 w 23"/>
                    <a:gd name="T1" fmla="*/ 1 h 28"/>
                    <a:gd name="T2" fmla="*/ 2 w 23"/>
                    <a:gd name="T3" fmla="*/ 6 h 28"/>
                    <a:gd name="T4" fmla="*/ 12 w 23"/>
                    <a:gd name="T5" fmla="*/ 10 h 28"/>
                    <a:gd name="T6" fmla="*/ 3 w 23"/>
                    <a:gd name="T7" fmla="*/ 9 h 28"/>
                    <a:gd name="T8" fmla="*/ 8 w 23"/>
                    <a:gd name="T9" fmla="*/ 19 h 28"/>
                    <a:gd name="T10" fmla="*/ 5 w 23"/>
                    <a:gd name="T11" fmla="*/ 18 h 28"/>
                    <a:gd name="T12" fmla="*/ 14 w 23"/>
                    <a:gd name="T13" fmla="*/ 23 h 28"/>
                    <a:gd name="T14" fmla="*/ 3 w 23"/>
                    <a:gd name="T15" fmla="*/ 22 h 28"/>
                    <a:gd name="T16" fmla="*/ 3 w 23"/>
                    <a:gd name="T17" fmla="*/ 21 h 28"/>
                    <a:gd name="T18" fmla="*/ 5 w 23"/>
                    <a:gd name="T19" fmla="*/ 26 h 28"/>
                    <a:gd name="T20" fmla="*/ 12 w 23"/>
                    <a:gd name="T21" fmla="*/ 27 h 28"/>
                    <a:gd name="T22" fmla="*/ 17 w 23"/>
                    <a:gd name="T23" fmla="*/ 28 h 28"/>
                    <a:gd name="T24" fmla="*/ 13 w 23"/>
                    <a:gd name="T25" fmla="*/ 24 h 28"/>
                    <a:gd name="T26" fmla="*/ 17 w 23"/>
                    <a:gd name="T27" fmla="*/ 24 h 28"/>
                    <a:gd name="T28" fmla="*/ 15 w 23"/>
                    <a:gd name="T29" fmla="*/ 23 h 28"/>
                    <a:gd name="T30" fmla="*/ 18 w 23"/>
                    <a:gd name="T31" fmla="*/ 23 h 28"/>
                    <a:gd name="T32" fmla="*/ 15 w 23"/>
                    <a:gd name="T33" fmla="*/ 20 h 28"/>
                    <a:gd name="T34" fmla="*/ 16 w 23"/>
                    <a:gd name="T35" fmla="*/ 21 h 28"/>
                    <a:gd name="T36" fmla="*/ 12 w 23"/>
                    <a:gd name="T37" fmla="*/ 19 h 28"/>
                    <a:gd name="T38" fmla="*/ 17 w 23"/>
                    <a:gd name="T39" fmla="*/ 18 h 28"/>
                    <a:gd name="T40" fmla="*/ 13 w 23"/>
                    <a:gd name="T41" fmla="*/ 18 h 28"/>
                    <a:gd name="T42" fmla="*/ 19 w 23"/>
                    <a:gd name="T43" fmla="*/ 13 h 28"/>
                    <a:gd name="T44" fmla="*/ 16 w 23"/>
                    <a:gd name="T45" fmla="*/ 12 h 28"/>
                    <a:gd name="T46" fmla="*/ 18 w 23"/>
                    <a:gd name="T47" fmla="*/ 15 h 28"/>
                    <a:gd name="T48" fmla="*/ 9 w 23"/>
                    <a:gd name="T49" fmla="*/ 14 h 28"/>
                    <a:gd name="T50" fmla="*/ 17 w 23"/>
                    <a:gd name="T51" fmla="*/ 11 h 28"/>
                    <a:gd name="T52" fmla="*/ 16 w 23"/>
                    <a:gd name="T53" fmla="*/ 6 h 28"/>
                    <a:gd name="T54" fmla="*/ 17 w 23"/>
                    <a:gd name="T55" fmla="*/ 7 h 28"/>
                    <a:gd name="T56" fmla="*/ 15 w 23"/>
                    <a:gd name="T57" fmla="*/ 3 h 28"/>
                    <a:gd name="T58" fmla="*/ 13 w 23"/>
                    <a:gd name="T59" fmla="*/ 4 h 28"/>
                    <a:gd name="T60" fmla="*/ 10 w 23"/>
                    <a:gd name="T61" fmla="*/ 3 h 28"/>
                    <a:gd name="T62" fmla="*/ 12 w 23"/>
                    <a:gd name="T63" fmla="*/ 3 h 28"/>
                    <a:gd name="T64" fmla="*/ 7 w 23"/>
                    <a:gd name="T65" fmla="*/ 0 h 28"/>
                    <a:gd name="T66" fmla="*/ 10 w 23"/>
                    <a:gd name="T67" fmla="*/ 3 h 28"/>
                    <a:gd name="T68" fmla="*/ 5 w 23"/>
                    <a:gd name="T69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28">
                      <a:moveTo>
                        <a:pt x="5" y="1"/>
                      </a:moveTo>
                      <a:cubicBezTo>
                        <a:pt x="1" y="2"/>
                        <a:pt x="3" y="4"/>
                        <a:pt x="2" y="6"/>
                      </a:cubicBezTo>
                      <a:cubicBezTo>
                        <a:pt x="4" y="9"/>
                        <a:pt x="12" y="7"/>
                        <a:pt x="12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1"/>
                        <a:pt x="0" y="15"/>
                        <a:pt x="8" y="19"/>
                      </a:cubicBezTo>
                      <a:cubicBezTo>
                        <a:pt x="7" y="19"/>
                        <a:pt x="6" y="19"/>
                        <a:pt x="5" y="18"/>
                      </a:cubicBezTo>
                      <a:cubicBezTo>
                        <a:pt x="5" y="20"/>
                        <a:pt x="17" y="21"/>
                        <a:pt x="14" y="23"/>
                      </a:cubicBezTo>
                      <a:cubicBezTo>
                        <a:pt x="9" y="20"/>
                        <a:pt x="9" y="23"/>
                        <a:pt x="3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3"/>
                        <a:pt x="6" y="25"/>
                        <a:pt x="5" y="26"/>
                      </a:cubicBezTo>
                      <a:cubicBezTo>
                        <a:pt x="8" y="27"/>
                        <a:pt x="11" y="26"/>
                        <a:pt x="12" y="27"/>
                      </a:cubicBezTo>
                      <a:cubicBezTo>
                        <a:pt x="12" y="27"/>
                        <a:pt x="15" y="27"/>
                        <a:pt x="17" y="28"/>
                      </a:cubicBezTo>
                      <a:cubicBezTo>
                        <a:pt x="15" y="26"/>
                        <a:pt x="16" y="25"/>
                        <a:pt x="13" y="24"/>
                      </a:cubicBezTo>
                      <a:cubicBezTo>
                        <a:pt x="16" y="24"/>
                        <a:pt x="14" y="25"/>
                        <a:pt x="17" y="24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2"/>
                        <a:pt x="18" y="24"/>
                        <a:pt x="18" y="23"/>
                      </a:cubicBezTo>
                      <a:cubicBezTo>
                        <a:pt x="17" y="22"/>
                        <a:pt x="15" y="21"/>
                        <a:pt x="15" y="20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5" y="20"/>
                        <a:pt x="17" y="19"/>
                        <a:pt x="12" y="1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5" y="16"/>
                        <a:pt x="23" y="16"/>
                        <a:pt x="19" y="13"/>
                      </a:cubicBezTo>
                      <a:cubicBezTo>
                        <a:pt x="18" y="13"/>
                        <a:pt x="16" y="12"/>
                        <a:pt x="16" y="12"/>
                      </a:cubicBezTo>
                      <a:cubicBezTo>
                        <a:pt x="13" y="13"/>
                        <a:pt x="18" y="14"/>
                        <a:pt x="18" y="15"/>
                      </a:cubicBezTo>
                      <a:cubicBezTo>
                        <a:pt x="15" y="15"/>
                        <a:pt x="11" y="12"/>
                        <a:pt x="9" y="14"/>
                      </a:cubicBezTo>
                      <a:cubicBezTo>
                        <a:pt x="13" y="12"/>
                        <a:pt x="9" y="11"/>
                        <a:pt x="17" y="11"/>
                      </a:cubicBezTo>
                      <a:cubicBezTo>
                        <a:pt x="18" y="9"/>
                        <a:pt x="14" y="8"/>
                        <a:pt x="16" y="6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2" y="6"/>
                        <a:pt x="20" y="6"/>
                        <a:pt x="15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1" y="3"/>
                        <a:pt x="10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8" y="2"/>
                        <a:pt x="8" y="0"/>
                        <a:pt x="7" y="0"/>
                      </a:cubicBezTo>
                      <a:cubicBezTo>
                        <a:pt x="6" y="0"/>
                        <a:pt x="9" y="2"/>
                        <a:pt x="10" y="3"/>
                      </a:cubicBezTo>
                      <a:cubicBezTo>
                        <a:pt x="8" y="2"/>
                        <a:pt x="4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7" name="Freeform 678">
                  <a:extLst>
                    <a:ext uri="{FF2B5EF4-FFF2-40B4-BE49-F238E27FC236}">
                      <a16:creationId xmlns:a16="http://schemas.microsoft.com/office/drawing/2014/main" id="{435AA1F7-613E-EF45-9B18-99DF1F832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3165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8" name="Freeform 679">
                  <a:extLst>
                    <a:ext uri="{FF2B5EF4-FFF2-40B4-BE49-F238E27FC236}">
                      <a16:creationId xmlns:a16="http://schemas.microsoft.com/office/drawing/2014/main" id="{95435FFD-6CC6-5449-84C2-9993358B8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3128"/>
                  <a:ext cx="22" cy="20"/>
                </a:xfrm>
                <a:custGeom>
                  <a:avLst/>
                  <a:gdLst>
                    <a:gd name="T0" fmla="*/ 12 w 26"/>
                    <a:gd name="T1" fmla="*/ 16 h 23"/>
                    <a:gd name="T2" fmla="*/ 18 w 26"/>
                    <a:gd name="T3" fmla="*/ 16 h 23"/>
                    <a:gd name="T4" fmla="*/ 8 w 26"/>
                    <a:gd name="T5" fmla="*/ 15 h 23"/>
                    <a:gd name="T6" fmla="*/ 6 w 26"/>
                    <a:gd name="T7" fmla="*/ 12 h 23"/>
                    <a:gd name="T8" fmla="*/ 15 w 26"/>
                    <a:gd name="T9" fmla="*/ 13 h 23"/>
                    <a:gd name="T10" fmla="*/ 17 w 26"/>
                    <a:gd name="T11" fmla="*/ 11 h 23"/>
                    <a:gd name="T12" fmla="*/ 11 w 26"/>
                    <a:gd name="T13" fmla="*/ 11 h 23"/>
                    <a:gd name="T14" fmla="*/ 8 w 26"/>
                    <a:gd name="T15" fmla="*/ 8 h 23"/>
                    <a:gd name="T16" fmla="*/ 10 w 26"/>
                    <a:gd name="T17" fmla="*/ 9 h 23"/>
                    <a:gd name="T18" fmla="*/ 17 w 26"/>
                    <a:gd name="T19" fmla="*/ 8 h 23"/>
                    <a:gd name="T20" fmla="*/ 2 w 26"/>
                    <a:gd name="T21" fmla="*/ 0 h 23"/>
                    <a:gd name="T22" fmla="*/ 2 w 26"/>
                    <a:gd name="T23" fmla="*/ 2 h 23"/>
                    <a:gd name="T24" fmla="*/ 9 w 26"/>
                    <a:gd name="T25" fmla="*/ 3 h 23"/>
                    <a:gd name="T26" fmla="*/ 7 w 26"/>
                    <a:gd name="T27" fmla="*/ 5 h 23"/>
                    <a:gd name="T28" fmla="*/ 4 w 26"/>
                    <a:gd name="T29" fmla="*/ 3 h 23"/>
                    <a:gd name="T30" fmla="*/ 2 w 26"/>
                    <a:gd name="T31" fmla="*/ 17 h 23"/>
                    <a:gd name="T32" fmla="*/ 3 w 26"/>
                    <a:gd name="T33" fmla="*/ 15 h 23"/>
                    <a:gd name="T34" fmla="*/ 6 w 26"/>
                    <a:gd name="T35" fmla="*/ 18 h 23"/>
                    <a:gd name="T36" fmla="*/ 13 w 26"/>
                    <a:gd name="T37" fmla="*/ 18 h 23"/>
                    <a:gd name="T38" fmla="*/ 11 w 26"/>
                    <a:gd name="T39" fmla="*/ 19 h 23"/>
                    <a:gd name="T40" fmla="*/ 18 w 26"/>
                    <a:gd name="T41" fmla="*/ 19 h 23"/>
                    <a:gd name="T42" fmla="*/ 20 w 26"/>
                    <a:gd name="T43" fmla="*/ 23 h 23"/>
                    <a:gd name="T44" fmla="*/ 21 w 26"/>
                    <a:gd name="T45" fmla="*/ 18 h 23"/>
                    <a:gd name="T46" fmla="*/ 12 w 26"/>
                    <a:gd name="T47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6" h="23">
                      <a:moveTo>
                        <a:pt x="12" y="16"/>
                      </a:moveTo>
                      <a:cubicBezTo>
                        <a:pt x="13" y="15"/>
                        <a:pt x="16" y="17"/>
                        <a:pt x="18" y="16"/>
                      </a:cubicBezTo>
                      <a:cubicBezTo>
                        <a:pt x="15" y="14"/>
                        <a:pt x="12" y="16"/>
                        <a:pt x="8" y="15"/>
                      </a:cubicBezTo>
                      <a:cubicBezTo>
                        <a:pt x="10" y="14"/>
                        <a:pt x="6" y="13"/>
                        <a:pt x="6" y="12"/>
                      </a:cubicBezTo>
                      <a:cubicBezTo>
                        <a:pt x="8" y="13"/>
                        <a:pt x="14" y="13"/>
                        <a:pt x="15" y="13"/>
                      </a:cubicBezTo>
                      <a:cubicBezTo>
                        <a:pt x="14" y="13"/>
                        <a:pt x="16" y="12"/>
                        <a:pt x="17" y="11"/>
                      </a:cubicBezTo>
                      <a:cubicBezTo>
                        <a:pt x="13" y="13"/>
                        <a:pt x="15" y="9"/>
                        <a:pt x="11" y="11"/>
                      </a:cubicBezTo>
                      <a:cubicBezTo>
                        <a:pt x="8" y="10"/>
                        <a:pt x="6" y="8"/>
                        <a:pt x="8" y="8"/>
                      </a:cubicBezTo>
                      <a:cubicBezTo>
                        <a:pt x="10" y="8"/>
                        <a:pt x="10" y="9"/>
                        <a:pt x="10" y="9"/>
                      </a:cubicBezTo>
                      <a:cubicBezTo>
                        <a:pt x="14" y="10"/>
                        <a:pt x="12" y="8"/>
                        <a:pt x="17" y="8"/>
                      </a:cubicBezTo>
                      <a:cubicBezTo>
                        <a:pt x="11" y="6"/>
                        <a:pt x="12" y="0"/>
                        <a:pt x="2" y="0"/>
                      </a:cubicBez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5" y="1"/>
                        <a:pt x="8" y="3"/>
                        <a:pt x="9" y="3"/>
                      </a:cubicBezTo>
                      <a:cubicBezTo>
                        <a:pt x="8" y="4"/>
                        <a:pt x="11" y="6"/>
                        <a:pt x="7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1" y="7"/>
                        <a:pt x="1" y="13"/>
                        <a:pt x="2" y="17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5" y="16"/>
                        <a:pt x="5" y="17"/>
                        <a:pt x="6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9"/>
                        <a:pt x="11" y="19"/>
                      </a:cubicBezTo>
                      <a:cubicBezTo>
                        <a:pt x="14" y="20"/>
                        <a:pt x="15" y="20"/>
                        <a:pt x="18" y="19"/>
                      </a:cubicBezTo>
                      <a:cubicBezTo>
                        <a:pt x="19" y="21"/>
                        <a:pt x="16" y="21"/>
                        <a:pt x="20" y="23"/>
                      </a:cubicBezTo>
                      <a:cubicBezTo>
                        <a:pt x="26" y="21"/>
                        <a:pt x="16" y="20"/>
                        <a:pt x="21" y="18"/>
                      </a:cubicBez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9" name="Freeform 680">
                  <a:extLst>
                    <a:ext uri="{FF2B5EF4-FFF2-40B4-BE49-F238E27FC236}">
                      <a16:creationId xmlns:a16="http://schemas.microsoft.com/office/drawing/2014/main" id="{5A2B5624-8221-B341-8019-E01636CE3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3147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2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0" name="Freeform 681">
                  <a:extLst>
                    <a:ext uri="{FF2B5EF4-FFF2-40B4-BE49-F238E27FC236}">
                      <a16:creationId xmlns:a16="http://schemas.microsoft.com/office/drawing/2014/main" id="{31277FBD-856C-7C40-8835-83DDADBCD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314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1" name="Freeform 682">
                  <a:extLst>
                    <a:ext uri="{FF2B5EF4-FFF2-40B4-BE49-F238E27FC236}">
                      <a16:creationId xmlns:a16="http://schemas.microsoft.com/office/drawing/2014/main" id="{2E63CF29-A7CE-4C45-BA72-F0AC6FCB2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3133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2" name="Freeform 683">
                  <a:extLst>
                    <a:ext uri="{FF2B5EF4-FFF2-40B4-BE49-F238E27FC236}">
                      <a16:creationId xmlns:a16="http://schemas.microsoft.com/office/drawing/2014/main" id="{2B98FB37-2528-7744-829B-AA6B57F43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3123"/>
                  <a:ext cx="12" cy="6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6 h 7"/>
                    <a:gd name="T4" fmla="*/ 12 w 13"/>
                    <a:gd name="T5" fmla="*/ 7 h 7"/>
                    <a:gd name="T6" fmla="*/ 5 w 13"/>
                    <a:gd name="T7" fmla="*/ 4 h 7"/>
                    <a:gd name="T8" fmla="*/ 5 w 13"/>
                    <a:gd name="T9" fmla="*/ 1 h 7"/>
                    <a:gd name="T10" fmla="*/ 0 w 13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1" y="2"/>
                        <a:pt x="4" y="4"/>
                        <a:pt x="0" y="6"/>
                      </a:cubicBezTo>
                      <a:cubicBezTo>
                        <a:pt x="4" y="7"/>
                        <a:pt x="8" y="6"/>
                        <a:pt x="12" y="7"/>
                      </a:cubicBezTo>
                      <a:cubicBezTo>
                        <a:pt x="13" y="6"/>
                        <a:pt x="6" y="5"/>
                        <a:pt x="5" y="4"/>
                      </a:cubicBezTo>
                      <a:cubicBezTo>
                        <a:pt x="8" y="4"/>
                        <a:pt x="4" y="2"/>
                        <a:pt x="5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3" name="Freeform 684">
                  <a:extLst>
                    <a:ext uri="{FF2B5EF4-FFF2-40B4-BE49-F238E27FC236}">
                      <a16:creationId xmlns:a16="http://schemas.microsoft.com/office/drawing/2014/main" id="{D5486052-B731-D048-8124-1859228AB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3081"/>
                  <a:ext cx="18" cy="46"/>
                </a:xfrm>
                <a:custGeom>
                  <a:avLst/>
                  <a:gdLst>
                    <a:gd name="T0" fmla="*/ 12 w 21"/>
                    <a:gd name="T1" fmla="*/ 44 h 53"/>
                    <a:gd name="T2" fmla="*/ 11 w 21"/>
                    <a:gd name="T3" fmla="*/ 41 h 53"/>
                    <a:gd name="T4" fmla="*/ 13 w 21"/>
                    <a:gd name="T5" fmla="*/ 43 h 53"/>
                    <a:gd name="T6" fmla="*/ 16 w 21"/>
                    <a:gd name="T7" fmla="*/ 41 h 53"/>
                    <a:gd name="T8" fmla="*/ 14 w 21"/>
                    <a:gd name="T9" fmla="*/ 41 h 53"/>
                    <a:gd name="T10" fmla="*/ 13 w 21"/>
                    <a:gd name="T11" fmla="*/ 36 h 53"/>
                    <a:gd name="T12" fmla="*/ 8 w 21"/>
                    <a:gd name="T13" fmla="*/ 34 h 53"/>
                    <a:gd name="T14" fmla="*/ 17 w 21"/>
                    <a:gd name="T15" fmla="*/ 32 h 53"/>
                    <a:gd name="T16" fmla="*/ 6 w 21"/>
                    <a:gd name="T17" fmla="*/ 32 h 53"/>
                    <a:gd name="T18" fmla="*/ 10 w 21"/>
                    <a:gd name="T19" fmla="*/ 27 h 53"/>
                    <a:gd name="T20" fmla="*/ 11 w 21"/>
                    <a:gd name="T21" fmla="*/ 28 h 53"/>
                    <a:gd name="T22" fmla="*/ 11 w 21"/>
                    <a:gd name="T23" fmla="*/ 25 h 53"/>
                    <a:gd name="T24" fmla="*/ 16 w 21"/>
                    <a:gd name="T25" fmla="*/ 26 h 53"/>
                    <a:gd name="T26" fmla="*/ 16 w 21"/>
                    <a:gd name="T27" fmla="*/ 22 h 53"/>
                    <a:gd name="T28" fmla="*/ 19 w 21"/>
                    <a:gd name="T29" fmla="*/ 22 h 53"/>
                    <a:gd name="T30" fmla="*/ 16 w 21"/>
                    <a:gd name="T31" fmla="*/ 14 h 53"/>
                    <a:gd name="T32" fmla="*/ 19 w 21"/>
                    <a:gd name="T33" fmla="*/ 13 h 53"/>
                    <a:gd name="T34" fmla="*/ 9 w 21"/>
                    <a:gd name="T35" fmla="*/ 13 h 53"/>
                    <a:gd name="T36" fmla="*/ 10 w 21"/>
                    <a:gd name="T37" fmla="*/ 9 h 53"/>
                    <a:gd name="T38" fmla="*/ 17 w 21"/>
                    <a:gd name="T39" fmla="*/ 11 h 53"/>
                    <a:gd name="T40" fmla="*/ 14 w 21"/>
                    <a:gd name="T41" fmla="*/ 9 h 53"/>
                    <a:gd name="T42" fmla="*/ 20 w 21"/>
                    <a:gd name="T43" fmla="*/ 8 h 53"/>
                    <a:gd name="T44" fmla="*/ 12 w 21"/>
                    <a:gd name="T45" fmla="*/ 4 h 53"/>
                    <a:gd name="T46" fmla="*/ 13 w 21"/>
                    <a:gd name="T47" fmla="*/ 1 h 53"/>
                    <a:gd name="T48" fmla="*/ 4 w 21"/>
                    <a:gd name="T49" fmla="*/ 2 h 53"/>
                    <a:gd name="T50" fmla="*/ 5 w 21"/>
                    <a:gd name="T51" fmla="*/ 14 h 53"/>
                    <a:gd name="T52" fmla="*/ 9 w 21"/>
                    <a:gd name="T53" fmla="*/ 17 h 53"/>
                    <a:gd name="T54" fmla="*/ 3 w 21"/>
                    <a:gd name="T55" fmla="*/ 17 h 53"/>
                    <a:gd name="T56" fmla="*/ 9 w 21"/>
                    <a:gd name="T57" fmla="*/ 18 h 53"/>
                    <a:gd name="T58" fmla="*/ 4 w 21"/>
                    <a:gd name="T59" fmla="*/ 19 h 53"/>
                    <a:gd name="T60" fmla="*/ 9 w 21"/>
                    <a:gd name="T61" fmla="*/ 21 h 53"/>
                    <a:gd name="T62" fmla="*/ 2 w 21"/>
                    <a:gd name="T63" fmla="*/ 21 h 53"/>
                    <a:gd name="T64" fmla="*/ 2 w 21"/>
                    <a:gd name="T65" fmla="*/ 40 h 53"/>
                    <a:gd name="T66" fmla="*/ 7 w 21"/>
                    <a:gd name="T67" fmla="*/ 40 h 53"/>
                    <a:gd name="T68" fmla="*/ 6 w 21"/>
                    <a:gd name="T69" fmla="*/ 47 h 53"/>
                    <a:gd name="T70" fmla="*/ 10 w 21"/>
                    <a:gd name="T71" fmla="*/ 48 h 53"/>
                    <a:gd name="T72" fmla="*/ 0 w 21"/>
                    <a:gd name="T73" fmla="*/ 47 h 53"/>
                    <a:gd name="T74" fmla="*/ 1 w 21"/>
                    <a:gd name="T75" fmla="*/ 49 h 53"/>
                    <a:gd name="T76" fmla="*/ 3 w 21"/>
                    <a:gd name="T77" fmla="*/ 48 h 53"/>
                    <a:gd name="T78" fmla="*/ 1 w 21"/>
                    <a:gd name="T79" fmla="*/ 50 h 53"/>
                    <a:gd name="T80" fmla="*/ 13 w 21"/>
                    <a:gd name="T81" fmla="*/ 50 h 53"/>
                    <a:gd name="T82" fmla="*/ 18 w 21"/>
                    <a:gd name="T83" fmla="*/ 45 h 53"/>
                    <a:gd name="T84" fmla="*/ 12 w 21"/>
                    <a:gd name="T85" fmla="*/ 4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53">
                      <a:moveTo>
                        <a:pt x="12" y="44"/>
                      </a:moveTo>
                      <a:cubicBezTo>
                        <a:pt x="12" y="43"/>
                        <a:pt x="9" y="42"/>
                        <a:pt x="11" y="41"/>
                      </a:cubicBezTo>
                      <a:cubicBezTo>
                        <a:pt x="13" y="42"/>
                        <a:pt x="14" y="42"/>
                        <a:pt x="13" y="43"/>
                      </a:cubicBezTo>
                      <a:cubicBezTo>
                        <a:pt x="19" y="43"/>
                        <a:pt x="13" y="42"/>
                        <a:pt x="16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39"/>
                        <a:pt x="9" y="39"/>
                        <a:pt x="13" y="36"/>
                      </a:cubicBezTo>
                      <a:cubicBezTo>
                        <a:pt x="11" y="35"/>
                        <a:pt x="12" y="35"/>
                        <a:pt x="8" y="34"/>
                      </a:cubicBezTo>
                      <a:cubicBezTo>
                        <a:pt x="13" y="33"/>
                        <a:pt x="13" y="34"/>
                        <a:pt x="17" y="32"/>
                      </a:cubicBezTo>
                      <a:cubicBezTo>
                        <a:pt x="15" y="32"/>
                        <a:pt x="10" y="32"/>
                        <a:pt x="6" y="32"/>
                      </a:cubicBezTo>
                      <a:cubicBezTo>
                        <a:pt x="12" y="29"/>
                        <a:pt x="5" y="28"/>
                        <a:pt x="10" y="27"/>
                      </a:cubicBezTo>
                      <a:cubicBezTo>
                        <a:pt x="10" y="27"/>
                        <a:pt x="11" y="28"/>
                        <a:pt x="11" y="28"/>
                      </a:cubicBezTo>
                      <a:cubicBezTo>
                        <a:pt x="17" y="29"/>
                        <a:pt x="10" y="26"/>
                        <a:pt x="11" y="25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2" y="23"/>
                        <a:pt x="16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5" y="19"/>
                        <a:pt x="17" y="16"/>
                        <a:pt x="16" y="14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5" y="9"/>
                        <a:pt x="17" y="16"/>
                        <a:pt x="9" y="13"/>
                      </a:cubicBezTo>
                      <a:cubicBezTo>
                        <a:pt x="19" y="13"/>
                        <a:pt x="6" y="11"/>
                        <a:pt x="10" y="9"/>
                      </a:cubicBezTo>
                      <a:cubicBezTo>
                        <a:pt x="14" y="9"/>
                        <a:pt x="12" y="11"/>
                        <a:pt x="17" y="11"/>
                      </a:cubicBezTo>
                      <a:cubicBezTo>
                        <a:pt x="12" y="10"/>
                        <a:pt x="15" y="10"/>
                        <a:pt x="14" y="9"/>
                      </a:cubicBezTo>
                      <a:cubicBezTo>
                        <a:pt x="19" y="9"/>
                        <a:pt x="15" y="7"/>
                        <a:pt x="20" y="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3"/>
                        <a:pt x="6" y="0"/>
                        <a:pt x="4" y="2"/>
                      </a:cubicBezTo>
                      <a:cubicBezTo>
                        <a:pt x="6" y="5"/>
                        <a:pt x="7" y="10"/>
                        <a:pt x="5" y="14"/>
                      </a:cubicBezTo>
                      <a:cubicBezTo>
                        <a:pt x="11" y="15"/>
                        <a:pt x="4" y="16"/>
                        <a:pt x="9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20"/>
                        <a:pt x="7" y="17"/>
                        <a:pt x="9" y="18"/>
                      </a:cubicBezTo>
                      <a:cubicBezTo>
                        <a:pt x="10" y="19"/>
                        <a:pt x="6" y="19"/>
                        <a:pt x="4" y="19"/>
                      </a:cubicBezTo>
                      <a:cubicBezTo>
                        <a:pt x="3" y="21"/>
                        <a:pt x="5" y="19"/>
                        <a:pt x="9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6"/>
                        <a:pt x="7" y="34"/>
                        <a:pt x="2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42"/>
                        <a:pt x="16" y="46"/>
                        <a:pt x="6" y="47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8" y="47"/>
                        <a:pt x="3" y="48"/>
                        <a:pt x="0" y="47"/>
                      </a:cubicBezTo>
                      <a:cubicBezTo>
                        <a:pt x="2" y="47"/>
                        <a:pt x="0" y="48"/>
                        <a:pt x="1" y="49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7" y="49"/>
                        <a:pt x="4" y="50"/>
                        <a:pt x="1" y="50"/>
                      </a:cubicBezTo>
                      <a:cubicBezTo>
                        <a:pt x="5" y="53"/>
                        <a:pt x="9" y="50"/>
                        <a:pt x="13" y="50"/>
                      </a:cubicBezTo>
                      <a:cubicBezTo>
                        <a:pt x="5" y="46"/>
                        <a:pt x="21" y="48"/>
                        <a:pt x="18" y="45"/>
                      </a:cubicBezTo>
                      <a:cubicBezTo>
                        <a:pt x="16" y="43"/>
                        <a:pt x="14" y="44"/>
                        <a:pt x="12" y="4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4" name="Freeform 685">
                  <a:extLst>
                    <a:ext uri="{FF2B5EF4-FFF2-40B4-BE49-F238E27FC236}">
                      <a16:creationId xmlns:a16="http://schemas.microsoft.com/office/drawing/2014/main" id="{A7E26EA8-23AA-494A-879D-AF17A1E10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312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5" name="Freeform 686">
                  <a:extLst>
                    <a:ext uri="{FF2B5EF4-FFF2-40B4-BE49-F238E27FC236}">
                      <a16:creationId xmlns:a16="http://schemas.microsoft.com/office/drawing/2014/main" id="{6C66CE78-AF4E-C341-A085-B909E3EF6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5" y="308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6" name="Rectangle 687">
                  <a:extLst>
                    <a:ext uri="{FF2B5EF4-FFF2-40B4-BE49-F238E27FC236}">
                      <a16:creationId xmlns:a16="http://schemas.microsoft.com/office/drawing/2014/main" id="{52A51039-E0A0-9C40-9F5F-65209BF85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" y="3124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7" name="Freeform 688">
                  <a:extLst>
                    <a:ext uri="{FF2B5EF4-FFF2-40B4-BE49-F238E27FC236}">
                      <a16:creationId xmlns:a16="http://schemas.microsoft.com/office/drawing/2014/main" id="{12C5EE3B-55E2-5A44-801A-F900D0990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312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8" name="Freeform 689">
                  <a:extLst>
                    <a:ext uri="{FF2B5EF4-FFF2-40B4-BE49-F238E27FC236}">
                      <a16:creationId xmlns:a16="http://schemas.microsoft.com/office/drawing/2014/main" id="{9B5CD174-A707-CD44-915C-C95C9BA9C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3075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9" name="Freeform 690">
                  <a:extLst>
                    <a:ext uri="{FF2B5EF4-FFF2-40B4-BE49-F238E27FC236}">
                      <a16:creationId xmlns:a16="http://schemas.microsoft.com/office/drawing/2014/main" id="{21DF6D04-3E15-6E4E-A43B-AEBE42311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0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0" name="Freeform 691">
                  <a:extLst>
                    <a:ext uri="{FF2B5EF4-FFF2-40B4-BE49-F238E27FC236}">
                      <a16:creationId xmlns:a16="http://schemas.microsoft.com/office/drawing/2014/main" id="{3E3D056E-0E79-D74F-8767-4182921CC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3004"/>
                  <a:ext cx="27" cy="77"/>
                </a:xfrm>
                <a:custGeom>
                  <a:avLst/>
                  <a:gdLst>
                    <a:gd name="T0" fmla="*/ 18 w 31"/>
                    <a:gd name="T1" fmla="*/ 3 h 89"/>
                    <a:gd name="T2" fmla="*/ 11 w 31"/>
                    <a:gd name="T3" fmla="*/ 1 h 89"/>
                    <a:gd name="T4" fmla="*/ 8 w 31"/>
                    <a:gd name="T5" fmla="*/ 4 h 89"/>
                    <a:gd name="T6" fmla="*/ 11 w 31"/>
                    <a:gd name="T7" fmla="*/ 9 h 89"/>
                    <a:gd name="T8" fmla="*/ 11 w 31"/>
                    <a:gd name="T9" fmla="*/ 19 h 89"/>
                    <a:gd name="T10" fmla="*/ 9 w 31"/>
                    <a:gd name="T11" fmla="*/ 25 h 89"/>
                    <a:gd name="T12" fmla="*/ 14 w 31"/>
                    <a:gd name="T13" fmla="*/ 34 h 89"/>
                    <a:gd name="T14" fmla="*/ 12 w 31"/>
                    <a:gd name="T15" fmla="*/ 36 h 89"/>
                    <a:gd name="T16" fmla="*/ 10 w 31"/>
                    <a:gd name="T17" fmla="*/ 41 h 89"/>
                    <a:gd name="T18" fmla="*/ 20 w 31"/>
                    <a:gd name="T19" fmla="*/ 43 h 89"/>
                    <a:gd name="T20" fmla="*/ 20 w 31"/>
                    <a:gd name="T21" fmla="*/ 48 h 89"/>
                    <a:gd name="T22" fmla="*/ 16 w 31"/>
                    <a:gd name="T23" fmla="*/ 51 h 89"/>
                    <a:gd name="T24" fmla="*/ 15 w 31"/>
                    <a:gd name="T25" fmla="*/ 57 h 89"/>
                    <a:gd name="T26" fmla="*/ 13 w 31"/>
                    <a:gd name="T27" fmla="*/ 63 h 89"/>
                    <a:gd name="T28" fmla="*/ 15 w 31"/>
                    <a:gd name="T29" fmla="*/ 68 h 89"/>
                    <a:gd name="T30" fmla="*/ 19 w 31"/>
                    <a:gd name="T31" fmla="*/ 72 h 89"/>
                    <a:gd name="T32" fmla="*/ 14 w 31"/>
                    <a:gd name="T33" fmla="*/ 73 h 89"/>
                    <a:gd name="T34" fmla="*/ 15 w 31"/>
                    <a:gd name="T35" fmla="*/ 76 h 89"/>
                    <a:gd name="T36" fmla="*/ 13 w 31"/>
                    <a:gd name="T37" fmla="*/ 88 h 89"/>
                    <a:gd name="T38" fmla="*/ 15 w 31"/>
                    <a:gd name="T39" fmla="*/ 82 h 89"/>
                    <a:gd name="T40" fmla="*/ 12 w 31"/>
                    <a:gd name="T41" fmla="*/ 81 h 89"/>
                    <a:gd name="T42" fmla="*/ 24 w 31"/>
                    <a:gd name="T43" fmla="*/ 80 h 89"/>
                    <a:gd name="T44" fmla="*/ 25 w 31"/>
                    <a:gd name="T45" fmla="*/ 79 h 89"/>
                    <a:gd name="T46" fmla="*/ 24 w 31"/>
                    <a:gd name="T47" fmla="*/ 74 h 89"/>
                    <a:gd name="T48" fmla="*/ 26 w 31"/>
                    <a:gd name="T49" fmla="*/ 71 h 89"/>
                    <a:gd name="T50" fmla="*/ 27 w 31"/>
                    <a:gd name="T51" fmla="*/ 65 h 89"/>
                    <a:gd name="T52" fmla="*/ 25 w 31"/>
                    <a:gd name="T53" fmla="*/ 60 h 89"/>
                    <a:gd name="T54" fmla="*/ 26 w 31"/>
                    <a:gd name="T55" fmla="*/ 60 h 89"/>
                    <a:gd name="T56" fmla="*/ 26 w 31"/>
                    <a:gd name="T57" fmla="*/ 59 h 89"/>
                    <a:gd name="T58" fmla="*/ 25 w 31"/>
                    <a:gd name="T59" fmla="*/ 55 h 89"/>
                    <a:gd name="T60" fmla="*/ 22 w 31"/>
                    <a:gd name="T61" fmla="*/ 51 h 89"/>
                    <a:gd name="T62" fmla="*/ 27 w 31"/>
                    <a:gd name="T63" fmla="*/ 49 h 89"/>
                    <a:gd name="T64" fmla="*/ 28 w 31"/>
                    <a:gd name="T65" fmla="*/ 45 h 89"/>
                    <a:gd name="T66" fmla="*/ 23 w 31"/>
                    <a:gd name="T67" fmla="*/ 42 h 89"/>
                    <a:gd name="T68" fmla="*/ 21 w 31"/>
                    <a:gd name="T69" fmla="*/ 37 h 89"/>
                    <a:gd name="T70" fmla="*/ 19 w 31"/>
                    <a:gd name="T71" fmla="*/ 28 h 89"/>
                    <a:gd name="T72" fmla="*/ 20 w 31"/>
                    <a:gd name="T73" fmla="*/ 26 h 89"/>
                    <a:gd name="T74" fmla="*/ 19 w 31"/>
                    <a:gd name="T75" fmla="*/ 16 h 89"/>
                    <a:gd name="T76" fmla="*/ 13 w 31"/>
                    <a:gd name="T77" fmla="*/ 20 h 89"/>
                    <a:gd name="T78" fmla="*/ 23 w 31"/>
                    <a:gd name="T79" fmla="*/ 1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" h="89">
                      <a:moveTo>
                        <a:pt x="24" y="8"/>
                      </a:moveTo>
                      <a:cubicBezTo>
                        <a:pt x="23" y="6"/>
                        <a:pt x="21" y="4"/>
                        <a:pt x="18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2"/>
                        <a:pt x="15" y="0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7" y="4"/>
                        <a:pt x="9" y="3"/>
                        <a:pt x="8" y="4"/>
                      </a:cubicBezTo>
                      <a:cubicBezTo>
                        <a:pt x="9" y="6"/>
                        <a:pt x="17" y="7"/>
                        <a:pt x="15" y="9"/>
                      </a:cubicBezTo>
                      <a:cubicBezTo>
                        <a:pt x="15" y="9"/>
                        <a:pt x="13" y="9"/>
                        <a:pt x="11" y="9"/>
                      </a:cubicBezTo>
                      <a:cubicBezTo>
                        <a:pt x="11" y="10"/>
                        <a:pt x="17" y="11"/>
                        <a:pt x="18" y="12"/>
                      </a:cubicBezTo>
                      <a:cubicBezTo>
                        <a:pt x="0" y="12"/>
                        <a:pt x="23" y="17"/>
                        <a:pt x="11" y="19"/>
                      </a:cubicBezTo>
                      <a:cubicBezTo>
                        <a:pt x="13" y="20"/>
                        <a:pt x="11" y="22"/>
                        <a:pt x="14" y="24"/>
                      </a:cubicBezTo>
                      <a:cubicBezTo>
                        <a:pt x="10" y="23"/>
                        <a:pt x="14" y="26"/>
                        <a:pt x="9" y="25"/>
                      </a:cubicBezTo>
                      <a:cubicBezTo>
                        <a:pt x="19" y="26"/>
                        <a:pt x="4" y="30"/>
                        <a:pt x="17" y="31"/>
                      </a:cubicBezTo>
                      <a:cubicBezTo>
                        <a:pt x="13" y="33"/>
                        <a:pt x="18" y="31"/>
                        <a:pt x="14" y="34"/>
                      </a:cubicBezTo>
                      <a:cubicBezTo>
                        <a:pt x="13" y="34"/>
                        <a:pt x="13" y="33"/>
                        <a:pt x="13" y="33"/>
                      </a:cubicBezTo>
                      <a:cubicBezTo>
                        <a:pt x="10" y="34"/>
                        <a:pt x="18" y="35"/>
                        <a:pt x="12" y="36"/>
                      </a:cubicBezTo>
                      <a:cubicBezTo>
                        <a:pt x="11" y="38"/>
                        <a:pt x="16" y="37"/>
                        <a:pt x="19" y="38"/>
                      </a:cubicBezTo>
                      <a:cubicBezTo>
                        <a:pt x="17" y="40"/>
                        <a:pt x="16" y="40"/>
                        <a:pt x="10" y="41"/>
                      </a:cubicBezTo>
                      <a:cubicBezTo>
                        <a:pt x="16" y="41"/>
                        <a:pt x="13" y="42"/>
                        <a:pt x="16" y="44"/>
                      </a:cubicBezTo>
                      <a:cubicBezTo>
                        <a:pt x="17" y="43"/>
                        <a:pt x="18" y="42"/>
                        <a:pt x="20" y="43"/>
                      </a:cubicBezTo>
                      <a:cubicBezTo>
                        <a:pt x="19" y="46"/>
                        <a:pt x="24" y="46"/>
                        <a:pt x="26" y="48"/>
                      </a:cubicBezTo>
                      <a:cubicBezTo>
                        <a:pt x="19" y="49"/>
                        <a:pt x="26" y="46"/>
                        <a:pt x="20" y="48"/>
                      </a:cubicBezTo>
                      <a:cubicBezTo>
                        <a:pt x="17" y="46"/>
                        <a:pt x="18" y="45"/>
                        <a:pt x="13" y="43"/>
                      </a:cubicBezTo>
                      <a:cubicBezTo>
                        <a:pt x="12" y="46"/>
                        <a:pt x="13" y="48"/>
                        <a:pt x="16" y="51"/>
                      </a:cubicBezTo>
                      <a:cubicBezTo>
                        <a:pt x="15" y="52"/>
                        <a:pt x="13" y="50"/>
                        <a:pt x="12" y="51"/>
                      </a:cubicBezTo>
                      <a:cubicBezTo>
                        <a:pt x="9" y="53"/>
                        <a:pt x="19" y="55"/>
                        <a:pt x="15" y="57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17" y="58"/>
                        <a:pt x="11" y="60"/>
                        <a:pt x="13" y="63"/>
                      </a:cubicBezTo>
                      <a:cubicBezTo>
                        <a:pt x="15" y="62"/>
                        <a:pt x="16" y="62"/>
                        <a:pt x="17" y="63"/>
                      </a:cubicBezTo>
                      <a:cubicBezTo>
                        <a:pt x="8" y="62"/>
                        <a:pt x="22" y="66"/>
                        <a:pt x="15" y="68"/>
                      </a:cubicBezTo>
                      <a:cubicBezTo>
                        <a:pt x="21" y="68"/>
                        <a:pt x="24" y="70"/>
                        <a:pt x="24" y="72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22" y="70"/>
                        <a:pt x="13" y="69"/>
                        <a:pt x="11" y="67"/>
                      </a:cubicBezTo>
                      <a:cubicBezTo>
                        <a:pt x="13" y="69"/>
                        <a:pt x="10" y="71"/>
                        <a:pt x="14" y="73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4"/>
                        <a:pt x="20" y="74"/>
                        <a:pt x="15" y="76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12" y="80"/>
                        <a:pt x="6" y="84"/>
                        <a:pt x="13" y="88"/>
                      </a:cubicBezTo>
                      <a:cubicBezTo>
                        <a:pt x="16" y="89"/>
                        <a:pt x="22" y="87"/>
                        <a:pt x="24" y="88"/>
                      </a:cubicBezTo>
                      <a:cubicBezTo>
                        <a:pt x="22" y="85"/>
                        <a:pt x="17" y="84"/>
                        <a:pt x="15" y="82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17" y="82"/>
                        <a:pt x="15" y="80"/>
                        <a:pt x="12" y="81"/>
                      </a:cubicBezTo>
                      <a:cubicBezTo>
                        <a:pt x="10" y="79"/>
                        <a:pt x="17" y="80"/>
                        <a:pt x="14" y="79"/>
                      </a:cubicBezTo>
                      <a:cubicBezTo>
                        <a:pt x="19" y="79"/>
                        <a:pt x="20" y="80"/>
                        <a:pt x="24" y="80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24" y="79"/>
                        <a:pt x="23" y="78"/>
                        <a:pt x="25" y="79"/>
                      </a:cubicBezTo>
                      <a:cubicBezTo>
                        <a:pt x="19" y="76"/>
                        <a:pt x="28" y="75"/>
                        <a:pt x="25" y="73"/>
                      </a:cubicBezTo>
                      <a:cubicBezTo>
                        <a:pt x="24" y="74"/>
                        <a:pt x="24" y="74"/>
                        <a:pt x="24" y="74"/>
                      </a:cubicBezTo>
                      <a:cubicBezTo>
                        <a:pt x="21" y="74"/>
                        <a:pt x="22" y="73"/>
                        <a:pt x="21" y="73"/>
                      </a:cubicBezTo>
                      <a:cubicBezTo>
                        <a:pt x="25" y="72"/>
                        <a:pt x="25" y="72"/>
                        <a:pt x="26" y="71"/>
                      </a:cubicBezTo>
                      <a:cubicBezTo>
                        <a:pt x="24" y="69"/>
                        <a:pt x="19" y="69"/>
                        <a:pt x="19" y="67"/>
                      </a:cubicBezTo>
                      <a:cubicBezTo>
                        <a:pt x="25" y="68"/>
                        <a:pt x="22" y="65"/>
                        <a:pt x="27" y="65"/>
                      </a:cubicBezTo>
                      <a:cubicBezTo>
                        <a:pt x="22" y="64"/>
                        <a:pt x="25" y="62"/>
                        <a:pt x="22" y="62"/>
                      </a:cubicBezTo>
                      <a:cubicBezTo>
                        <a:pt x="21" y="61"/>
                        <a:pt x="22" y="60"/>
                        <a:pt x="25" y="60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7" y="60"/>
                        <a:pt x="27" y="60"/>
                        <a:pt x="27" y="60"/>
                      </a:cubicBezTo>
                      <a:cubicBezTo>
                        <a:pt x="27" y="59"/>
                        <a:pt x="23" y="59"/>
                        <a:pt x="26" y="59"/>
                      </a:cubicBezTo>
                      <a:cubicBezTo>
                        <a:pt x="27" y="59"/>
                        <a:pt x="27" y="59"/>
                        <a:pt x="28" y="60"/>
                      </a:cubicBezTo>
                      <a:cubicBezTo>
                        <a:pt x="29" y="58"/>
                        <a:pt x="20" y="56"/>
                        <a:pt x="25" y="55"/>
                      </a:cubicBezTo>
                      <a:cubicBezTo>
                        <a:pt x="22" y="54"/>
                        <a:pt x="22" y="52"/>
                        <a:pt x="16" y="52"/>
                      </a:cubicBezTo>
                      <a:cubicBezTo>
                        <a:pt x="18" y="52"/>
                        <a:pt x="23" y="52"/>
                        <a:pt x="22" y="51"/>
                      </a:cubicBezTo>
                      <a:cubicBezTo>
                        <a:pt x="17" y="50"/>
                        <a:pt x="24" y="49"/>
                        <a:pt x="21" y="48"/>
                      </a:cubicBezTo>
                      <a:cubicBezTo>
                        <a:pt x="26" y="50"/>
                        <a:pt x="22" y="48"/>
                        <a:pt x="27" y="49"/>
                      </a:cubicBezTo>
                      <a:cubicBezTo>
                        <a:pt x="29" y="49"/>
                        <a:pt x="23" y="47"/>
                        <a:pt x="24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6" y="44"/>
                        <a:pt x="22" y="43"/>
                        <a:pt x="26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5" y="41"/>
                        <a:pt x="24" y="40"/>
                        <a:pt x="28" y="38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8" y="35"/>
                        <a:pt x="22" y="32"/>
                        <a:pt x="16" y="30"/>
                      </a:cubicBezTo>
                      <a:cubicBezTo>
                        <a:pt x="16" y="29"/>
                        <a:pt x="18" y="28"/>
                        <a:pt x="19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8"/>
                        <a:pt x="26" y="27"/>
                        <a:pt x="20" y="26"/>
                      </a:cubicBezTo>
                      <a:cubicBezTo>
                        <a:pt x="19" y="25"/>
                        <a:pt x="24" y="25"/>
                        <a:pt x="25" y="24"/>
                      </a:cubicBezTo>
                      <a:cubicBezTo>
                        <a:pt x="17" y="22"/>
                        <a:pt x="31" y="18"/>
                        <a:pt x="19" y="16"/>
                      </a:cubicBezTo>
                      <a:cubicBezTo>
                        <a:pt x="19" y="17"/>
                        <a:pt x="17" y="19"/>
                        <a:pt x="17" y="21"/>
                      </a:cubicBezTo>
                      <a:cubicBezTo>
                        <a:pt x="16" y="20"/>
                        <a:pt x="13" y="21"/>
                        <a:pt x="13" y="20"/>
                      </a:cubicBezTo>
                      <a:cubicBezTo>
                        <a:pt x="13" y="18"/>
                        <a:pt x="17" y="17"/>
                        <a:pt x="15" y="15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31" y="14"/>
                        <a:pt x="13" y="9"/>
                        <a:pt x="24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1" name="Freeform 692">
                  <a:extLst>
                    <a:ext uri="{FF2B5EF4-FFF2-40B4-BE49-F238E27FC236}">
                      <a16:creationId xmlns:a16="http://schemas.microsoft.com/office/drawing/2014/main" id="{D88B916C-10CD-D948-BEFE-141C652A3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3030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2" name="Freeform 693">
                  <a:extLst>
                    <a:ext uri="{FF2B5EF4-FFF2-40B4-BE49-F238E27FC236}">
                      <a16:creationId xmlns:a16="http://schemas.microsoft.com/office/drawing/2014/main" id="{37D99A23-A406-3A4E-B238-A6C872CDE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302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3" name="Freeform 694">
                  <a:extLst>
                    <a:ext uri="{FF2B5EF4-FFF2-40B4-BE49-F238E27FC236}">
                      <a16:creationId xmlns:a16="http://schemas.microsoft.com/office/drawing/2014/main" id="{AF3B15AF-D90A-F54B-846E-00803B2AC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3005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4" name="Freeform 695">
                  <a:extLst>
                    <a:ext uri="{FF2B5EF4-FFF2-40B4-BE49-F238E27FC236}">
                      <a16:creationId xmlns:a16="http://schemas.microsoft.com/office/drawing/2014/main" id="{CF86D47C-440F-834E-8ACD-DF64B5B21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300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5" name="Freeform 696">
                  <a:extLst>
                    <a:ext uri="{FF2B5EF4-FFF2-40B4-BE49-F238E27FC236}">
                      <a16:creationId xmlns:a16="http://schemas.microsoft.com/office/drawing/2014/main" id="{07ADBE99-1993-5F4C-9745-9730759D4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965"/>
                  <a:ext cx="22" cy="40"/>
                </a:xfrm>
                <a:custGeom>
                  <a:avLst/>
                  <a:gdLst>
                    <a:gd name="T0" fmla="*/ 15 w 25"/>
                    <a:gd name="T1" fmla="*/ 8 h 47"/>
                    <a:gd name="T2" fmla="*/ 11 w 25"/>
                    <a:gd name="T3" fmla="*/ 6 h 47"/>
                    <a:gd name="T4" fmla="*/ 14 w 25"/>
                    <a:gd name="T5" fmla="*/ 4 h 47"/>
                    <a:gd name="T6" fmla="*/ 6 w 25"/>
                    <a:gd name="T7" fmla="*/ 0 h 47"/>
                    <a:gd name="T8" fmla="*/ 10 w 25"/>
                    <a:gd name="T9" fmla="*/ 22 h 47"/>
                    <a:gd name="T10" fmla="*/ 7 w 25"/>
                    <a:gd name="T11" fmla="*/ 21 h 47"/>
                    <a:gd name="T12" fmla="*/ 12 w 25"/>
                    <a:gd name="T13" fmla="*/ 30 h 47"/>
                    <a:gd name="T14" fmla="*/ 6 w 25"/>
                    <a:gd name="T15" fmla="*/ 29 h 47"/>
                    <a:gd name="T16" fmla="*/ 8 w 25"/>
                    <a:gd name="T17" fmla="*/ 34 h 47"/>
                    <a:gd name="T18" fmla="*/ 10 w 25"/>
                    <a:gd name="T19" fmla="*/ 34 h 47"/>
                    <a:gd name="T20" fmla="*/ 9 w 25"/>
                    <a:gd name="T21" fmla="*/ 35 h 47"/>
                    <a:gd name="T22" fmla="*/ 10 w 25"/>
                    <a:gd name="T23" fmla="*/ 35 h 47"/>
                    <a:gd name="T24" fmla="*/ 10 w 25"/>
                    <a:gd name="T25" fmla="*/ 38 h 47"/>
                    <a:gd name="T26" fmla="*/ 9 w 25"/>
                    <a:gd name="T27" fmla="*/ 37 h 47"/>
                    <a:gd name="T28" fmla="*/ 11 w 25"/>
                    <a:gd name="T29" fmla="*/ 40 h 47"/>
                    <a:gd name="T30" fmla="*/ 7 w 25"/>
                    <a:gd name="T31" fmla="*/ 39 h 47"/>
                    <a:gd name="T32" fmla="*/ 13 w 25"/>
                    <a:gd name="T33" fmla="*/ 46 h 47"/>
                    <a:gd name="T34" fmla="*/ 17 w 25"/>
                    <a:gd name="T35" fmla="*/ 47 h 47"/>
                    <a:gd name="T36" fmla="*/ 14 w 25"/>
                    <a:gd name="T37" fmla="*/ 41 h 47"/>
                    <a:gd name="T38" fmla="*/ 14 w 25"/>
                    <a:gd name="T39" fmla="*/ 42 h 47"/>
                    <a:gd name="T40" fmla="*/ 12 w 25"/>
                    <a:gd name="T41" fmla="*/ 38 h 47"/>
                    <a:gd name="T42" fmla="*/ 18 w 25"/>
                    <a:gd name="T43" fmla="*/ 41 h 47"/>
                    <a:gd name="T44" fmla="*/ 22 w 25"/>
                    <a:gd name="T45" fmla="*/ 36 h 47"/>
                    <a:gd name="T46" fmla="*/ 22 w 25"/>
                    <a:gd name="T47" fmla="*/ 36 h 47"/>
                    <a:gd name="T48" fmla="*/ 20 w 25"/>
                    <a:gd name="T49" fmla="*/ 34 h 47"/>
                    <a:gd name="T50" fmla="*/ 18 w 25"/>
                    <a:gd name="T51" fmla="*/ 35 h 47"/>
                    <a:gd name="T52" fmla="*/ 11 w 25"/>
                    <a:gd name="T53" fmla="*/ 33 h 47"/>
                    <a:gd name="T54" fmla="*/ 11 w 25"/>
                    <a:gd name="T55" fmla="*/ 32 h 47"/>
                    <a:gd name="T56" fmla="*/ 17 w 25"/>
                    <a:gd name="T57" fmla="*/ 33 h 47"/>
                    <a:gd name="T58" fmla="*/ 14 w 25"/>
                    <a:gd name="T59" fmla="*/ 32 h 47"/>
                    <a:gd name="T60" fmla="*/ 20 w 25"/>
                    <a:gd name="T61" fmla="*/ 30 h 47"/>
                    <a:gd name="T62" fmla="*/ 14 w 25"/>
                    <a:gd name="T63" fmla="*/ 30 h 47"/>
                    <a:gd name="T64" fmla="*/ 15 w 25"/>
                    <a:gd name="T65" fmla="*/ 21 h 47"/>
                    <a:gd name="T66" fmla="*/ 18 w 25"/>
                    <a:gd name="T67" fmla="*/ 22 h 47"/>
                    <a:gd name="T68" fmla="*/ 14 w 25"/>
                    <a:gd name="T69" fmla="*/ 20 h 47"/>
                    <a:gd name="T70" fmla="*/ 16 w 25"/>
                    <a:gd name="T71" fmla="*/ 15 h 47"/>
                    <a:gd name="T72" fmla="*/ 13 w 25"/>
                    <a:gd name="T73" fmla="*/ 15 h 47"/>
                    <a:gd name="T74" fmla="*/ 15 w 25"/>
                    <a:gd name="T75" fmla="*/ 10 h 47"/>
                    <a:gd name="T76" fmla="*/ 14 w 25"/>
                    <a:gd name="T77" fmla="*/ 10 h 47"/>
                    <a:gd name="T78" fmla="*/ 8 w 25"/>
                    <a:gd name="T79" fmla="*/ 6 h 47"/>
                    <a:gd name="T80" fmla="*/ 15 w 25"/>
                    <a:gd name="T81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5" h="47">
                      <a:moveTo>
                        <a:pt x="15" y="8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3" y="5"/>
                        <a:pt x="10" y="3"/>
                        <a:pt x="14" y="4"/>
                      </a:cubicBezTo>
                      <a:cubicBezTo>
                        <a:pt x="9" y="2"/>
                        <a:pt x="14" y="0"/>
                        <a:pt x="6" y="0"/>
                      </a:cubicBezTo>
                      <a:cubicBezTo>
                        <a:pt x="9" y="7"/>
                        <a:pt x="3" y="15"/>
                        <a:pt x="10" y="22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13" y="25"/>
                        <a:pt x="0" y="26"/>
                        <a:pt x="12" y="30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4" y="30"/>
                        <a:pt x="14" y="33"/>
                        <a:pt x="8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3" y="36"/>
                        <a:pt x="12" y="37"/>
                        <a:pt x="10" y="38"/>
                      </a:cubicBezTo>
                      <a:cubicBezTo>
                        <a:pt x="8" y="38"/>
                        <a:pt x="10" y="38"/>
                        <a:pt x="9" y="37"/>
                      </a:cubicBezTo>
                      <a:cubicBezTo>
                        <a:pt x="7" y="37"/>
                        <a:pt x="11" y="39"/>
                        <a:pt x="11" y="40"/>
                      </a:cubicBezTo>
                      <a:cubicBezTo>
                        <a:pt x="9" y="40"/>
                        <a:pt x="8" y="40"/>
                        <a:pt x="7" y="39"/>
                      </a:cubicBezTo>
                      <a:cubicBezTo>
                        <a:pt x="10" y="42"/>
                        <a:pt x="3" y="43"/>
                        <a:pt x="13" y="46"/>
                      </a:cubicBezTo>
                      <a:cubicBezTo>
                        <a:pt x="14" y="46"/>
                        <a:pt x="16" y="45"/>
                        <a:pt x="17" y="47"/>
                      </a:cubicBezTo>
                      <a:cubicBezTo>
                        <a:pt x="20" y="45"/>
                        <a:pt x="16" y="43"/>
                        <a:pt x="14" y="41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4" y="40"/>
                        <a:pt x="16" y="41"/>
                        <a:pt x="12" y="38"/>
                      </a:cubicBezTo>
                      <a:cubicBezTo>
                        <a:pt x="16" y="39"/>
                        <a:pt x="16" y="40"/>
                        <a:pt x="18" y="41"/>
                      </a:cubicBezTo>
                      <a:cubicBezTo>
                        <a:pt x="25" y="39"/>
                        <a:pt x="12" y="37"/>
                        <a:pt x="22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3" y="35"/>
                        <a:pt x="21" y="35"/>
                        <a:pt x="20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4"/>
                        <a:pt x="13" y="34"/>
                        <a:pt x="11" y="33"/>
                      </a:cubicBezTo>
                      <a:cubicBezTo>
                        <a:pt x="15" y="33"/>
                        <a:pt x="9" y="32"/>
                        <a:pt x="11" y="32"/>
                      </a:cubicBezTo>
                      <a:cubicBezTo>
                        <a:pt x="15" y="31"/>
                        <a:pt x="14" y="33"/>
                        <a:pt x="17" y="33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4" y="31"/>
                        <a:pt x="18" y="31"/>
                        <a:pt x="20" y="30"/>
                      </a:cubicBezTo>
                      <a:cubicBezTo>
                        <a:pt x="18" y="29"/>
                        <a:pt x="18" y="31"/>
                        <a:pt x="14" y="30"/>
                      </a:cubicBezTo>
                      <a:cubicBezTo>
                        <a:pt x="19" y="29"/>
                        <a:pt x="18" y="24"/>
                        <a:pt x="15" y="21"/>
                      </a:cubicBezTo>
                      <a:cubicBezTo>
                        <a:pt x="15" y="22"/>
                        <a:pt x="19" y="21"/>
                        <a:pt x="18" y="22"/>
                      </a:cubicBezTo>
                      <a:cubicBezTo>
                        <a:pt x="19" y="22"/>
                        <a:pt x="17" y="21"/>
                        <a:pt x="14" y="20"/>
                      </a:cubicBezTo>
                      <a:cubicBezTo>
                        <a:pt x="12" y="19"/>
                        <a:pt x="14" y="17"/>
                        <a:pt x="16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4"/>
                        <a:pt x="17" y="12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9"/>
                        <a:pt x="7" y="8"/>
                        <a:pt x="8" y="6"/>
                      </a:cubicBezTo>
                      <a:cubicBezTo>
                        <a:pt x="12" y="7"/>
                        <a:pt x="11" y="8"/>
                        <a:pt x="15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6" name="Freeform 697">
                  <a:extLst>
                    <a:ext uri="{FF2B5EF4-FFF2-40B4-BE49-F238E27FC236}">
                      <a16:creationId xmlns:a16="http://schemas.microsoft.com/office/drawing/2014/main" id="{B113C298-D31A-0E41-B894-08F0CBC9D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963"/>
                  <a:ext cx="8" cy="2"/>
                </a:xfrm>
                <a:custGeom>
                  <a:avLst/>
                  <a:gdLst>
                    <a:gd name="T0" fmla="*/ 4 w 9"/>
                    <a:gd name="T1" fmla="*/ 1 h 2"/>
                    <a:gd name="T2" fmla="*/ 8 w 9"/>
                    <a:gd name="T3" fmla="*/ 2 h 2"/>
                    <a:gd name="T4" fmla="*/ 1 w 9"/>
                    <a:gd name="T5" fmla="*/ 0 h 2"/>
                    <a:gd name="T6" fmla="*/ 2 w 9"/>
                    <a:gd name="T7" fmla="*/ 1 h 2"/>
                    <a:gd name="T8" fmla="*/ 4 w 9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4" y="1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4" y="0"/>
                        <a:pt x="1" y="0"/>
                      </a:cubicBezTo>
                      <a:cubicBezTo>
                        <a:pt x="2" y="1"/>
                        <a:pt x="0" y="1"/>
                        <a:pt x="2" y="1"/>
                      </a:cubicBezTo>
                      <a:cubicBezTo>
                        <a:pt x="3" y="1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7" name="Freeform 698">
                  <a:extLst>
                    <a:ext uri="{FF2B5EF4-FFF2-40B4-BE49-F238E27FC236}">
                      <a16:creationId xmlns:a16="http://schemas.microsoft.com/office/drawing/2014/main" id="{3B864F01-83B4-AA4E-84CA-58109961D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942"/>
                  <a:ext cx="16" cy="21"/>
                </a:xfrm>
                <a:custGeom>
                  <a:avLst/>
                  <a:gdLst>
                    <a:gd name="T0" fmla="*/ 9 w 18"/>
                    <a:gd name="T1" fmla="*/ 9 h 24"/>
                    <a:gd name="T2" fmla="*/ 6 w 18"/>
                    <a:gd name="T3" fmla="*/ 8 h 24"/>
                    <a:gd name="T4" fmla="*/ 4 w 18"/>
                    <a:gd name="T5" fmla="*/ 17 h 24"/>
                    <a:gd name="T6" fmla="*/ 10 w 18"/>
                    <a:gd name="T7" fmla="*/ 21 h 24"/>
                    <a:gd name="T8" fmla="*/ 6 w 18"/>
                    <a:gd name="T9" fmla="*/ 21 h 24"/>
                    <a:gd name="T10" fmla="*/ 11 w 18"/>
                    <a:gd name="T11" fmla="*/ 24 h 24"/>
                    <a:gd name="T12" fmla="*/ 9 w 18"/>
                    <a:gd name="T13" fmla="*/ 22 h 24"/>
                    <a:gd name="T14" fmla="*/ 11 w 18"/>
                    <a:gd name="T15" fmla="*/ 22 h 24"/>
                    <a:gd name="T16" fmla="*/ 10 w 18"/>
                    <a:gd name="T17" fmla="*/ 21 h 24"/>
                    <a:gd name="T18" fmla="*/ 13 w 18"/>
                    <a:gd name="T19" fmla="*/ 21 h 24"/>
                    <a:gd name="T20" fmla="*/ 8 w 18"/>
                    <a:gd name="T21" fmla="*/ 17 h 24"/>
                    <a:gd name="T22" fmla="*/ 13 w 18"/>
                    <a:gd name="T23" fmla="*/ 17 h 24"/>
                    <a:gd name="T24" fmla="*/ 16 w 18"/>
                    <a:gd name="T25" fmla="*/ 13 h 24"/>
                    <a:gd name="T26" fmla="*/ 14 w 18"/>
                    <a:gd name="T27" fmla="*/ 14 h 24"/>
                    <a:gd name="T28" fmla="*/ 9 w 18"/>
                    <a:gd name="T29" fmla="*/ 14 h 24"/>
                    <a:gd name="T30" fmla="*/ 15 w 18"/>
                    <a:gd name="T31" fmla="*/ 13 h 24"/>
                    <a:gd name="T32" fmla="*/ 13 w 18"/>
                    <a:gd name="T33" fmla="*/ 5 h 24"/>
                    <a:gd name="T34" fmla="*/ 6 w 18"/>
                    <a:gd name="T35" fmla="*/ 3 h 24"/>
                    <a:gd name="T36" fmla="*/ 12 w 18"/>
                    <a:gd name="T37" fmla="*/ 4 h 24"/>
                    <a:gd name="T38" fmla="*/ 13 w 18"/>
                    <a:gd name="T39" fmla="*/ 2 h 24"/>
                    <a:gd name="T40" fmla="*/ 3 w 18"/>
                    <a:gd name="T41" fmla="*/ 0 h 24"/>
                    <a:gd name="T42" fmla="*/ 9 w 18"/>
                    <a:gd name="T4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24">
                      <a:moveTo>
                        <a:pt x="9" y="9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2"/>
                        <a:pt x="7" y="16"/>
                        <a:pt x="4" y="17"/>
                      </a:cubicBezTo>
                      <a:cubicBezTo>
                        <a:pt x="3" y="18"/>
                        <a:pt x="9" y="19"/>
                        <a:pt x="10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9" y="22"/>
                        <a:pt x="4" y="24"/>
                        <a:pt x="11" y="24"/>
                      </a:cubicBezTo>
                      <a:cubicBezTo>
                        <a:pt x="11" y="23"/>
                        <a:pt x="8" y="23"/>
                        <a:pt x="9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8" y="20"/>
                        <a:pt x="5" y="19"/>
                        <a:pt x="8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6"/>
                        <a:pt x="12" y="15"/>
                        <a:pt x="16" y="13"/>
                      </a:cubicBezTo>
                      <a:cubicBezTo>
                        <a:pt x="16" y="13"/>
                        <a:pt x="13" y="13"/>
                        <a:pt x="14" y="14"/>
                      </a:cubicBezTo>
                      <a:cubicBezTo>
                        <a:pt x="14" y="14"/>
                        <a:pt x="11" y="14"/>
                        <a:pt x="9" y="14"/>
                      </a:cubicBezTo>
                      <a:cubicBezTo>
                        <a:pt x="5" y="11"/>
                        <a:pt x="13" y="14"/>
                        <a:pt x="15" y="13"/>
                      </a:cubicBezTo>
                      <a:cubicBezTo>
                        <a:pt x="12" y="10"/>
                        <a:pt x="8" y="6"/>
                        <a:pt x="13" y="5"/>
                      </a:cubicBezTo>
                      <a:cubicBezTo>
                        <a:pt x="10" y="6"/>
                        <a:pt x="6" y="4"/>
                        <a:pt x="6" y="3"/>
                      </a:cubicBezTo>
                      <a:cubicBezTo>
                        <a:pt x="9" y="2"/>
                        <a:pt x="10" y="3"/>
                        <a:pt x="12" y="4"/>
                      </a:cubicBezTo>
                      <a:cubicBezTo>
                        <a:pt x="12" y="3"/>
                        <a:pt x="14" y="3"/>
                        <a:pt x="13" y="2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0" y="3"/>
                        <a:pt x="10" y="6"/>
                        <a:pt x="9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8" name="Freeform 699">
                  <a:extLst>
                    <a:ext uri="{FF2B5EF4-FFF2-40B4-BE49-F238E27FC236}">
                      <a16:creationId xmlns:a16="http://schemas.microsoft.com/office/drawing/2014/main" id="{CFDDB179-B581-1445-B632-E9C15972F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2948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9" name="Freeform 700">
                  <a:extLst>
                    <a:ext uri="{FF2B5EF4-FFF2-40B4-BE49-F238E27FC236}">
                      <a16:creationId xmlns:a16="http://schemas.microsoft.com/office/drawing/2014/main" id="{EEBC2FBC-B80C-2B43-8C47-52236993C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284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0" name="Freeform 701">
                  <a:extLst>
                    <a:ext uri="{FF2B5EF4-FFF2-40B4-BE49-F238E27FC236}">
                      <a16:creationId xmlns:a16="http://schemas.microsoft.com/office/drawing/2014/main" id="{FBB725A9-C1B0-DE49-AED4-2ECFF69CC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2" y="2837"/>
                  <a:ext cx="15" cy="4"/>
                </a:xfrm>
                <a:custGeom>
                  <a:avLst/>
                  <a:gdLst>
                    <a:gd name="T0" fmla="*/ 17 w 17"/>
                    <a:gd name="T1" fmla="*/ 2 h 5"/>
                    <a:gd name="T2" fmla="*/ 15 w 17"/>
                    <a:gd name="T3" fmla="*/ 0 h 5"/>
                    <a:gd name="T4" fmla="*/ 0 w 17"/>
                    <a:gd name="T5" fmla="*/ 2 h 5"/>
                    <a:gd name="T6" fmla="*/ 10 w 17"/>
                    <a:gd name="T7" fmla="*/ 5 h 5"/>
                    <a:gd name="T8" fmla="*/ 6 w 17"/>
                    <a:gd name="T9" fmla="*/ 3 h 5"/>
                    <a:gd name="T10" fmla="*/ 13 w 17"/>
                    <a:gd name="T11" fmla="*/ 4 h 5"/>
                    <a:gd name="T12" fmla="*/ 12 w 17"/>
                    <a:gd name="T13" fmla="*/ 2 h 5"/>
                    <a:gd name="T14" fmla="*/ 17 w 17"/>
                    <a:gd name="T1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5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5" y="1"/>
                        <a:pt x="8" y="0"/>
                        <a:pt x="0" y="2"/>
                      </a:cubicBezTo>
                      <a:cubicBezTo>
                        <a:pt x="2" y="3"/>
                        <a:pt x="6" y="5"/>
                        <a:pt x="10" y="5"/>
                      </a:cubicBezTo>
                      <a:cubicBezTo>
                        <a:pt x="9" y="4"/>
                        <a:pt x="5" y="3"/>
                        <a:pt x="6" y="3"/>
                      </a:cubicBezTo>
                      <a:cubicBezTo>
                        <a:pt x="9" y="3"/>
                        <a:pt x="9" y="4"/>
                        <a:pt x="13" y="4"/>
                      </a:cubicBezTo>
                      <a:cubicBezTo>
                        <a:pt x="16" y="3"/>
                        <a:pt x="10" y="3"/>
                        <a:pt x="12" y="2"/>
                      </a:cubicBez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1" name="Freeform 702">
                  <a:extLst>
                    <a:ext uri="{FF2B5EF4-FFF2-40B4-BE49-F238E27FC236}">
                      <a16:creationId xmlns:a16="http://schemas.microsoft.com/office/drawing/2014/main" id="{CC8F3AF5-5E96-CD4A-A95F-72737871B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7" y="2836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2" name="Freeform 703">
                  <a:extLst>
                    <a:ext uri="{FF2B5EF4-FFF2-40B4-BE49-F238E27FC236}">
                      <a16:creationId xmlns:a16="http://schemas.microsoft.com/office/drawing/2014/main" id="{6B97A4DC-EA0E-AE4A-ABDF-DCEF5A9D9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2835"/>
                  <a:ext cx="5" cy="1"/>
                </a:xfrm>
                <a:custGeom>
                  <a:avLst/>
                  <a:gdLst>
                    <a:gd name="T0" fmla="*/ 2 w 6"/>
                    <a:gd name="T1" fmla="*/ 1 h 1"/>
                    <a:gd name="T2" fmla="*/ 6 w 6"/>
                    <a:gd name="T3" fmla="*/ 1 h 1"/>
                    <a:gd name="T4" fmla="*/ 0 w 6"/>
                    <a:gd name="T5" fmla="*/ 0 h 1"/>
                    <a:gd name="T6" fmla="*/ 2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2" y="0"/>
                        <a:pt x="6" y="1"/>
                        <a:pt x="6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3" name="Freeform 704">
                  <a:extLst>
                    <a:ext uri="{FF2B5EF4-FFF2-40B4-BE49-F238E27FC236}">
                      <a16:creationId xmlns:a16="http://schemas.microsoft.com/office/drawing/2014/main" id="{AE64B258-517F-414B-B0AC-1A7099E4E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833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4" name="Freeform 705">
                  <a:extLst>
                    <a:ext uri="{FF2B5EF4-FFF2-40B4-BE49-F238E27FC236}">
                      <a16:creationId xmlns:a16="http://schemas.microsoft.com/office/drawing/2014/main" id="{C6F0FBC6-13F4-084F-B159-C45C8E73A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31"/>
                  <a:ext cx="10" cy="3"/>
                </a:xfrm>
                <a:custGeom>
                  <a:avLst/>
                  <a:gdLst>
                    <a:gd name="T0" fmla="*/ 3 w 12"/>
                    <a:gd name="T1" fmla="*/ 0 h 4"/>
                    <a:gd name="T2" fmla="*/ 3 w 12"/>
                    <a:gd name="T3" fmla="*/ 2 h 4"/>
                    <a:gd name="T4" fmla="*/ 3 w 12"/>
                    <a:gd name="T5" fmla="*/ 2 h 4"/>
                    <a:gd name="T6" fmla="*/ 9 w 12"/>
                    <a:gd name="T7" fmla="*/ 2 h 4"/>
                    <a:gd name="T8" fmla="*/ 8 w 12"/>
                    <a:gd name="T9" fmla="*/ 4 h 4"/>
                    <a:gd name="T10" fmla="*/ 12 w 12"/>
                    <a:gd name="T11" fmla="*/ 3 h 4"/>
                    <a:gd name="T12" fmla="*/ 3 w 12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4">
                      <a:moveTo>
                        <a:pt x="3" y="0"/>
                      </a:moveTo>
                      <a:cubicBezTo>
                        <a:pt x="0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10" y="1"/>
                        <a:pt x="9" y="2"/>
                      </a:cubicBezTo>
                      <a:cubicBezTo>
                        <a:pt x="10" y="3"/>
                        <a:pt x="5" y="3"/>
                        <a:pt x="8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1"/>
                        <a:pt x="5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5" name="Freeform 706">
                  <a:extLst>
                    <a:ext uri="{FF2B5EF4-FFF2-40B4-BE49-F238E27FC236}">
                      <a16:creationId xmlns:a16="http://schemas.microsoft.com/office/drawing/2014/main" id="{25479829-9F21-3A4E-8B1D-B3927E054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8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6" name="Freeform 707">
                  <a:extLst>
                    <a:ext uri="{FF2B5EF4-FFF2-40B4-BE49-F238E27FC236}">
                      <a16:creationId xmlns:a16="http://schemas.microsoft.com/office/drawing/2014/main" id="{AE725D09-489A-E34C-89FF-3309683AB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834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7" name="Freeform 708">
                  <a:extLst>
                    <a:ext uri="{FF2B5EF4-FFF2-40B4-BE49-F238E27FC236}">
                      <a16:creationId xmlns:a16="http://schemas.microsoft.com/office/drawing/2014/main" id="{CBA3E90F-18A1-7649-A660-098067D7A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827"/>
                  <a:ext cx="11" cy="3"/>
                </a:xfrm>
                <a:custGeom>
                  <a:avLst/>
                  <a:gdLst>
                    <a:gd name="T0" fmla="*/ 0 w 13"/>
                    <a:gd name="T1" fmla="*/ 2 h 4"/>
                    <a:gd name="T2" fmla="*/ 5 w 13"/>
                    <a:gd name="T3" fmla="*/ 4 h 4"/>
                    <a:gd name="T4" fmla="*/ 13 w 13"/>
                    <a:gd name="T5" fmla="*/ 2 h 4"/>
                    <a:gd name="T6" fmla="*/ 11 w 13"/>
                    <a:gd name="T7" fmla="*/ 1 h 4"/>
                    <a:gd name="T8" fmla="*/ 0 w 1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0" y="2"/>
                      </a:moveTo>
                      <a:cubicBezTo>
                        <a:pt x="7" y="2"/>
                        <a:pt x="0" y="4"/>
                        <a:pt x="5" y="4"/>
                      </a:cubicBezTo>
                      <a:cubicBezTo>
                        <a:pt x="4" y="3"/>
                        <a:pt x="9" y="2"/>
                        <a:pt x="13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8" name="Freeform 709">
                  <a:extLst>
                    <a:ext uri="{FF2B5EF4-FFF2-40B4-BE49-F238E27FC236}">
                      <a16:creationId xmlns:a16="http://schemas.microsoft.com/office/drawing/2014/main" id="{46162DBC-E303-4B45-8B2E-83C631A46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9" y="282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9" name="Freeform 710">
                  <a:extLst>
                    <a:ext uri="{FF2B5EF4-FFF2-40B4-BE49-F238E27FC236}">
                      <a16:creationId xmlns:a16="http://schemas.microsoft.com/office/drawing/2014/main" id="{A558956A-304A-BB45-BC3F-25F451BA4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819"/>
                  <a:ext cx="15" cy="8"/>
                </a:xfrm>
                <a:custGeom>
                  <a:avLst/>
                  <a:gdLst>
                    <a:gd name="T0" fmla="*/ 1 w 17"/>
                    <a:gd name="T1" fmla="*/ 0 h 9"/>
                    <a:gd name="T2" fmla="*/ 8 w 17"/>
                    <a:gd name="T3" fmla="*/ 4 h 9"/>
                    <a:gd name="T4" fmla="*/ 3 w 17"/>
                    <a:gd name="T5" fmla="*/ 3 h 9"/>
                    <a:gd name="T6" fmla="*/ 6 w 17"/>
                    <a:gd name="T7" fmla="*/ 6 h 9"/>
                    <a:gd name="T8" fmla="*/ 0 w 17"/>
                    <a:gd name="T9" fmla="*/ 4 h 9"/>
                    <a:gd name="T10" fmla="*/ 5 w 17"/>
                    <a:gd name="T11" fmla="*/ 7 h 9"/>
                    <a:gd name="T12" fmla="*/ 1 w 17"/>
                    <a:gd name="T13" fmla="*/ 9 h 9"/>
                    <a:gd name="T14" fmla="*/ 8 w 17"/>
                    <a:gd name="T15" fmla="*/ 8 h 9"/>
                    <a:gd name="T16" fmla="*/ 7 w 17"/>
                    <a:gd name="T17" fmla="*/ 7 h 9"/>
                    <a:gd name="T18" fmla="*/ 11 w 17"/>
                    <a:gd name="T19" fmla="*/ 7 h 9"/>
                    <a:gd name="T20" fmla="*/ 16 w 17"/>
                    <a:gd name="T21" fmla="*/ 3 h 9"/>
                    <a:gd name="T22" fmla="*/ 1 w 17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9">
                      <a:moveTo>
                        <a:pt x="1" y="0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3"/>
                        <a:pt x="4" y="4"/>
                        <a:pt x="3" y="3"/>
                      </a:cubicBezTo>
                      <a:cubicBezTo>
                        <a:pt x="2" y="4"/>
                        <a:pt x="6" y="4"/>
                        <a:pt x="6" y="6"/>
                      </a:cubicBezTo>
                      <a:cubicBezTo>
                        <a:pt x="0" y="6"/>
                        <a:pt x="5" y="4"/>
                        <a:pt x="0" y="4"/>
                      </a:cubicBezTo>
                      <a:cubicBezTo>
                        <a:pt x="0" y="5"/>
                        <a:pt x="0" y="7"/>
                        <a:pt x="5" y="7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0" y="7"/>
                        <a:pt x="3" y="7"/>
                        <a:pt x="7" y="7"/>
                      </a:cubicBezTo>
                      <a:cubicBezTo>
                        <a:pt x="10" y="6"/>
                        <a:pt x="11" y="7"/>
                        <a:pt x="11" y="7"/>
                      </a:cubicBezTo>
                      <a:cubicBezTo>
                        <a:pt x="10" y="6"/>
                        <a:pt x="17" y="5"/>
                        <a:pt x="16" y="3"/>
                      </a:cubicBezTo>
                      <a:cubicBezTo>
                        <a:pt x="15" y="1"/>
                        <a:pt x="4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0" name="Freeform 711">
                  <a:extLst>
                    <a:ext uri="{FF2B5EF4-FFF2-40B4-BE49-F238E27FC236}">
                      <a16:creationId xmlns:a16="http://schemas.microsoft.com/office/drawing/2014/main" id="{A0D138A0-E609-6F43-B688-545D169C7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281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1" name="Freeform 712">
                  <a:extLst>
                    <a:ext uri="{FF2B5EF4-FFF2-40B4-BE49-F238E27FC236}">
                      <a16:creationId xmlns:a16="http://schemas.microsoft.com/office/drawing/2014/main" id="{50527C02-BE39-0D41-B0CB-089FAE186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2812"/>
                  <a:ext cx="16" cy="6"/>
                </a:xfrm>
                <a:custGeom>
                  <a:avLst/>
                  <a:gdLst>
                    <a:gd name="T0" fmla="*/ 1 w 18"/>
                    <a:gd name="T1" fmla="*/ 5 h 7"/>
                    <a:gd name="T2" fmla="*/ 5 w 18"/>
                    <a:gd name="T3" fmla="*/ 6 h 7"/>
                    <a:gd name="T4" fmla="*/ 2 w 18"/>
                    <a:gd name="T5" fmla="*/ 7 h 7"/>
                    <a:gd name="T6" fmla="*/ 7 w 18"/>
                    <a:gd name="T7" fmla="*/ 7 h 7"/>
                    <a:gd name="T8" fmla="*/ 4 w 18"/>
                    <a:gd name="T9" fmla="*/ 4 h 7"/>
                    <a:gd name="T10" fmla="*/ 13 w 18"/>
                    <a:gd name="T11" fmla="*/ 3 h 7"/>
                    <a:gd name="T12" fmla="*/ 11 w 18"/>
                    <a:gd name="T13" fmla="*/ 5 h 7"/>
                    <a:gd name="T14" fmla="*/ 10 w 18"/>
                    <a:gd name="T15" fmla="*/ 0 h 7"/>
                    <a:gd name="T16" fmla="*/ 8 w 18"/>
                    <a:gd name="T17" fmla="*/ 1 h 7"/>
                    <a:gd name="T18" fmla="*/ 6 w 18"/>
                    <a:gd name="T19" fmla="*/ 0 h 7"/>
                    <a:gd name="T20" fmla="*/ 1 w 18"/>
                    <a:gd name="T21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7">
                      <a:moveTo>
                        <a:pt x="1" y="5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3" y="7"/>
                        <a:pt x="6" y="7"/>
                        <a:pt x="7" y="7"/>
                      </a:cubicBezTo>
                      <a:cubicBezTo>
                        <a:pt x="13" y="6"/>
                        <a:pt x="5" y="5"/>
                        <a:pt x="4" y="4"/>
                      </a:cubicBezTo>
                      <a:cubicBezTo>
                        <a:pt x="7" y="1"/>
                        <a:pt x="7" y="4"/>
                        <a:pt x="13" y="3"/>
                      </a:cubicBezTo>
                      <a:cubicBezTo>
                        <a:pt x="13" y="3"/>
                        <a:pt x="11" y="4"/>
                        <a:pt x="11" y="5"/>
                      </a:cubicBezTo>
                      <a:cubicBezTo>
                        <a:pt x="18" y="3"/>
                        <a:pt x="12" y="1"/>
                        <a:pt x="10" y="0"/>
                      </a:cubicBezTo>
                      <a:cubicBezTo>
                        <a:pt x="9" y="0"/>
                        <a:pt x="7" y="1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1"/>
                        <a:pt x="0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2" name="Freeform 713">
                  <a:extLst>
                    <a:ext uri="{FF2B5EF4-FFF2-40B4-BE49-F238E27FC236}">
                      <a16:creationId xmlns:a16="http://schemas.microsoft.com/office/drawing/2014/main" id="{C084FFC1-80B1-074B-9FA1-AA7E56990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7" y="2818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3" name="Freeform 714">
                  <a:extLst>
                    <a:ext uri="{FF2B5EF4-FFF2-40B4-BE49-F238E27FC236}">
                      <a16:creationId xmlns:a16="http://schemas.microsoft.com/office/drawing/2014/main" id="{F380A60E-41C4-D243-9102-1D3045B70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2812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4" name="Freeform 715">
                  <a:extLst>
                    <a:ext uri="{FF2B5EF4-FFF2-40B4-BE49-F238E27FC236}">
                      <a16:creationId xmlns:a16="http://schemas.microsoft.com/office/drawing/2014/main" id="{9A672F60-8FE7-0C45-AC57-510BCDB0D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2812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5" name="Freeform 716">
                  <a:extLst>
                    <a:ext uri="{FF2B5EF4-FFF2-40B4-BE49-F238E27FC236}">
                      <a16:creationId xmlns:a16="http://schemas.microsoft.com/office/drawing/2014/main" id="{96F0CEE4-1AB2-974B-B978-6E98222C0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2772"/>
                  <a:ext cx="16" cy="39"/>
                </a:xfrm>
                <a:custGeom>
                  <a:avLst/>
                  <a:gdLst>
                    <a:gd name="T0" fmla="*/ 15 w 19"/>
                    <a:gd name="T1" fmla="*/ 0 h 46"/>
                    <a:gd name="T2" fmla="*/ 12 w 19"/>
                    <a:gd name="T3" fmla="*/ 2 h 46"/>
                    <a:gd name="T4" fmla="*/ 7 w 19"/>
                    <a:gd name="T5" fmla="*/ 0 h 46"/>
                    <a:gd name="T6" fmla="*/ 0 w 19"/>
                    <a:gd name="T7" fmla="*/ 1 h 46"/>
                    <a:gd name="T8" fmla="*/ 3 w 19"/>
                    <a:gd name="T9" fmla="*/ 4 h 46"/>
                    <a:gd name="T10" fmla="*/ 0 w 19"/>
                    <a:gd name="T11" fmla="*/ 4 h 46"/>
                    <a:gd name="T12" fmla="*/ 2 w 19"/>
                    <a:gd name="T13" fmla="*/ 11 h 46"/>
                    <a:gd name="T14" fmla="*/ 4 w 19"/>
                    <a:gd name="T15" fmla="*/ 16 h 46"/>
                    <a:gd name="T16" fmla="*/ 3 w 19"/>
                    <a:gd name="T17" fmla="*/ 35 h 46"/>
                    <a:gd name="T18" fmla="*/ 9 w 19"/>
                    <a:gd name="T19" fmla="*/ 36 h 46"/>
                    <a:gd name="T20" fmla="*/ 5 w 19"/>
                    <a:gd name="T21" fmla="*/ 37 h 46"/>
                    <a:gd name="T22" fmla="*/ 5 w 19"/>
                    <a:gd name="T23" fmla="*/ 36 h 46"/>
                    <a:gd name="T24" fmla="*/ 4 w 19"/>
                    <a:gd name="T25" fmla="*/ 42 h 46"/>
                    <a:gd name="T26" fmla="*/ 12 w 19"/>
                    <a:gd name="T27" fmla="*/ 41 h 46"/>
                    <a:gd name="T28" fmla="*/ 4 w 19"/>
                    <a:gd name="T29" fmla="*/ 44 h 46"/>
                    <a:gd name="T30" fmla="*/ 9 w 19"/>
                    <a:gd name="T31" fmla="*/ 46 h 46"/>
                    <a:gd name="T32" fmla="*/ 14 w 19"/>
                    <a:gd name="T33" fmla="*/ 43 h 46"/>
                    <a:gd name="T34" fmla="*/ 17 w 19"/>
                    <a:gd name="T35" fmla="*/ 45 h 46"/>
                    <a:gd name="T36" fmla="*/ 8 w 19"/>
                    <a:gd name="T37" fmla="*/ 33 h 46"/>
                    <a:gd name="T38" fmla="*/ 12 w 19"/>
                    <a:gd name="T39" fmla="*/ 33 h 46"/>
                    <a:gd name="T40" fmla="*/ 15 w 19"/>
                    <a:gd name="T41" fmla="*/ 25 h 46"/>
                    <a:gd name="T42" fmla="*/ 8 w 19"/>
                    <a:gd name="T43" fmla="*/ 23 h 46"/>
                    <a:gd name="T44" fmla="*/ 11 w 19"/>
                    <a:gd name="T45" fmla="*/ 21 h 46"/>
                    <a:gd name="T46" fmla="*/ 8 w 19"/>
                    <a:gd name="T47" fmla="*/ 21 h 46"/>
                    <a:gd name="T48" fmla="*/ 12 w 19"/>
                    <a:gd name="T49" fmla="*/ 19 h 46"/>
                    <a:gd name="T50" fmla="*/ 4 w 19"/>
                    <a:gd name="T51" fmla="*/ 18 h 46"/>
                    <a:gd name="T52" fmla="*/ 15 w 19"/>
                    <a:gd name="T53" fmla="*/ 13 h 46"/>
                    <a:gd name="T54" fmla="*/ 11 w 19"/>
                    <a:gd name="T55" fmla="*/ 14 h 46"/>
                    <a:gd name="T56" fmla="*/ 7 w 19"/>
                    <a:gd name="T57" fmla="*/ 13 h 46"/>
                    <a:gd name="T58" fmla="*/ 14 w 19"/>
                    <a:gd name="T59" fmla="*/ 12 h 46"/>
                    <a:gd name="T60" fmla="*/ 10 w 19"/>
                    <a:gd name="T61" fmla="*/ 9 h 46"/>
                    <a:gd name="T62" fmla="*/ 6 w 19"/>
                    <a:gd name="T63" fmla="*/ 10 h 46"/>
                    <a:gd name="T64" fmla="*/ 8 w 19"/>
                    <a:gd name="T65" fmla="*/ 5 h 46"/>
                    <a:gd name="T66" fmla="*/ 15 w 19"/>
                    <a:gd name="T67" fmla="*/ 7 h 46"/>
                    <a:gd name="T68" fmla="*/ 18 w 19"/>
                    <a:gd name="T69" fmla="*/ 5 h 46"/>
                    <a:gd name="T70" fmla="*/ 9 w 19"/>
                    <a:gd name="T71" fmla="*/ 2 h 46"/>
                    <a:gd name="T72" fmla="*/ 15 w 19"/>
                    <a:gd name="T7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46">
                      <a:moveTo>
                        <a:pt x="15" y="0"/>
                      </a:moveTo>
                      <a:cubicBezTo>
                        <a:pt x="12" y="0"/>
                        <a:pt x="11" y="1"/>
                        <a:pt x="12" y="2"/>
                      </a:cubicBezTo>
                      <a:cubicBezTo>
                        <a:pt x="8" y="2"/>
                        <a:pt x="9" y="1"/>
                        <a:pt x="7" y="0"/>
                      </a:cubicBezTo>
                      <a:cubicBezTo>
                        <a:pt x="5" y="1"/>
                        <a:pt x="3" y="0"/>
                        <a:pt x="0" y="1"/>
                      </a:cubicBezTo>
                      <a:cubicBezTo>
                        <a:pt x="0" y="2"/>
                        <a:pt x="4" y="2"/>
                        <a:pt x="3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6"/>
                        <a:pt x="5" y="9"/>
                        <a:pt x="2" y="11"/>
                      </a:cubicBezTo>
                      <a:cubicBezTo>
                        <a:pt x="1" y="13"/>
                        <a:pt x="3" y="14"/>
                        <a:pt x="4" y="16"/>
                      </a:cubicBezTo>
                      <a:cubicBezTo>
                        <a:pt x="3" y="22"/>
                        <a:pt x="6" y="28"/>
                        <a:pt x="3" y="3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6" y="36"/>
                        <a:pt x="9" y="37"/>
                        <a:pt x="5" y="37"/>
                      </a:cubicBezTo>
                      <a:cubicBezTo>
                        <a:pt x="6" y="37"/>
                        <a:pt x="5" y="36"/>
                        <a:pt x="5" y="36"/>
                      </a:cubicBezTo>
                      <a:cubicBezTo>
                        <a:pt x="0" y="38"/>
                        <a:pt x="6" y="40"/>
                        <a:pt x="4" y="42"/>
                      </a:cubicBezTo>
                      <a:cubicBezTo>
                        <a:pt x="5" y="41"/>
                        <a:pt x="11" y="41"/>
                        <a:pt x="12" y="41"/>
                      </a:cubicBezTo>
                      <a:cubicBezTo>
                        <a:pt x="4" y="41"/>
                        <a:pt x="12" y="43"/>
                        <a:pt x="4" y="44"/>
                      </a:cubicBezTo>
                      <a:cubicBezTo>
                        <a:pt x="2" y="46"/>
                        <a:pt x="10" y="44"/>
                        <a:pt x="9" y="46"/>
                      </a:cubicBezTo>
                      <a:cubicBezTo>
                        <a:pt x="13" y="46"/>
                        <a:pt x="11" y="44"/>
                        <a:pt x="14" y="43"/>
                      </a:cubicBezTo>
                      <a:cubicBezTo>
                        <a:pt x="17" y="44"/>
                        <a:pt x="12" y="45"/>
                        <a:pt x="17" y="45"/>
                      </a:cubicBezTo>
                      <a:cubicBezTo>
                        <a:pt x="19" y="42"/>
                        <a:pt x="10" y="37"/>
                        <a:pt x="8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9" y="31"/>
                        <a:pt x="8" y="27"/>
                        <a:pt x="15" y="25"/>
                      </a:cubicBezTo>
                      <a:cubicBezTo>
                        <a:pt x="11" y="26"/>
                        <a:pt x="17" y="22"/>
                        <a:pt x="8" y="23"/>
                      </a:cubicBezTo>
                      <a:cubicBezTo>
                        <a:pt x="10" y="22"/>
                        <a:pt x="10" y="22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0"/>
                        <a:pt x="12" y="20"/>
                        <a:pt x="12" y="19"/>
                      </a:cubicBezTo>
                      <a:cubicBezTo>
                        <a:pt x="8" y="20"/>
                        <a:pt x="7" y="19"/>
                        <a:pt x="4" y="18"/>
                      </a:cubicBezTo>
                      <a:cubicBezTo>
                        <a:pt x="8" y="17"/>
                        <a:pt x="12" y="15"/>
                        <a:pt x="15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3"/>
                        <a:pt x="9" y="14"/>
                        <a:pt x="7" y="13"/>
                      </a:cubicBezTo>
                      <a:cubicBezTo>
                        <a:pt x="7" y="12"/>
                        <a:pt x="12" y="12"/>
                        <a:pt x="14" y="12"/>
                      </a:cubicBezTo>
                      <a:cubicBezTo>
                        <a:pt x="16" y="11"/>
                        <a:pt x="7" y="10"/>
                        <a:pt x="10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8"/>
                        <a:pt x="9" y="6"/>
                        <a:pt x="8" y="5"/>
                      </a:cubicBezTo>
                      <a:cubicBezTo>
                        <a:pt x="13" y="4"/>
                        <a:pt x="12" y="6"/>
                        <a:pt x="15" y="7"/>
                      </a:cubicBezTo>
                      <a:cubicBezTo>
                        <a:pt x="16" y="6"/>
                        <a:pt x="16" y="5"/>
                        <a:pt x="18" y="5"/>
                      </a:cubicBezTo>
                      <a:cubicBezTo>
                        <a:pt x="15" y="4"/>
                        <a:pt x="11" y="3"/>
                        <a:pt x="9" y="2"/>
                      </a:cubicBezTo>
                      <a:cubicBezTo>
                        <a:pt x="15" y="3"/>
                        <a:pt x="14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6" name="Freeform 717">
                  <a:extLst>
                    <a:ext uri="{FF2B5EF4-FFF2-40B4-BE49-F238E27FC236}">
                      <a16:creationId xmlns:a16="http://schemas.microsoft.com/office/drawing/2014/main" id="{FAA0AF0D-396E-984A-B401-4CAEE998B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277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7" name="Freeform 718">
                  <a:extLst>
                    <a:ext uri="{FF2B5EF4-FFF2-40B4-BE49-F238E27FC236}">
                      <a16:creationId xmlns:a16="http://schemas.microsoft.com/office/drawing/2014/main" id="{F0AF19A1-A4D8-9044-B446-FE0534931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8" y="2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8" name="Rectangle 719">
                  <a:extLst>
                    <a:ext uri="{FF2B5EF4-FFF2-40B4-BE49-F238E27FC236}">
                      <a16:creationId xmlns:a16="http://schemas.microsoft.com/office/drawing/2014/main" id="{C8AC828F-EE1E-3349-84A1-04763F0CC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6" y="2781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9" name="Freeform 720">
                  <a:extLst>
                    <a:ext uri="{FF2B5EF4-FFF2-40B4-BE49-F238E27FC236}">
                      <a16:creationId xmlns:a16="http://schemas.microsoft.com/office/drawing/2014/main" id="{AA86DAAF-813C-3146-A14E-62FF93B59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8" y="2782"/>
                  <a:ext cx="3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0" name="Freeform 721">
                  <a:extLst>
                    <a:ext uri="{FF2B5EF4-FFF2-40B4-BE49-F238E27FC236}">
                      <a16:creationId xmlns:a16="http://schemas.microsoft.com/office/drawing/2014/main" id="{A65D21DD-9503-EB4C-B331-169D8730E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8" y="2791"/>
                  <a:ext cx="2" cy="0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1" name="Freeform 722">
                  <a:extLst>
                    <a:ext uri="{FF2B5EF4-FFF2-40B4-BE49-F238E27FC236}">
                      <a16:creationId xmlns:a16="http://schemas.microsoft.com/office/drawing/2014/main" id="{3302EA58-4B28-6043-A201-780841BAE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9" y="2772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2" name="Freeform 723">
                  <a:extLst>
                    <a:ext uri="{FF2B5EF4-FFF2-40B4-BE49-F238E27FC236}">
                      <a16:creationId xmlns:a16="http://schemas.microsoft.com/office/drawing/2014/main" id="{36080CCF-1C33-7F45-9463-8139F3544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2749"/>
                  <a:ext cx="20" cy="22"/>
                </a:xfrm>
                <a:custGeom>
                  <a:avLst/>
                  <a:gdLst>
                    <a:gd name="T0" fmla="*/ 4 w 24"/>
                    <a:gd name="T1" fmla="*/ 2 h 25"/>
                    <a:gd name="T2" fmla="*/ 2 w 24"/>
                    <a:gd name="T3" fmla="*/ 6 h 25"/>
                    <a:gd name="T4" fmla="*/ 12 w 24"/>
                    <a:gd name="T5" fmla="*/ 9 h 25"/>
                    <a:gd name="T6" fmla="*/ 3 w 24"/>
                    <a:gd name="T7" fmla="*/ 9 h 25"/>
                    <a:gd name="T8" fmla="*/ 10 w 24"/>
                    <a:gd name="T9" fmla="*/ 17 h 25"/>
                    <a:gd name="T10" fmla="*/ 6 w 24"/>
                    <a:gd name="T11" fmla="*/ 17 h 25"/>
                    <a:gd name="T12" fmla="*/ 16 w 24"/>
                    <a:gd name="T13" fmla="*/ 20 h 25"/>
                    <a:gd name="T14" fmla="*/ 5 w 24"/>
                    <a:gd name="T15" fmla="*/ 21 h 25"/>
                    <a:gd name="T16" fmla="*/ 4 w 24"/>
                    <a:gd name="T17" fmla="*/ 20 h 25"/>
                    <a:gd name="T18" fmla="*/ 8 w 24"/>
                    <a:gd name="T19" fmla="*/ 25 h 25"/>
                    <a:gd name="T20" fmla="*/ 14 w 24"/>
                    <a:gd name="T21" fmla="*/ 25 h 25"/>
                    <a:gd name="T22" fmla="*/ 20 w 24"/>
                    <a:gd name="T23" fmla="*/ 24 h 25"/>
                    <a:gd name="T24" fmla="*/ 15 w 24"/>
                    <a:gd name="T25" fmla="*/ 22 h 25"/>
                    <a:gd name="T26" fmla="*/ 19 w 24"/>
                    <a:gd name="T27" fmla="*/ 21 h 25"/>
                    <a:gd name="T28" fmla="*/ 17 w 24"/>
                    <a:gd name="T29" fmla="*/ 20 h 25"/>
                    <a:gd name="T30" fmla="*/ 20 w 24"/>
                    <a:gd name="T31" fmla="*/ 20 h 25"/>
                    <a:gd name="T32" fmla="*/ 17 w 24"/>
                    <a:gd name="T33" fmla="*/ 18 h 25"/>
                    <a:gd name="T34" fmla="*/ 18 w 24"/>
                    <a:gd name="T35" fmla="*/ 18 h 25"/>
                    <a:gd name="T36" fmla="*/ 13 w 24"/>
                    <a:gd name="T37" fmla="*/ 17 h 25"/>
                    <a:gd name="T38" fmla="*/ 18 w 24"/>
                    <a:gd name="T39" fmla="*/ 16 h 25"/>
                    <a:gd name="T40" fmla="*/ 15 w 24"/>
                    <a:gd name="T41" fmla="*/ 16 h 25"/>
                    <a:gd name="T42" fmla="*/ 20 w 24"/>
                    <a:gd name="T43" fmla="*/ 10 h 25"/>
                    <a:gd name="T44" fmla="*/ 16 w 24"/>
                    <a:gd name="T45" fmla="*/ 10 h 25"/>
                    <a:gd name="T46" fmla="*/ 20 w 24"/>
                    <a:gd name="T47" fmla="*/ 13 h 25"/>
                    <a:gd name="T48" fmla="*/ 10 w 24"/>
                    <a:gd name="T49" fmla="*/ 12 h 25"/>
                    <a:gd name="T50" fmla="*/ 18 w 24"/>
                    <a:gd name="T51" fmla="*/ 9 h 25"/>
                    <a:gd name="T52" fmla="*/ 16 w 24"/>
                    <a:gd name="T53" fmla="*/ 5 h 25"/>
                    <a:gd name="T54" fmla="*/ 17 w 24"/>
                    <a:gd name="T55" fmla="*/ 5 h 25"/>
                    <a:gd name="T56" fmla="*/ 14 w 24"/>
                    <a:gd name="T57" fmla="*/ 3 h 25"/>
                    <a:gd name="T58" fmla="*/ 13 w 24"/>
                    <a:gd name="T59" fmla="*/ 3 h 25"/>
                    <a:gd name="T60" fmla="*/ 10 w 24"/>
                    <a:gd name="T61" fmla="*/ 2 h 25"/>
                    <a:gd name="T62" fmla="*/ 12 w 24"/>
                    <a:gd name="T63" fmla="*/ 2 h 25"/>
                    <a:gd name="T64" fmla="*/ 6 w 24"/>
                    <a:gd name="T65" fmla="*/ 0 h 25"/>
                    <a:gd name="T66" fmla="*/ 10 w 24"/>
                    <a:gd name="T67" fmla="*/ 3 h 25"/>
                    <a:gd name="T68" fmla="*/ 4 w 24"/>
                    <a:gd name="T69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5">
                      <a:moveTo>
                        <a:pt x="4" y="2"/>
                      </a:moveTo>
                      <a:cubicBezTo>
                        <a:pt x="0" y="3"/>
                        <a:pt x="3" y="5"/>
                        <a:pt x="2" y="6"/>
                      </a:cubicBezTo>
                      <a:cubicBezTo>
                        <a:pt x="4" y="9"/>
                        <a:pt x="12" y="6"/>
                        <a:pt x="1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1"/>
                        <a:pt x="2" y="15"/>
                        <a:pt x="10" y="17"/>
                      </a:cubicBezTo>
                      <a:cubicBezTo>
                        <a:pt x="9" y="17"/>
                        <a:pt x="7" y="18"/>
                        <a:pt x="6" y="17"/>
                      </a:cubicBezTo>
                      <a:cubicBezTo>
                        <a:pt x="7" y="19"/>
                        <a:pt x="19" y="18"/>
                        <a:pt x="16" y="20"/>
                      </a:cubicBezTo>
                      <a:cubicBezTo>
                        <a:pt x="11" y="18"/>
                        <a:pt x="11" y="21"/>
                        <a:pt x="5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22"/>
                        <a:pt x="8" y="24"/>
                        <a:pt x="8" y="25"/>
                      </a:cubicBezTo>
                      <a:cubicBezTo>
                        <a:pt x="10" y="25"/>
                        <a:pt x="14" y="24"/>
                        <a:pt x="14" y="25"/>
                      </a:cubicBezTo>
                      <a:cubicBezTo>
                        <a:pt x="15" y="24"/>
                        <a:pt x="17" y="25"/>
                        <a:pt x="20" y="24"/>
                      </a:cubicBezTo>
                      <a:cubicBezTo>
                        <a:pt x="17" y="23"/>
                        <a:pt x="19" y="22"/>
                        <a:pt x="15" y="22"/>
                      </a:cubicBezTo>
                      <a:cubicBezTo>
                        <a:pt x="18" y="21"/>
                        <a:pt x="16" y="22"/>
                        <a:pt x="19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0"/>
                        <a:pt x="20" y="21"/>
                        <a:pt x="20" y="20"/>
                      </a:cubicBezTo>
                      <a:cubicBezTo>
                        <a:pt x="19" y="20"/>
                        <a:pt x="17" y="19"/>
                        <a:pt x="17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7" y="17"/>
                        <a:pt x="18" y="16"/>
                        <a:pt x="13" y="17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4"/>
                        <a:pt x="24" y="13"/>
                        <a:pt x="20" y="10"/>
                      </a:cubicBezTo>
                      <a:cubicBezTo>
                        <a:pt x="19" y="11"/>
                        <a:pt x="17" y="11"/>
                        <a:pt x="16" y="10"/>
                      </a:cubicBezTo>
                      <a:cubicBezTo>
                        <a:pt x="14" y="11"/>
                        <a:pt x="19" y="12"/>
                        <a:pt x="20" y="13"/>
                      </a:cubicBezTo>
                      <a:cubicBezTo>
                        <a:pt x="16" y="13"/>
                        <a:pt x="12" y="11"/>
                        <a:pt x="10" y="12"/>
                      </a:cubicBezTo>
                      <a:cubicBezTo>
                        <a:pt x="14" y="11"/>
                        <a:pt x="9" y="10"/>
                        <a:pt x="18" y="9"/>
                      </a:cubicBezTo>
                      <a:cubicBezTo>
                        <a:pt x="18" y="7"/>
                        <a:pt x="14" y="7"/>
                        <a:pt x="16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2" y="5"/>
                        <a:pt x="20" y="4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8" y="2"/>
                        <a:pt x="7" y="0"/>
                        <a:pt x="6" y="0"/>
                      </a:cubicBezTo>
                      <a:cubicBezTo>
                        <a:pt x="5" y="1"/>
                        <a:pt x="9" y="2"/>
                        <a:pt x="10" y="3"/>
                      </a:cubicBezTo>
                      <a:cubicBezTo>
                        <a:pt x="7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3" name="Freeform 724">
                  <a:extLst>
                    <a:ext uri="{FF2B5EF4-FFF2-40B4-BE49-F238E27FC236}">
                      <a16:creationId xmlns:a16="http://schemas.microsoft.com/office/drawing/2014/main" id="{2202E9EB-CA85-D749-959F-5DEB973D8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765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4" name="Freeform 725">
                  <a:extLst>
                    <a:ext uri="{FF2B5EF4-FFF2-40B4-BE49-F238E27FC236}">
                      <a16:creationId xmlns:a16="http://schemas.microsoft.com/office/drawing/2014/main" id="{D27529E3-EBC1-C444-90B4-37C3BF5D8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" y="2732"/>
                  <a:ext cx="25" cy="16"/>
                </a:xfrm>
                <a:custGeom>
                  <a:avLst/>
                  <a:gdLst>
                    <a:gd name="T0" fmla="*/ 15 w 29"/>
                    <a:gd name="T1" fmla="*/ 14 h 19"/>
                    <a:gd name="T2" fmla="*/ 20 w 29"/>
                    <a:gd name="T3" fmla="*/ 13 h 19"/>
                    <a:gd name="T4" fmla="*/ 10 w 29"/>
                    <a:gd name="T5" fmla="*/ 13 h 19"/>
                    <a:gd name="T6" fmla="*/ 8 w 29"/>
                    <a:gd name="T7" fmla="*/ 11 h 19"/>
                    <a:gd name="T8" fmla="*/ 17 w 29"/>
                    <a:gd name="T9" fmla="*/ 11 h 19"/>
                    <a:gd name="T10" fmla="*/ 18 w 29"/>
                    <a:gd name="T11" fmla="*/ 9 h 19"/>
                    <a:gd name="T12" fmla="*/ 12 w 29"/>
                    <a:gd name="T13" fmla="*/ 9 h 19"/>
                    <a:gd name="T14" fmla="*/ 9 w 29"/>
                    <a:gd name="T15" fmla="*/ 7 h 19"/>
                    <a:gd name="T16" fmla="*/ 11 w 29"/>
                    <a:gd name="T17" fmla="*/ 8 h 19"/>
                    <a:gd name="T18" fmla="*/ 18 w 29"/>
                    <a:gd name="T19" fmla="*/ 7 h 19"/>
                    <a:gd name="T20" fmla="*/ 2 w 29"/>
                    <a:gd name="T21" fmla="*/ 1 h 19"/>
                    <a:gd name="T22" fmla="*/ 3 w 29"/>
                    <a:gd name="T23" fmla="*/ 3 h 19"/>
                    <a:gd name="T24" fmla="*/ 10 w 29"/>
                    <a:gd name="T25" fmla="*/ 3 h 19"/>
                    <a:gd name="T26" fmla="*/ 8 w 29"/>
                    <a:gd name="T27" fmla="*/ 5 h 19"/>
                    <a:gd name="T28" fmla="*/ 4 w 29"/>
                    <a:gd name="T29" fmla="*/ 4 h 19"/>
                    <a:gd name="T30" fmla="*/ 5 w 29"/>
                    <a:gd name="T31" fmla="*/ 17 h 19"/>
                    <a:gd name="T32" fmla="*/ 5 w 29"/>
                    <a:gd name="T33" fmla="*/ 15 h 19"/>
                    <a:gd name="T34" fmla="*/ 9 w 29"/>
                    <a:gd name="T35" fmla="*/ 17 h 19"/>
                    <a:gd name="T36" fmla="*/ 16 w 29"/>
                    <a:gd name="T37" fmla="*/ 16 h 19"/>
                    <a:gd name="T38" fmla="*/ 14 w 29"/>
                    <a:gd name="T39" fmla="*/ 17 h 19"/>
                    <a:gd name="T40" fmla="*/ 20 w 29"/>
                    <a:gd name="T41" fmla="*/ 16 h 19"/>
                    <a:gd name="T42" fmla="*/ 23 w 29"/>
                    <a:gd name="T43" fmla="*/ 19 h 19"/>
                    <a:gd name="T44" fmla="*/ 24 w 29"/>
                    <a:gd name="T45" fmla="*/ 15 h 19"/>
                    <a:gd name="T46" fmla="*/ 15 w 29"/>
                    <a:gd name="T47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" h="19">
                      <a:moveTo>
                        <a:pt x="15" y="14"/>
                      </a:moveTo>
                      <a:cubicBezTo>
                        <a:pt x="16" y="13"/>
                        <a:pt x="18" y="14"/>
                        <a:pt x="20" y="13"/>
                      </a:cubicBezTo>
                      <a:cubicBezTo>
                        <a:pt x="17" y="12"/>
                        <a:pt x="14" y="14"/>
                        <a:pt x="10" y="13"/>
                      </a:cubicBezTo>
                      <a:cubicBezTo>
                        <a:pt x="12" y="13"/>
                        <a:pt x="8" y="12"/>
                        <a:pt x="8" y="11"/>
                      </a:cubicBezTo>
                      <a:cubicBezTo>
                        <a:pt x="10" y="12"/>
                        <a:pt x="16" y="11"/>
                        <a:pt x="17" y="11"/>
                      </a:cubicBezTo>
                      <a:cubicBezTo>
                        <a:pt x="15" y="11"/>
                        <a:pt x="18" y="10"/>
                        <a:pt x="18" y="9"/>
                      </a:cubicBezTo>
                      <a:cubicBezTo>
                        <a:pt x="15" y="11"/>
                        <a:pt x="16" y="8"/>
                        <a:pt x="12" y="9"/>
                      </a:cubicBezTo>
                      <a:cubicBezTo>
                        <a:pt x="9" y="9"/>
                        <a:pt x="7" y="8"/>
                        <a:pt x="9" y="7"/>
                      </a:cubicBezTo>
                      <a:cubicBezTo>
                        <a:pt x="12" y="7"/>
                        <a:pt x="11" y="8"/>
                        <a:pt x="11" y="8"/>
                      </a:cubicBezTo>
                      <a:cubicBezTo>
                        <a:pt x="16" y="8"/>
                        <a:pt x="14" y="7"/>
                        <a:pt x="18" y="7"/>
                      </a:cubicBezTo>
                      <a:cubicBezTo>
                        <a:pt x="11" y="5"/>
                        <a:pt x="12" y="0"/>
                        <a:pt x="2" y="1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5" y="1"/>
                        <a:pt x="8" y="3"/>
                        <a:pt x="10" y="3"/>
                      </a:cubicBezTo>
                      <a:cubicBezTo>
                        <a:pt x="8" y="4"/>
                        <a:pt x="11" y="5"/>
                        <a:pt x="8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7"/>
                        <a:pt x="3" y="12"/>
                        <a:pt x="5" y="17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8" y="15"/>
                        <a:pt x="8" y="16"/>
                        <a:pt x="9" y="17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6"/>
                        <a:pt x="16" y="17"/>
                        <a:pt x="14" y="17"/>
                      </a:cubicBezTo>
                      <a:cubicBezTo>
                        <a:pt x="17" y="17"/>
                        <a:pt x="18" y="17"/>
                        <a:pt x="20" y="16"/>
                      </a:cubicBezTo>
                      <a:cubicBezTo>
                        <a:pt x="22" y="18"/>
                        <a:pt x="19" y="18"/>
                        <a:pt x="23" y="19"/>
                      </a:cubicBezTo>
                      <a:cubicBezTo>
                        <a:pt x="29" y="17"/>
                        <a:pt x="19" y="17"/>
                        <a:pt x="24" y="15"/>
                      </a:cubicBez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5" name="Freeform 726">
                  <a:extLst>
                    <a:ext uri="{FF2B5EF4-FFF2-40B4-BE49-F238E27FC236}">
                      <a16:creationId xmlns:a16="http://schemas.microsoft.com/office/drawing/2014/main" id="{F7B21121-1641-414F-A2AB-4D2F1D520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2747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6" name="Freeform 727">
                  <a:extLst>
                    <a:ext uri="{FF2B5EF4-FFF2-40B4-BE49-F238E27FC236}">
                      <a16:creationId xmlns:a16="http://schemas.microsoft.com/office/drawing/2014/main" id="{0B01ED79-F518-AD41-8C89-A13F1E5EF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2747"/>
                  <a:ext cx="4" cy="0"/>
                </a:xfrm>
                <a:custGeom>
                  <a:avLst/>
                  <a:gdLst>
                    <a:gd name="T0" fmla="*/ 0 w 4"/>
                    <a:gd name="T1" fmla="*/ 1 h 1"/>
                    <a:gd name="T2" fmla="*/ 3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7" name="Freeform 728">
                  <a:extLst>
                    <a:ext uri="{FF2B5EF4-FFF2-40B4-BE49-F238E27FC236}">
                      <a16:creationId xmlns:a16="http://schemas.microsoft.com/office/drawing/2014/main" id="{C92EAA3A-61F7-2644-8F22-741F6D1B3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735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8" name="Freeform 729">
                  <a:extLst>
                    <a:ext uri="{FF2B5EF4-FFF2-40B4-BE49-F238E27FC236}">
                      <a16:creationId xmlns:a16="http://schemas.microsoft.com/office/drawing/2014/main" id="{6D12E005-389D-EB4D-88C6-75A3499CF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2728"/>
                  <a:ext cx="11" cy="6"/>
                </a:xfrm>
                <a:custGeom>
                  <a:avLst/>
                  <a:gdLst>
                    <a:gd name="T0" fmla="*/ 0 w 13"/>
                    <a:gd name="T1" fmla="*/ 0 h 6"/>
                    <a:gd name="T2" fmla="*/ 0 w 13"/>
                    <a:gd name="T3" fmla="*/ 5 h 6"/>
                    <a:gd name="T4" fmla="*/ 12 w 13"/>
                    <a:gd name="T5" fmla="*/ 4 h 6"/>
                    <a:gd name="T6" fmla="*/ 4 w 13"/>
                    <a:gd name="T7" fmla="*/ 2 h 6"/>
                    <a:gd name="T8" fmla="*/ 4 w 13"/>
                    <a:gd name="T9" fmla="*/ 0 h 6"/>
                    <a:gd name="T10" fmla="*/ 0 w 13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0" y="0"/>
                      </a:moveTo>
                      <a:cubicBezTo>
                        <a:pt x="0" y="2"/>
                        <a:pt x="3" y="2"/>
                        <a:pt x="0" y="5"/>
                      </a:cubicBezTo>
                      <a:cubicBezTo>
                        <a:pt x="4" y="6"/>
                        <a:pt x="8" y="4"/>
                        <a:pt x="12" y="4"/>
                      </a:cubicBezTo>
                      <a:cubicBezTo>
                        <a:pt x="13" y="3"/>
                        <a:pt x="6" y="3"/>
                        <a:pt x="4" y="2"/>
                      </a:cubicBezTo>
                      <a:cubicBezTo>
                        <a:pt x="8" y="2"/>
                        <a:pt x="3" y="1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9" name="Freeform 730">
                  <a:extLst>
                    <a:ext uri="{FF2B5EF4-FFF2-40B4-BE49-F238E27FC236}">
                      <a16:creationId xmlns:a16="http://schemas.microsoft.com/office/drawing/2014/main" id="{FC0FF3EB-9C02-3A40-9C0A-FDEF1CA91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689"/>
                  <a:ext cx="20" cy="41"/>
                </a:xfrm>
                <a:custGeom>
                  <a:avLst/>
                  <a:gdLst>
                    <a:gd name="T0" fmla="*/ 13 w 23"/>
                    <a:gd name="T1" fmla="*/ 39 h 48"/>
                    <a:gd name="T2" fmla="*/ 12 w 23"/>
                    <a:gd name="T3" fmla="*/ 36 h 48"/>
                    <a:gd name="T4" fmla="*/ 14 w 23"/>
                    <a:gd name="T5" fmla="*/ 38 h 48"/>
                    <a:gd name="T6" fmla="*/ 17 w 23"/>
                    <a:gd name="T7" fmla="*/ 36 h 48"/>
                    <a:gd name="T8" fmla="*/ 14 w 23"/>
                    <a:gd name="T9" fmla="*/ 36 h 48"/>
                    <a:gd name="T10" fmla="*/ 13 w 23"/>
                    <a:gd name="T11" fmla="*/ 31 h 48"/>
                    <a:gd name="T12" fmla="*/ 8 w 23"/>
                    <a:gd name="T13" fmla="*/ 31 h 48"/>
                    <a:gd name="T14" fmla="*/ 16 w 23"/>
                    <a:gd name="T15" fmla="*/ 28 h 48"/>
                    <a:gd name="T16" fmla="*/ 5 w 23"/>
                    <a:gd name="T17" fmla="*/ 29 h 48"/>
                    <a:gd name="T18" fmla="*/ 9 w 23"/>
                    <a:gd name="T19" fmla="*/ 24 h 48"/>
                    <a:gd name="T20" fmla="*/ 10 w 23"/>
                    <a:gd name="T21" fmla="*/ 25 h 48"/>
                    <a:gd name="T22" fmla="*/ 10 w 23"/>
                    <a:gd name="T23" fmla="*/ 22 h 48"/>
                    <a:gd name="T24" fmla="*/ 15 w 23"/>
                    <a:gd name="T25" fmla="*/ 22 h 48"/>
                    <a:gd name="T26" fmla="*/ 14 w 23"/>
                    <a:gd name="T27" fmla="*/ 18 h 48"/>
                    <a:gd name="T28" fmla="*/ 17 w 23"/>
                    <a:gd name="T29" fmla="*/ 18 h 48"/>
                    <a:gd name="T30" fmla="*/ 13 w 23"/>
                    <a:gd name="T31" fmla="*/ 11 h 48"/>
                    <a:gd name="T32" fmla="*/ 16 w 23"/>
                    <a:gd name="T33" fmla="*/ 10 h 48"/>
                    <a:gd name="T34" fmla="*/ 7 w 23"/>
                    <a:gd name="T35" fmla="*/ 11 h 48"/>
                    <a:gd name="T36" fmla="*/ 7 w 23"/>
                    <a:gd name="T37" fmla="*/ 7 h 48"/>
                    <a:gd name="T38" fmla="*/ 14 w 23"/>
                    <a:gd name="T39" fmla="*/ 8 h 48"/>
                    <a:gd name="T40" fmla="*/ 11 w 23"/>
                    <a:gd name="T41" fmla="*/ 7 h 48"/>
                    <a:gd name="T42" fmla="*/ 17 w 23"/>
                    <a:gd name="T43" fmla="*/ 5 h 48"/>
                    <a:gd name="T44" fmla="*/ 8 w 23"/>
                    <a:gd name="T45" fmla="*/ 2 h 48"/>
                    <a:gd name="T46" fmla="*/ 10 w 23"/>
                    <a:gd name="T47" fmla="*/ 0 h 48"/>
                    <a:gd name="T48" fmla="*/ 0 w 23"/>
                    <a:gd name="T49" fmla="*/ 2 h 48"/>
                    <a:gd name="T50" fmla="*/ 2 w 23"/>
                    <a:gd name="T51" fmla="*/ 12 h 48"/>
                    <a:gd name="T52" fmla="*/ 7 w 23"/>
                    <a:gd name="T53" fmla="*/ 15 h 48"/>
                    <a:gd name="T54" fmla="*/ 1 w 23"/>
                    <a:gd name="T55" fmla="*/ 15 h 48"/>
                    <a:gd name="T56" fmla="*/ 7 w 23"/>
                    <a:gd name="T57" fmla="*/ 15 h 48"/>
                    <a:gd name="T58" fmla="*/ 2 w 23"/>
                    <a:gd name="T59" fmla="*/ 17 h 48"/>
                    <a:gd name="T60" fmla="*/ 7 w 23"/>
                    <a:gd name="T61" fmla="*/ 18 h 48"/>
                    <a:gd name="T62" fmla="*/ 0 w 23"/>
                    <a:gd name="T63" fmla="*/ 19 h 48"/>
                    <a:gd name="T64" fmla="*/ 3 w 23"/>
                    <a:gd name="T65" fmla="*/ 36 h 48"/>
                    <a:gd name="T66" fmla="*/ 7 w 23"/>
                    <a:gd name="T67" fmla="*/ 36 h 48"/>
                    <a:gd name="T68" fmla="*/ 8 w 23"/>
                    <a:gd name="T69" fmla="*/ 42 h 48"/>
                    <a:gd name="T70" fmla="*/ 11 w 23"/>
                    <a:gd name="T71" fmla="*/ 43 h 48"/>
                    <a:gd name="T72" fmla="*/ 2 w 23"/>
                    <a:gd name="T73" fmla="*/ 43 h 48"/>
                    <a:gd name="T74" fmla="*/ 3 w 23"/>
                    <a:gd name="T75" fmla="*/ 45 h 48"/>
                    <a:gd name="T76" fmla="*/ 5 w 23"/>
                    <a:gd name="T77" fmla="*/ 44 h 48"/>
                    <a:gd name="T78" fmla="*/ 3 w 23"/>
                    <a:gd name="T79" fmla="*/ 46 h 48"/>
                    <a:gd name="T80" fmla="*/ 15 w 23"/>
                    <a:gd name="T81" fmla="*/ 44 h 48"/>
                    <a:gd name="T82" fmla="*/ 19 w 23"/>
                    <a:gd name="T83" fmla="*/ 39 h 48"/>
                    <a:gd name="T84" fmla="*/ 13 w 23"/>
                    <a:gd name="T85" fmla="*/ 3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" h="48">
                      <a:moveTo>
                        <a:pt x="13" y="39"/>
                      </a:moveTo>
                      <a:cubicBezTo>
                        <a:pt x="13" y="38"/>
                        <a:pt x="10" y="37"/>
                        <a:pt x="12" y="36"/>
                      </a:cubicBezTo>
                      <a:cubicBezTo>
                        <a:pt x="14" y="37"/>
                        <a:pt x="15" y="37"/>
                        <a:pt x="14" y="38"/>
                      </a:cubicBezTo>
                      <a:cubicBezTo>
                        <a:pt x="19" y="37"/>
                        <a:pt x="13" y="37"/>
                        <a:pt x="17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5" y="34"/>
                        <a:pt x="10" y="35"/>
                        <a:pt x="13" y="31"/>
                      </a:cubicBezTo>
                      <a:cubicBezTo>
                        <a:pt x="11" y="31"/>
                        <a:pt x="11" y="31"/>
                        <a:pt x="8" y="31"/>
                      </a:cubicBezTo>
                      <a:cubicBezTo>
                        <a:pt x="12" y="29"/>
                        <a:pt x="12" y="30"/>
                        <a:pt x="16" y="28"/>
                      </a:cubicBezTo>
                      <a:cubicBezTo>
                        <a:pt x="14" y="28"/>
                        <a:pt x="9" y="29"/>
                        <a:pt x="5" y="29"/>
                      </a:cubicBezTo>
                      <a:cubicBezTo>
                        <a:pt x="11" y="26"/>
                        <a:pt x="4" y="25"/>
                        <a:pt x="9" y="24"/>
                      </a:cubicBezTo>
                      <a:cubicBezTo>
                        <a:pt x="9" y="24"/>
                        <a:pt x="10" y="24"/>
                        <a:pt x="10" y="25"/>
                      </a:cubicBezTo>
                      <a:cubicBezTo>
                        <a:pt x="16" y="24"/>
                        <a:pt x="8" y="23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1" y="19"/>
                        <a:pt x="14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6"/>
                        <a:pt x="15" y="13"/>
                        <a:pt x="13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2" y="7"/>
                        <a:pt x="14" y="13"/>
                        <a:pt x="7" y="11"/>
                      </a:cubicBezTo>
                      <a:cubicBezTo>
                        <a:pt x="16" y="10"/>
                        <a:pt x="3" y="9"/>
                        <a:pt x="7" y="7"/>
                      </a:cubicBezTo>
                      <a:cubicBezTo>
                        <a:pt x="11" y="7"/>
                        <a:pt x="9" y="9"/>
                        <a:pt x="14" y="8"/>
                      </a:cubicBezTo>
                      <a:cubicBezTo>
                        <a:pt x="9" y="8"/>
                        <a:pt x="12" y="7"/>
                        <a:pt x="11" y="7"/>
                      </a:cubicBezTo>
                      <a:cubicBezTo>
                        <a:pt x="15" y="7"/>
                        <a:pt x="11" y="5"/>
                        <a:pt x="17" y="5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1" y="2"/>
                        <a:pt x="10" y="1"/>
                        <a:pt x="10" y="0"/>
                      </a:cubicBezTo>
                      <a:cubicBezTo>
                        <a:pt x="9" y="2"/>
                        <a:pt x="3" y="0"/>
                        <a:pt x="0" y="2"/>
                      </a:cubicBezTo>
                      <a:cubicBezTo>
                        <a:pt x="3" y="4"/>
                        <a:pt x="4" y="9"/>
                        <a:pt x="2" y="12"/>
                      </a:cubicBezTo>
                      <a:cubicBezTo>
                        <a:pt x="8" y="13"/>
                        <a:pt x="2" y="14"/>
                        <a:pt x="7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8"/>
                        <a:pt x="5" y="15"/>
                        <a:pt x="7" y="15"/>
                      </a:cubicBezTo>
                      <a:cubicBezTo>
                        <a:pt x="8" y="16"/>
                        <a:pt x="4" y="17"/>
                        <a:pt x="2" y="17"/>
                      </a:cubicBezTo>
                      <a:cubicBezTo>
                        <a:pt x="1" y="19"/>
                        <a:pt x="3" y="17"/>
                        <a:pt x="7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4"/>
                        <a:pt x="7" y="30"/>
                        <a:pt x="3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5" y="38"/>
                        <a:pt x="17" y="40"/>
                        <a:pt x="8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9" y="42"/>
                        <a:pt x="5" y="43"/>
                        <a:pt x="2" y="43"/>
                      </a:cubicBezTo>
                      <a:cubicBezTo>
                        <a:pt x="3" y="43"/>
                        <a:pt x="2" y="44"/>
                        <a:pt x="3" y="45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9" y="44"/>
                        <a:pt x="7" y="45"/>
                        <a:pt x="3" y="46"/>
                      </a:cubicBezTo>
                      <a:cubicBezTo>
                        <a:pt x="8" y="48"/>
                        <a:pt x="11" y="45"/>
                        <a:pt x="15" y="44"/>
                      </a:cubicBezTo>
                      <a:cubicBezTo>
                        <a:pt x="6" y="41"/>
                        <a:pt x="23" y="41"/>
                        <a:pt x="19" y="39"/>
                      </a:cubicBezTo>
                      <a:cubicBezTo>
                        <a:pt x="17" y="37"/>
                        <a:pt x="15" y="39"/>
                        <a:pt x="13" y="3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0" name="Freeform 731">
                  <a:extLst>
                    <a:ext uri="{FF2B5EF4-FFF2-40B4-BE49-F238E27FC236}">
                      <a16:creationId xmlns:a16="http://schemas.microsoft.com/office/drawing/2014/main" id="{0EB06100-6048-CA46-A7D5-3321C84B1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272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1" name="Freeform 732">
                  <a:extLst>
                    <a:ext uri="{FF2B5EF4-FFF2-40B4-BE49-F238E27FC236}">
                      <a16:creationId xmlns:a16="http://schemas.microsoft.com/office/drawing/2014/main" id="{1554F921-053E-D24B-B597-4425CE034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688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2" name="Rectangle 733">
                  <a:extLst>
                    <a:ext uri="{FF2B5EF4-FFF2-40B4-BE49-F238E27FC236}">
                      <a16:creationId xmlns:a16="http://schemas.microsoft.com/office/drawing/2014/main" id="{BE26D649-446E-9144-A349-49D9269BD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1" y="272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3" name="Freeform 734">
                  <a:extLst>
                    <a:ext uri="{FF2B5EF4-FFF2-40B4-BE49-F238E27FC236}">
                      <a16:creationId xmlns:a16="http://schemas.microsoft.com/office/drawing/2014/main" id="{C8A5D6D7-3E1D-174F-A107-B728FBE89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72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4" name="Freeform 735">
                  <a:extLst>
                    <a:ext uri="{FF2B5EF4-FFF2-40B4-BE49-F238E27FC236}">
                      <a16:creationId xmlns:a16="http://schemas.microsoft.com/office/drawing/2014/main" id="{C0E0C9E9-AA9A-7F44-8CC7-66D388AE6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268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5" name="Freeform 736">
                  <a:extLst>
                    <a:ext uri="{FF2B5EF4-FFF2-40B4-BE49-F238E27FC236}">
                      <a16:creationId xmlns:a16="http://schemas.microsoft.com/office/drawing/2014/main" id="{7AF0DD53-2329-EA4A-8631-89E0B2271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6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6" name="Freeform 737">
                  <a:extLst>
                    <a:ext uri="{FF2B5EF4-FFF2-40B4-BE49-F238E27FC236}">
                      <a16:creationId xmlns:a16="http://schemas.microsoft.com/office/drawing/2014/main" id="{75917C09-51E2-FB48-8952-B78EA4655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617"/>
                  <a:ext cx="28" cy="71"/>
                </a:xfrm>
                <a:custGeom>
                  <a:avLst/>
                  <a:gdLst>
                    <a:gd name="T0" fmla="*/ 16 w 32"/>
                    <a:gd name="T1" fmla="*/ 3 h 82"/>
                    <a:gd name="T2" fmla="*/ 10 w 32"/>
                    <a:gd name="T3" fmla="*/ 2 h 82"/>
                    <a:gd name="T4" fmla="*/ 7 w 32"/>
                    <a:gd name="T5" fmla="*/ 5 h 82"/>
                    <a:gd name="T6" fmla="*/ 11 w 32"/>
                    <a:gd name="T7" fmla="*/ 8 h 82"/>
                    <a:gd name="T8" fmla="*/ 11 w 32"/>
                    <a:gd name="T9" fmla="*/ 18 h 82"/>
                    <a:gd name="T10" fmla="*/ 9 w 32"/>
                    <a:gd name="T11" fmla="*/ 24 h 82"/>
                    <a:gd name="T12" fmla="*/ 16 w 32"/>
                    <a:gd name="T13" fmla="*/ 32 h 82"/>
                    <a:gd name="T14" fmla="*/ 14 w 32"/>
                    <a:gd name="T15" fmla="*/ 33 h 82"/>
                    <a:gd name="T16" fmla="*/ 12 w 32"/>
                    <a:gd name="T17" fmla="*/ 38 h 82"/>
                    <a:gd name="T18" fmla="*/ 22 w 32"/>
                    <a:gd name="T19" fmla="*/ 39 h 82"/>
                    <a:gd name="T20" fmla="*/ 22 w 32"/>
                    <a:gd name="T21" fmla="*/ 44 h 82"/>
                    <a:gd name="T22" fmla="*/ 18 w 32"/>
                    <a:gd name="T23" fmla="*/ 47 h 82"/>
                    <a:gd name="T24" fmla="*/ 18 w 32"/>
                    <a:gd name="T25" fmla="*/ 52 h 82"/>
                    <a:gd name="T26" fmla="*/ 16 w 32"/>
                    <a:gd name="T27" fmla="*/ 58 h 82"/>
                    <a:gd name="T28" fmla="*/ 19 w 32"/>
                    <a:gd name="T29" fmla="*/ 62 h 82"/>
                    <a:gd name="T30" fmla="*/ 23 w 32"/>
                    <a:gd name="T31" fmla="*/ 66 h 82"/>
                    <a:gd name="T32" fmla="*/ 18 w 32"/>
                    <a:gd name="T33" fmla="*/ 67 h 82"/>
                    <a:gd name="T34" fmla="*/ 19 w 32"/>
                    <a:gd name="T35" fmla="*/ 70 h 82"/>
                    <a:gd name="T36" fmla="*/ 18 w 32"/>
                    <a:gd name="T37" fmla="*/ 81 h 82"/>
                    <a:gd name="T38" fmla="*/ 20 w 32"/>
                    <a:gd name="T39" fmla="*/ 76 h 82"/>
                    <a:gd name="T40" fmla="*/ 17 w 32"/>
                    <a:gd name="T41" fmla="*/ 75 h 82"/>
                    <a:gd name="T42" fmla="*/ 28 w 32"/>
                    <a:gd name="T43" fmla="*/ 73 h 82"/>
                    <a:gd name="T44" fmla="*/ 30 w 32"/>
                    <a:gd name="T45" fmla="*/ 72 h 82"/>
                    <a:gd name="T46" fmla="*/ 28 w 32"/>
                    <a:gd name="T47" fmla="*/ 68 h 82"/>
                    <a:gd name="T48" fmla="*/ 30 w 32"/>
                    <a:gd name="T49" fmla="*/ 64 h 82"/>
                    <a:gd name="T50" fmla="*/ 30 w 32"/>
                    <a:gd name="T51" fmla="*/ 59 h 82"/>
                    <a:gd name="T52" fmla="*/ 27 w 32"/>
                    <a:gd name="T53" fmla="*/ 55 h 82"/>
                    <a:gd name="T54" fmla="*/ 29 w 32"/>
                    <a:gd name="T55" fmla="*/ 55 h 82"/>
                    <a:gd name="T56" fmla="*/ 29 w 32"/>
                    <a:gd name="T57" fmla="*/ 53 h 82"/>
                    <a:gd name="T58" fmla="*/ 27 w 32"/>
                    <a:gd name="T59" fmla="*/ 50 h 82"/>
                    <a:gd name="T60" fmla="*/ 24 w 32"/>
                    <a:gd name="T61" fmla="*/ 46 h 82"/>
                    <a:gd name="T62" fmla="*/ 30 w 32"/>
                    <a:gd name="T63" fmla="*/ 45 h 82"/>
                    <a:gd name="T64" fmla="*/ 30 w 32"/>
                    <a:gd name="T65" fmla="*/ 40 h 82"/>
                    <a:gd name="T66" fmla="*/ 24 w 32"/>
                    <a:gd name="T67" fmla="*/ 39 h 82"/>
                    <a:gd name="T68" fmla="*/ 22 w 32"/>
                    <a:gd name="T69" fmla="*/ 33 h 82"/>
                    <a:gd name="T70" fmla="*/ 20 w 32"/>
                    <a:gd name="T71" fmla="*/ 26 h 82"/>
                    <a:gd name="T72" fmla="*/ 21 w 32"/>
                    <a:gd name="T73" fmla="*/ 23 h 82"/>
                    <a:gd name="T74" fmla="*/ 19 w 32"/>
                    <a:gd name="T75" fmla="*/ 15 h 82"/>
                    <a:gd name="T76" fmla="*/ 13 w 32"/>
                    <a:gd name="T77" fmla="*/ 19 h 82"/>
                    <a:gd name="T78" fmla="*/ 23 w 32"/>
                    <a:gd name="T79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82">
                      <a:moveTo>
                        <a:pt x="23" y="7"/>
                      </a:moveTo>
                      <a:cubicBezTo>
                        <a:pt x="22" y="5"/>
                        <a:pt x="20" y="4"/>
                        <a:pt x="1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2"/>
                        <a:pt x="14" y="0"/>
                        <a:pt x="1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5" y="3"/>
                        <a:pt x="8" y="3"/>
                        <a:pt x="7" y="5"/>
                      </a:cubicBezTo>
                      <a:cubicBezTo>
                        <a:pt x="8" y="6"/>
                        <a:pt x="17" y="7"/>
                        <a:pt x="15" y="8"/>
                      </a:cubicBezTo>
                      <a:cubicBezTo>
                        <a:pt x="15" y="9"/>
                        <a:pt x="13" y="9"/>
                        <a:pt x="11" y="8"/>
                      </a:cubicBezTo>
                      <a:cubicBezTo>
                        <a:pt x="10" y="10"/>
                        <a:pt x="17" y="10"/>
                        <a:pt x="18" y="11"/>
                      </a:cubicBezTo>
                      <a:cubicBezTo>
                        <a:pt x="0" y="12"/>
                        <a:pt x="23" y="16"/>
                        <a:pt x="11" y="18"/>
                      </a:cubicBezTo>
                      <a:cubicBezTo>
                        <a:pt x="13" y="19"/>
                        <a:pt x="11" y="21"/>
                        <a:pt x="15" y="22"/>
                      </a:cubicBezTo>
                      <a:cubicBezTo>
                        <a:pt x="10" y="22"/>
                        <a:pt x="14" y="24"/>
                        <a:pt x="9" y="24"/>
                      </a:cubicBezTo>
                      <a:cubicBezTo>
                        <a:pt x="20" y="24"/>
                        <a:pt x="5" y="29"/>
                        <a:pt x="18" y="29"/>
                      </a:cubicBezTo>
                      <a:cubicBezTo>
                        <a:pt x="14" y="31"/>
                        <a:pt x="19" y="29"/>
                        <a:pt x="16" y="32"/>
                      </a:cubicBezTo>
                      <a:cubicBezTo>
                        <a:pt x="14" y="32"/>
                        <a:pt x="14" y="31"/>
                        <a:pt x="14" y="31"/>
                      </a:cubicBezTo>
                      <a:cubicBezTo>
                        <a:pt x="11" y="32"/>
                        <a:pt x="19" y="32"/>
                        <a:pt x="14" y="33"/>
                      </a:cubicBezTo>
                      <a:cubicBezTo>
                        <a:pt x="13" y="35"/>
                        <a:pt x="17" y="34"/>
                        <a:pt x="20" y="35"/>
                      </a:cubicBezTo>
                      <a:cubicBezTo>
                        <a:pt x="19" y="37"/>
                        <a:pt x="17" y="36"/>
                        <a:pt x="12" y="38"/>
                      </a:cubicBezTo>
                      <a:cubicBezTo>
                        <a:pt x="18" y="38"/>
                        <a:pt x="15" y="39"/>
                        <a:pt x="18" y="40"/>
                      </a:cubicBezTo>
                      <a:cubicBezTo>
                        <a:pt x="19" y="40"/>
                        <a:pt x="20" y="38"/>
                        <a:pt x="22" y="39"/>
                      </a:cubicBezTo>
                      <a:cubicBezTo>
                        <a:pt x="21" y="42"/>
                        <a:pt x="26" y="41"/>
                        <a:pt x="28" y="44"/>
                      </a:cubicBezTo>
                      <a:cubicBezTo>
                        <a:pt x="21" y="45"/>
                        <a:pt x="28" y="41"/>
                        <a:pt x="22" y="44"/>
                      </a:cubicBezTo>
                      <a:cubicBezTo>
                        <a:pt x="19" y="42"/>
                        <a:pt x="19" y="41"/>
                        <a:pt x="14" y="40"/>
                      </a:cubicBezTo>
                      <a:cubicBezTo>
                        <a:pt x="14" y="42"/>
                        <a:pt x="15" y="45"/>
                        <a:pt x="18" y="47"/>
                      </a:cubicBezTo>
                      <a:cubicBezTo>
                        <a:pt x="17" y="48"/>
                        <a:pt x="15" y="46"/>
                        <a:pt x="14" y="47"/>
                      </a:cubicBezTo>
                      <a:cubicBezTo>
                        <a:pt x="11" y="49"/>
                        <a:pt x="21" y="50"/>
                        <a:pt x="18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9" y="53"/>
                        <a:pt x="14" y="56"/>
                        <a:pt x="16" y="58"/>
                      </a:cubicBezTo>
                      <a:cubicBezTo>
                        <a:pt x="18" y="58"/>
                        <a:pt x="19" y="57"/>
                        <a:pt x="20" y="58"/>
                      </a:cubicBezTo>
                      <a:cubicBezTo>
                        <a:pt x="12" y="58"/>
                        <a:pt x="25" y="60"/>
                        <a:pt x="19" y="62"/>
                      </a:cubicBezTo>
                      <a:cubicBezTo>
                        <a:pt x="24" y="62"/>
                        <a:pt x="27" y="64"/>
                        <a:pt x="28" y="65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6" y="64"/>
                        <a:pt x="17" y="64"/>
                        <a:pt x="14" y="62"/>
                      </a:cubicBezTo>
                      <a:cubicBezTo>
                        <a:pt x="17" y="64"/>
                        <a:pt x="14" y="66"/>
                        <a:pt x="18" y="6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3" y="68"/>
                        <a:pt x="23" y="68"/>
                        <a:pt x="19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7" y="74"/>
                        <a:pt x="11" y="78"/>
                        <a:pt x="18" y="81"/>
                      </a:cubicBezTo>
                      <a:cubicBezTo>
                        <a:pt x="21" y="82"/>
                        <a:pt x="27" y="80"/>
                        <a:pt x="29" y="80"/>
                      </a:cubicBezTo>
                      <a:cubicBezTo>
                        <a:pt x="27" y="78"/>
                        <a:pt x="22" y="77"/>
                        <a:pt x="2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1" y="75"/>
                        <a:pt x="19" y="74"/>
                        <a:pt x="17" y="75"/>
                      </a:cubicBezTo>
                      <a:cubicBezTo>
                        <a:pt x="14" y="73"/>
                        <a:pt x="21" y="74"/>
                        <a:pt x="18" y="72"/>
                      </a:cubicBezTo>
                      <a:cubicBezTo>
                        <a:pt x="23" y="72"/>
                        <a:pt x="24" y="73"/>
                        <a:pt x="28" y="73"/>
                      </a:cubicBezTo>
                      <a:cubicBezTo>
                        <a:pt x="26" y="72"/>
                        <a:pt x="26" y="72"/>
                        <a:pt x="26" y="72"/>
                      </a:cubicBezTo>
                      <a:cubicBezTo>
                        <a:pt x="28" y="72"/>
                        <a:pt x="27" y="71"/>
                        <a:pt x="30" y="72"/>
                      </a:cubicBezTo>
                      <a:cubicBezTo>
                        <a:pt x="23" y="70"/>
                        <a:pt x="32" y="69"/>
                        <a:pt x="29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5" y="68"/>
                        <a:pt x="26" y="67"/>
                        <a:pt x="25" y="67"/>
                      </a:cubicBezTo>
                      <a:cubicBezTo>
                        <a:pt x="29" y="66"/>
                        <a:pt x="28" y="66"/>
                        <a:pt x="30" y="64"/>
                      </a:cubicBezTo>
                      <a:cubicBezTo>
                        <a:pt x="28" y="63"/>
                        <a:pt x="22" y="63"/>
                        <a:pt x="23" y="62"/>
                      </a:cubicBezTo>
                      <a:cubicBezTo>
                        <a:pt x="28" y="62"/>
                        <a:pt x="26" y="59"/>
                        <a:pt x="30" y="59"/>
                      </a:cubicBezTo>
                      <a:cubicBezTo>
                        <a:pt x="25" y="59"/>
                        <a:pt x="28" y="57"/>
                        <a:pt x="25" y="56"/>
                      </a:cubicBezTo>
                      <a:cubicBezTo>
                        <a:pt x="24" y="56"/>
                        <a:pt x="25" y="55"/>
                        <a:pt x="27" y="55"/>
                      </a:cubicBezTo>
                      <a:cubicBezTo>
                        <a:pt x="28" y="55"/>
                        <a:pt x="28" y="55"/>
                        <a:pt x="28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0" y="54"/>
                        <a:pt x="26" y="54"/>
                        <a:pt x="29" y="53"/>
                      </a:cubicBezTo>
                      <a:cubicBezTo>
                        <a:pt x="30" y="53"/>
                        <a:pt x="30" y="54"/>
                        <a:pt x="31" y="54"/>
                      </a:cubicBezTo>
                      <a:cubicBezTo>
                        <a:pt x="32" y="52"/>
                        <a:pt x="22" y="51"/>
                        <a:pt x="27" y="50"/>
                      </a:cubicBezTo>
                      <a:cubicBezTo>
                        <a:pt x="25" y="50"/>
                        <a:pt x="24" y="48"/>
                        <a:pt x="19" y="48"/>
                      </a:cubicBezTo>
                      <a:cubicBezTo>
                        <a:pt x="21" y="48"/>
                        <a:pt x="25" y="48"/>
                        <a:pt x="24" y="46"/>
                      </a:cubicBezTo>
                      <a:cubicBezTo>
                        <a:pt x="20" y="45"/>
                        <a:pt x="26" y="45"/>
                        <a:pt x="23" y="44"/>
                      </a:cubicBezTo>
                      <a:cubicBezTo>
                        <a:pt x="28" y="45"/>
                        <a:pt x="25" y="44"/>
                        <a:pt x="30" y="45"/>
                      </a:cubicBezTo>
                      <a:cubicBezTo>
                        <a:pt x="32" y="44"/>
                        <a:pt x="25" y="42"/>
                        <a:pt x="26" y="41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8" y="40"/>
                        <a:pt x="24" y="39"/>
                        <a:pt x="28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7"/>
                        <a:pt x="25" y="36"/>
                        <a:pt x="29" y="35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9" y="31"/>
                        <a:pt x="23" y="29"/>
                        <a:pt x="17" y="27"/>
                      </a:cubicBezTo>
                      <a:cubicBezTo>
                        <a:pt x="17" y="27"/>
                        <a:pt x="18" y="26"/>
                        <a:pt x="20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3" y="25"/>
                        <a:pt x="26" y="24"/>
                        <a:pt x="21" y="23"/>
                      </a:cubicBezTo>
                      <a:cubicBezTo>
                        <a:pt x="19" y="22"/>
                        <a:pt x="25" y="23"/>
                        <a:pt x="26" y="22"/>
                      </a:cubicBezTo>
                      <a:cubicBezTo>
                        <a:pt x="18" y="20"/>
                        <a:pt x="31" y="16"/>
                        <a:pt x="19" y="15"/>
                      </a:cubicBezTo>
                      <a:cubicBezTo>
                        <a:pt x="19" y="16"/>
                        <a:pt x="17" y="18"/>
                        <a:pt x="17" y="19"/>
                      </a:cubicBezTo>
                      <a:cubicBezTo>
                        <a:pt x="16" y="19"/>
                        <a:pt x="14" y="19"/>
                        <a:pt x="13" y="19"/>
                      </a:cubicBezTo>
                      <a:cubicBezTo>
                        <a:pt x="13" y="17"/>
                        <a:pt x="17" y="16"/>
                        <a:pt x="15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11"/>
                        <a:pt x="13" y="9"/>
                        <a:pt x="23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7" name="Freeform 738">
                  <a:extLst>
                    <a:ext uri="{FF2B5EF4-FFF2-40B4-BE49-F238E27FC236}">
                      <a16:creationId xmlns:a16="http://schemas.microsoft.com/office/drawing/2014/main" id="{746C83EB-26B7-0046-A97D-E0C1DAB5C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2641"/>
                  <a:ext cx="4" cy="0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8" name="Freeform 739">
                  <a:extLst>
                    <a:ext uri="{FF2B5EF4-FFF2-40B4-BE49-F238E27FC236}">
                      <a16:creationId xmlns:a16="http://schemas.microsoft.com/office/drawing/2014/main" id="{7C0348A6-0DE1-094B-9276-2E4149F19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7" y="264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9" name="Freeform 740">
                  <a:extLst>
                    <a:ext uri="{FF2B5EF4-FFF2-40B4-BE49-F238E27FC236}">
                      <a16:creationId xmlns:a16="http://schemas.microsoft.com/office/drawing/2014/main" id="{7FAB5A4C-706F-024E-828B-2A97C0B96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617"/>
                  <a:ext cx="2" cy="2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1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0" name="Freeform 741">
                  <a:extLst>
                    <a:ext uri="{FF2B5EF4-FFF2-40B4-BE49-F238E27FC236}">
                      <a16:creationId xmlns:a16="http://schemas.microsoft.com/office/drawing/2014/main" id="{A2E93BC7-61BA-F742-9277-D4AA62F2C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1" name="Freeform 742">
                  <a:extLst>
                    <a:ext uri="{FF2B5EF4-FFF2-40B4-BE49-F238E27FC236}">
                      <a16:creationId xmlns:a16="http://schemas.microsoft.com/office/drawing/2014/main" id="{23E9B787-E0C7-8B49-BE97-8E0E2EB5C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580"/>
                  <a:ext cx="23" cy="38"/>
                </a:xfrm>
                <a:custGeom>
                  <a:avLst/>
                  <a:gdLst>
                    <a:gd name="T0" fmla="*/ 13 w 27"/>
                    <a:gd name="T1" fmla="*/ 8 h 44"/>
                    <a:gd name="T2" fmla="*/ 8 w 27"/>
                    <a:gd name="T3" fmla="*/ 6 h 44"/>
                    <a:gd name="T4" fmla="*/ 12 w 27"/>
                    <a:gd name="T5" fmla="*/ 4 h 44"/>
                    <a:gd name="T6" fmla="*/ 4 w 27"/>
                    <a:gd name="T7" fmla="*/ 1 h 44"/>
                    <a:gd name="T8" fmla="*/ 10 w 27"/>
                    <a:gd name="T9" fmla="*/ 23 h 44"/>
                    <a:gd name="T10" fmla="*/ 6 w 27"/>
                    <a:gd name="T11" fmla="*/ 22 h 44"/>
                    <a:gd name="T12" fmla="*/ 13 w 27"/>
                    <a:gd name="T13" fmla="*/ 29 h 44"/>
                    <a:gd name="T14" fmla="*/ 6 w 27"/>
                    <a:gd name="T15" fmla="*/ 29 h 44"/>
                    <a:gd name="T16" fmla="*/ 9 w 27"/>
                    <a:gd name="T17" fmla="*/ 34 h 44"/>
                    <a:gd name="T18" fmla="*/ 12 w 27"/>
                    <a:gd name="T19" fmla="*/ 33 h 44"/>
                    <a:gd name="T20" fmla="*/ 11 w 27"/>
                    <a:gd name="T21" fmla="*/ 35 h 44"/>
                    <a:gd name="T22" fmla="*/ 12 w 27"/>
                    <a:gd name="T23" fmla="*/ 34 h 44"/>
                    <a:gd name="T24" fmla="*/ 13 w 27"/>
                    <a:gd name="T25" fmla="*/ 37 h 44"/>
                    <a:gd name="T26" fmla="*/ 11 w 27"/>
                    <a:gd name="T27" fmla="*/ 36 h 44"/>
                    <a:gd name="T28" fmla="*/ 14 w 27"/>
                    <a:gd name="T29" fmla="*/ 38 h 44"/>
                    <a:gd name="T30" fmla="*/ 10 w 27"/>
                    <a:gd name="T31" fmla="*/ 39 h 44"/>
                    <a:gd name="T32" fmla="*/ 16 w 27"/>
                    <a:gd name="T33" fmla="*/ 43 h 44"/>
                    <a:gd name="T34" fmla="*/ 20 w 27"/>
                    <a:gd name="T35" fmla="*/ 44 h 44"/>
                    <a:gd name="T36" fmla="*/ 16 w 27"/>
                    <a:gd name="T37" fmla="*/ 39 h 44"/>
                    <a:gd name="T38" fmla="*/ 16 w 27"/>
                    <a:gd name="T39" fmla="*/ 40 h 44"/>
                    <a:gd name="T40" fmla="*/ 14 w 27"/>
                    <a:gd name="T41" fmla="*/ 37 h 44"/>
                    <a:gd name="T42" fmla="*/ 20 w 27"/>
                    <a:gd name="T43" fmla="*/ 38 h 44"/>
                    <a:gd name="T44" fmla="*/ 23 w 27"/>
                    <a:gd name="T45" fmla="*/ 33 h 44"/>
                    <a:gd name="T46" fmla="*/ 23 w 27"/>
                    <a:gd name="T47" fmla="*/ 33 h 44"/>
                    <a:gd name="T48" fmla="*/ 22 w 27"/>
                    <a:gd name="T49" fmla="*/ 32 h 44"/>
                    <a:gd name="T50" fmla="*/ 19 w 27"/>
                    <a:gd name="T51" fmla="*/ 33 h 44"/>
                    <a:gd name="T52" fmla="*/ 12 w 27"/>
                    <a:gd name="T53" fmla="*/ 33 h 44"/>
                    <a:gd name="T54" fmla="*/ 12 w 27"/>
                    <a:gd name="T55" fmla="*/ 31 h 44"/>
                    <a:gd name="T56" fmla="*/ 18 w 27"/>
                    <a:gd name="T57" fmla="*/ 31 h 44"/>
                    <a:gd name="T58" fmla="*/ 15 w 27"/>
                    <a:gd name="T59" fmla="*/ 31 h 44"/>
                    <a:gd name="T60" fmla="*/ 21 w 27"/>
                    <a:gd name="T61" fmla="*/ 28 h 44"/>
                    <a:gd name="T62" fmla="*/ 15 w 27"/>
                    <a:gd name="T63" fmla="*/ 29 h 44"/>
                    <a:gd name="T64" fmla="*/ 14 w 27"/>
                    <a:gd name="T65" fmla="*/ 21 h 44"/>
                    <a:gd name="T66" fmla="*/ 17 w 27"/>
                    <a:gd name="T67" fmla="*/ 21 h 44"/>
                    <a:gd name="T68" fmla="*/ 13 w 27"/>
                    <a:gd name="T69" fmla="*/ 20 h 44"/>
                    <a:gd name="T70" fmla="*/ 15 w 27"/>
                    <a:gd name="T71" fmla="*/ 15 h 44"/>
                    <a:gd name="T72" fmla="*/ 12 w 27"/>
                    <a:gd name="T73" fmla="*/ 16 h 44"/>
                    <a:gd name="T74" fmla="*/ 12 w 27"/>
                    <a:gd name="T75" fmla="*/ 10 h 44"/>
                    <a:gd name="T76" fmla="*/ 12 w 27"/>
                    <a:gd name="T77" fmla="*/ 10 h 44"/>
                    <a:gd name="T78" fmla="*/ 6 w 27"/>
                    <a:gd name="T79" fmla="*/ 7 h 44"/>
                    <a:gd name="T80" fmla="*/ 13 w 27"/>
                    <a:gd name="T81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44">
                      <a:moveTo>
                        <a:pt x="13" y="8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6"/>
                        <a:pt x="8" y="3"/>
                        <a:pt x="12" y="4"/>
                      </a:cubicBezTo>
                      <a:cubicBezTo>
                        <a:pt x="6" y="3"/>
                        <a:pt x="12" y="0"/>
                        <a:pt x="4" y="1"/>
                      </a:cubicBezTo>
                      <a:cubicBezTo>
                        <a:pt x="6" y="7"/>
                        <a:pt x="1" y="17"/>
                        <a:pt x="10" y="23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13" y="25"/>
                        <a:pt x="0" y="27"/>
                        <a:pt x="13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5" y="31"/>
                        <a:pt x="16" y="31"/>
                        <a:pt x="9" y="34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1" y="34"/>
                        <a:pt x="11" y="35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5" y="35"/>
                        <a:pt x="14" y="36"/>
                        <a:pt x="13" y="37"/>
                      </a:cubicBezTo>
                      <a:cubicBezTo>
                        <a:pt x="11" y="37"/>
                        <a:pt x="12" y="37"/>
                        <a:pt x="11" y="36"/>
                      </a:cubicBezTo>
                      <a:cubicBezTo>
                        <a:pt x="9" y="37"/>
                        <a:pt x="13" y="37"/>
                        <a:pt x="14" y="38"/>
                      </a:cubicBezTo>
                      <a:cubicBezTo>
                        <a:pt x="12" y="39"/>
                        <a:pt x="11" y="39"/>
                        <a:pt x="10" y="39"/>
                      </a:cubicBezTo>
                      <a:cubicBezTo>
                        <a:pt x="13" y="41"/>
                        <a:pt x="6" y="42"/>
                        <a:pt x="16" y="43"/>
                      </a:cubicBezTo>
                      <a:cubicBezTo>
                        <a:pt x="18" y="44"/>
                        <a:pt x="19" y="43"/>
                        <a:pt x="20" y="44"/>
                      </a:cubicBezTo>
                      <a:cubicBezTo>
                        <a:pt x="23" y="42"/>
                        <a:pt x="19" y="40"/>
                        <a:pt x="16" y="39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7" y="39"/>
                        <a:pt x="18" y="38"/>
                        <a:pt x="14" y="37"/>
                      </a:cubicBezTo>
                      <a:cubicBezTo>
                        <a:pt x="18" y="37"/>
                        <a:pt x="18" y="38"/>
                        <a:pt x="20" y="38"/>
                      </a:cubicBezTo>
                      <a:cubicBezTo>
                        <a:pt x="27" y="35"/>
                        <a:pt x="14" y="35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4" y="32"/>
                        <a:pt x="23" y="32"/>
                        <a:pt x="22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8" y="32"/>
                        <a:pt x="14" y="33"/>
                        <a:pt x="12" y="33"/>
                      </a:cubicBezTo>
                      <a:cubicBezTo>
                        <a:pt x="16" y="32"/>
                        <a:pt x="10" y="32"/>
                        <a:pt x="12" y="31"/>
                      </a:cubicBezTo>
                      <a:cubicBezTo>
                        <a:pt x="16" y="30"/>
                        <a:pt x="16" y="31"/>
                        <a:pt x="18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9" y="29"/>
                        <a:pt x="21" y="28"/>
                      </a:cubicBezTo>
                      <a:cubicBezTo>
                        <a:pt x="18" y="28"/>
                        <a:pt x="19" y="29"/>
                        <a:pt x="15" y="29"/>
                      </a:cubicBezTo>
                      <a:cubicBezTo>
                        <a:pt x="20" y="27"/>
                        <a:pt x="18" y="23"/>
                        <a:pt x="14" y="21"/>
                      </a:cubicBezTo>
                      <a:cubicBezTo>
                        <a:pt x="14" y="21"/>
                        <a:pt x="18" y="20"/>
                        <a:pt x="17" y="21"/>
                      </a:cubicBezTo>
                      <a:cubicBezTo>
                        <a:pt x="18" y="21"/>
                        <a:pt x="16" y="20"/>
                        <a:pt x="13" y="20"/>
                      </a:cubicBezTo>
                      <a:cubicBezTo>
                        <a:pt x="10" y="19"/>
                        <a:pt x="12" y="17"/>
                        <a:pt x="15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7" y="15"/>
                        <a:pt x="15" y="12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9"/>
                        <a:pt x="5" y="9"/>
                        <a:pt x="6" y="7"/>
                      </a:cubicBezTo>
                      <a:cubicBezTo>
                        <a:pt x="10" y="8"/>
                        <a:pt x="9" y="8"/>
                        <a:pt x="13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2" name="Freeform 743">
                  <a:extLst>
                    <a:ext uri="{FF2B5EF4-FFF2-40B4-BE49-F238E27FC236}">
                      <a16:creationId xmlns:a16="http://schemas.microsoft.com/office/drawing/2014/main" id="{BEA8791D-FD4E-9140-8DA0-76F361A3B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2578"/>
                  <a:ext cx="8" cy="3"/>
                </a:xfrm>
                <a:custGeom>
                  <a:avLst/>
                  <a:gdLst>
                    <a:gd name="T0" fmla="*/ 4 w 9"/>
                    <a:gd name="T1" fmla="*/ 2 h 3"/>
                    <a:gd name="T2" fmla="*/ 8 w 9"/>
                    <a:gd name="T3" fmla="*/ 3 h 3"/>
                    <a:gd name="T4" fmla="*/ 1 w 9"/>
                    <a:gd name="T5" fmla="*/ 0 h 3"/>
                    <a:gd name="T6" fmla="*/ 3 w 9"/>
                    <a:gd name="T7" fmla="*/ 2 h 3"/>
                    <a:gd name="T8" fmla="*/ 4 w 9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4" y="2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4" y="0"/>
                        <a:pt x="1" y="0"/>
                      </a:cubicBezTo>
                      <a:cubicBezTo>
                        <a:pt x="2" y="1"/>
                        <a:pt x="0" y="2"/>
                        <a:pt x="3" y="2"/>
                      </a:cubicBezTo>
                      <a:cubicBezTo>
                        <a:pt x="3" y="2"/>
                        <a:pt x="5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3" name="Freeform 744">
                  <a:extLst>
                    <a:ext uri="{FF2B5EF4-FFF2-40B4-BE49-F238E27FC236}">
                      <a16:creationId xmlns:a16="http://schemas.microsoft.com/office/drawing/2014/main" id="{A3BF5011-C766-9C46-98F8-4F18EDCB7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553"/>
                  <a:ext cx="14" cy="25"/>
                </a:xfrm>
                <a:custGeom>
                  <a:avLst/>
                  <a:gdLst>
                    <a:gd name="T0" fmla="*/ 10 w 17"/>
                    <a:gd name="T1" fmla="*/ 13 h 30"/>
                    <a:gd name="T2" fmla="*/ 7 w 17"/>
                    <a:gd name="T3" fmla="*/ 12 h 30"/>
                    <a:gd name="T4" fmla="*/ 2 w 17"/>
                    <a:gd name="T5" fmla="*/ 23 h 30"/>
                    <a:gd name="T6" fmla="*/ 7 w 17"/>
                    <a:gd name="T7" fmla="*/ 27 h 30"/>
                    <a:gd name="T8" fmla="*/ 3 w 17"/>
                    <a:gd name="T9" fmla="*/ 27 h 30"/>
                    <a:gd name="T10" fmla="*/ 8 w 17"/>
                    <a:gd name="T11" fmla="*/ 30 h 30"/>
                    <a:gd name="T12" fmla="*/ 6 w 17"/>
                    <a:gd name="T13" fmla="*/ 28 h 30"/>
                    <a:gd name="T14" fmla="*/ 9 w 17"/>
                    <a:gd name="T15" fmla="*/ 29 h 30"/>
                    <a:gd name="T16" fmla="*/ 8 w 17"/>
                    <a:gd name="T17" fmla="*/ 27 h 30"/>
                    <a:gd name="T18" fmla="*/ 11 w 17"/>
                    <a:gd name="T19" fmla="*/ 28 h 30"/>
                    <a:gd name="T20" fmla="*/ 6 w 17"/>
                    <a:gd name="T21" fmla="*/ 23 h 30"/>
                    <a:gd name="T22" fmla="*/ 11 w 17"/>
                    <a:gd name="T23" fmla="*/ 24 h 30"/>
                    <a:gd name="T24" fmla="*/ 15 w 17"/>
                    <a:gd name="T25" fmla="*/ 20 h 30"/>
                    <a:gd name="T26" fmla="*/ 13 w 17"/>
                    <a:gd name="T27" fmla="*/ 20 h 30"/>
                    <a:gd name="T28" fmla="*/ 8 w 17"/>
                    <a:gd name="T29" fmla="*/ 19 h 30"/>
                    <a:gd name="T30" fmla="*/ 15 w 17"/>
                    <a:gd name="T31" fmla="*/ 19 h 30"/>
                    <a:gd name="T32" fmla="*/ 15 w 17"/>
                    <a:gd name="T33" fmla="*/ 10 h 30"/>
                    <a:gd name="T34" fmla="*/ 10 w 17"/>
                    <a:gd name="T35" fmla="*/ 5 h 30"/>
                    <a:gd name="T36" fmla="*/ 14 w 17"/>
                    <a:gd name="T37" fmla="*/ 8 h 30"/>
                    <a:gd name="T38" fmla="*/ 16 w 17"/>
                    <a:gd name="T39" fmla="*/ 7 h 30"/>
                    <a:gd name="T40" fmla="*/ 9 w 17"/>
                    <a:gd name="T41" fmla="*/ 0 h 30"/>
                    <a:gd name="T42" fmla="*/ 10 w 17"/>
                    <a:gd name="T4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" h="30">
                      <a:moveTo>
                        <a:pt x="10" y="13"/>
                      </a:move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6"/>
                        <a:pt x="6" y="21"/>
                        <a:pt x="2" y="23"/>
                      </a:cubicBezTo>
                      <a:cubicBezTo>
                        <a:pt x="0" y="24"/>
                        <a:pt x="6" y="25"/>
                        <a:pt x="7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8"/>
                        <a:pt x="1" y="30"/>
                        <a:pt x="8" y="30"/>
                      </a:cubicBezTo>
                      <a:cubicBezTo>
                        <a:pt x="9" y="30"/>
                        <a:pt x="5" y="29"/>
                        <a:pt x="6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5" y="26"/>
                        <a:pt x="2" y="25"/>
                        <a:pt x="6" y="2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2" y="22"/>
                        <a:pt x="11" y="21"/>
                        <a:pt x="15" y="20"/>
                      </a:cubicBezTo>
                      <a:cubicBezTo>
                        <a:pt x="15" y="20"/>
                        <a:pt x="12" y="19"/>
                        <a:pt x="13" y="20"/>
                      </a:cubicBezTo>
                      <a:cubicBezTo>
                        <a:pt x="12" y="20"/>
                        <a:pt x="10" y="20"/>
                        <a:pt x="8" y="19"/>
                      </a:cubicBezTo>
                      <a:cubicBezTo>
                        <a:pt x="5" y="15"/>
                        <a:pt x="12" y="20"/>
                        <a:pt x="15" y="19"/>
                      </a:cubicBezTo>
                      <a:cubicBezTo>
                        <a:pt x="12" y="16"/>
                        <a:pt x="11" y="9"/>
                        <a:pt x="15" y="10"/>
                      </a:cubicBezTo>
                      <a:cubicBezTo>
                        <a:pt x="12" y="10"/>
                        <a:pt x="9" y="6"/>
                        <a:pt x="10" y="5"/>
                      </a:cubicBezTo>
                      <a:cubicBezTo>
                        <a:pt x="12" y="5"/>
                        <a:pt x="13" y="7"/>
                        <a:pt x="14" y="8"/>
                      </a:cubicBezTo>
                      <a:cubicBezTo>
                        <a:pt x="15" y="8"/>
                        <a:pt x="17" y="8"/>
                        <a:pt x="16" y="7"/>
                      </a:cubicBezTo>
                      <a:cubicBezTo>
                        <a:pt x="13" y="6"/>
                        <a:pt x="10" y="3"/>
                        <a:pt x="9" y="0"/>
                      </a:cubicBezTo>
                      <a:cubicBezTo>
                        <a:pt x="4" y="2"/>
                        <a:pt x="12" y="11"/>
                        <a:pt x="10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4" name="Freeform 745">
                  <a:extLst>
                    <a:ext uri="{FF2B5EF4-FFF2-40B4-BE49-F238E27FC236}">
                      <a16:creationId xmlns:a16="http://schemas.microsoft.com/office/drawing/2014/main" id="{5B525493-8C6C-374D-ABD1-99D578EA1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256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5" name="Freeform 746">
                  <a:extLst>
                    <a:ext uri="{FF2B5EF4-FFF2-40B4-BE49-F238E27FC236}">
                      <a16:creationId xmlns:a16="http://schemas.microsoft.com/office/drawing/2014/main" id="{2DBC1EF4-41F6-0D4C-B639-1C453D85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3251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0 h 2"/>
                    <a:gd name="T4" fmla="*/ 0 w 4"/>
                    <a:gd name="T5" fmla="*/ 0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6" name="Freeform 747">
                  <a:extLst>
                    <a:ext uri="{FF2B5EF4-FFF2-40B4-BE49-F238E27FC236}">
                      <a16:creationId xmlns:a16="http://schemas.microsoft.com/office/drawing/2014/main" id="{3981EE12-D655-A448-8020-35AB605C7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9" y="3240"/>
                  <a:ext cx="13" cy="11"/>
                </a:xfrm>
                <a:custGeom>
                  <a:avLst/>
                  <a:gdLst>
                    <a:gd name="T0" fmla="*/ 15 w 15"/>
                    <a:gd name="T1" fmla="*/ 4 h 13"/>
                    <a:gd name="T2" fmla="*/ 14 w 15"/>
                    <a:gd name="T3" fmla="*/ 1 h 13"/>
                    <a:gd name="T4" fmla="*/ 0 w 15"/>
                    <a:gd name="T5" fmla="*/ 7 h 13"/>
                    <a:gd name="T6" fmla="*/ 10 w 15"/>
                    <a:gd name="T7" fmla="*/ 11 h 13"/>
                    <a:gd name="T8" fmla="*/ 6 w 15"/>
                    <a:gd name="T9" fmla="*/ 6 h 13"/>
                    <a:gd name="T10" fmla="*/ 13 w 15"/>
                    <a:gd name="T11" fmla="*/ 8 h 13"/>
                    <a:gd name="T12" fmla="*/ 11 w 15"/>
                    <a:gd name="T13" fmla="*/ 4 h 13"/>
                    <a:gd name="T14" fmla="*/ 15 w 15"/>
                    <a:gd name="T15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3">
                      <a:moveTo>
                        <a:pt x="15" y="4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3" y="3"/>
                        <a:pt x="6" y="0"/>
                        <a:pt x="0" y="7"/>
                      </a:cubicBezTo>
                      <a:cubicBezTo>
                        <a:pt x="2" y="9"/>
                        <a:pt x="6" y="13"/>
                        <a:pt x="10" y="11"/>
                      </a:cubicBezTo>
                      <a:cubicBezTo>
                        <a:pt x="9" y="10"/>
                        <a:pt x="5" y="8"/>
                        <a:pt x="6" y="6"/>
                      </a:cubicBezTo>
                      <a:cubicBezTo>
                        <a:pt x="9" y="6"/>
                        <a:pt x="9" y="9"/>
                        <a:pt x="13" y="8"/>
                      </a:cubicBezTo>
                      <a:cubicBezTo>
                        <a:pt x="15" y="5"/>
                        <a:pt x="10" y="7"/>
                        <a:pt x="11" y="4"/>
                      </a:cubicBez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7" name="Freeform 748">
                  <a:extLst>
                    <a:ext uri="{FF2B5EF4-FFF2-40B4-BE49-F238E27FC236}">
                      <a16:creationId xmlns:a16="http://schemas.microsoft.com/office/drawing/2014/main" id="{93C54272-F505-FE42-B3E3-D1E236314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3" y="3239"/>
                  <a:ext cx="4" cy="1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8" name="Freeform 749">
                  <a:extLst>
                    <a:ext uri="{FF2B5EF4-FFF2-40B4-BE49-F238E27FC236}">
                      <a16:creationId xmlns:a16="http://schemas.microsoft.com/office/drawing/2014/main" id="{C13414AE-261B-A742-A457-3D6AF8586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3235"/>
                  <a:ext cx="6" cy="3"/>
                </a:xfrm>
                <a:custGeom>
                  <a:avLst/>
                  <a:gdLst>
                    <a:gd name="T0" fmla="*/ 2 w 6"/>
                    <a:gd name="T1" fmla="*/ 3 h 3"/>
                    <a:gd name="T2" fmla="*/ 6 w 6"/>
                    <a:gd name="T3" fmla="*/ 3 h 3"/>
                    <a:gd name="T4" fmla="*/ 0 w 6"/>
                    <a:gd name="T5" fmla="*/ 0 h 3"/>
                    <a:gd name="T6" fmla="*/ 2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2" y="3"/>
                      </a:moveTo>
                      <a:cubicBezTo>
                        <a:pt x="2" y="1"/>
                        <a:pt x="6" y="3"/>
                        <a:pt x="6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9" name="Freeform 750">
                  <a:extLst>
                    <a:ext uri="{FF2B5EF4-FFF2-40B4-BE49-F238E27FC236}">
                      <a16:creationId xmlns:a16="http://schemas.microsoft.com/office/drawing/2014/main" id="{90BB498F-F293-3145-9BD2-18D123764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2" y="322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0" name="Freeform 751">
                  <a:extLst>
                    <a:ext uri="{FF2B5EF4-FFF2-40B4-BE49-F238E27FC236}">
                      <a16:creationId xmlns:a16="http://schemas.microsoft.com/office/drawing/2014/main" id="{3855E6E3-3E2B-3E4B-9A39-FFB0A6FDD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3225"/>
                  <a:ext cx="9" cy="9"/>
                </a:xfrm>
                <a:custGeom>
                  <a:avLst/>
                  <a:gdLst>
                    <a:gd name="T0" fmla="*/ 2 w 10"/>
                    <a:gd name="T1" fmla="*/ 0 h 10"/>
                    <a:gd name="T2" fmla="*/ 2 w 10"/>
                    <a:gd name="T3" fmla="*/ 4 h 10"/>
                    <a:gd name="T4" fmla="*/ 2 w 10"/>
                    <a:gd name="T5" fmla="*/ 4 h 10"/>
                    <a:gd name="T6" fmla="*/ 7 w 10"/>
                    <a:gd name="T7" fmla="*/ 7 h 10"/>
                    <a:gd name="T8" fmla="*/ 6 w 10"/>
                    <a:gd name="T9" fmla="*/ 10 h 10"/>
                    <a:gd name="T10" fmla="*/ 10 w 10"/>
                    <a:gd name="T11" fmla="*/ 8 h 10"/>
                    <a:gd name="T12" fmla="*/ 2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2" y="0"/>
                      </a:moveTo>
                      <a:cubicBezTo>
                        <a:pt x="0" y="1"/>
                        <a:pt x="1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3"/>
                        <a:pt x="9" y="5"/>
                        <a:pt x="7" y="7"/>
                      </a:cubicBezTo>
                      <a:cubicBezTo>
                        <a:pt x="8" y="9"/>
                        <a:pt x="3" y="8"/>
                        <a:pt x="6" y="10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5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1" name="Freeform 752">
                  <a:extLst>
                    <a:ext uri="{FF2B5EF4-FFF2-40B4-BE49-F238E27FC236}">
                      <a16:creationId xmlns:a16="http://schemas.microsoft.com/office/drawing/2014/main" id="{07BD62A3-B561-574D-9E9E-57C6174B8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3" y="322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2" name="Freeform 753">
                  <a:extLst>
                    <a:ext uri="{FF2B5EF4-FFF2-40B4-BE49-F238E27FC236}">
                      <a16:creationId xmlns:a16="http://schemas.microsoft.com/office/drawing/2014/main" id="{621BEDE2-7088-F642-8319-D6B95F062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2" y="3234"/>
                  <a:ext cx="3" cy="0"/>
                </a:xfrm>
                <a:custGeom>
                  <a:avLst/>
                  <a:gdLst>
                    <a:gd name="T0" fmla="*/ 0 w 3"/>
                    <a:gd name="T1" fmla="*/ 1 w 3"/>
                    <a:gd name="T2" fmla="*/ 3 w 3"/>
                    <a:gd name="T3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3" name="Freeform 754">
                  <a:extLst>
                    <a:ext uri="{FF2B5EF4-FFF2-40B4-BE49-F238E27FC236}">
                      <a16:creationId xmlns:a16="http://schemas.microsoft.com/office/drawing/2014/main" id="{3E04786A-EA65-E440-AEC0-F3AC187DC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3" y="3216"/>
                  <a:ext cx="11" cy="8"/>
                </a:xfrm>
                <a:custGeom>
                  <a:avLst/>
                  <a:gdLst>
                    <a:gd name="T0" fmla="*/ 1 w 13"/>
                    <a:gd name="T1" fmla="*/ 2 h 9"/>
                    <a:gd name="T2" fmla="*/ 5 w 13"/>
                    <a:gd name="T3" fmla="*/ 9 h 9"/>
                    <a:gd name="T4" fmla="*/ 13 w 13"/>
                    <a:gd name="T5" fmla="*/ 5 h 9"/>
                    <a:gd name="T6" fmla="*/ 12 w 13"/>
                    <a:gd name="T7" fmla="*/ 1 h 9"/>
                    <a:gd name="T8" fmla="*/ 1 w 13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1" y="2"/>
                      </a:moveTo>
                      <a:cubicBezTo>
                        <a:pt x="8" y="4"/>
                        <a:pt x="0" y="7"/>
                        <a:pt x="5" y="9"/>
                      </a:cubicBezTo>
                      <a:cubicBezTo>
                        <a:pt x="5" y="6"/>
                        <a:pt x="10" y="4"/>
                        <a:pt x="13" y="5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0"/>
                        <a:pt x="5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4" name="Freeform 755">
                  <a:extLst>
                    <a:ext uri="{FF2B5EF4-FFF2-40B4-BE49-F238E27FC236}">
                      <a16:creationId xmlns:a16="http://schemas.microsoft.com/office/drawing/2014/main" id="{5544EC3E-B61D-224F-8CAF-8C0C408BD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" y="32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5" name="Freeform 756">
                  <a:extLst>
                    <a:ext uri="{FF2B5EF4-FFF2-40B4-BE49-F238E27FC236}">
                      <a16:creationId xmlns:a16="http://schemas.microsoft.com/office/drawing/2014/main" id="{99406205-2930-8246-8731-B492CA6AB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9" y="3197"/>
                  <a:ext cx="15" cy="18"/>
                </a:xfrm>
                <a:custGeom>
                  <a:avLst/>
                  <a:gdLst>
                    <a:gd name="T0" fmla="*/ 3 w 17"/>
                    <a:gd name="T1" fmla="*/ 0 h 21"/>
                    <a:gd name="T2" fmla="*/ 9 w 17"/>
                    <a:gd name="T3" fmla="*/ 9 h 21"/>
                    <a:gd name="T4" fmla="*/ 4 w 17"/>
                    <a:gd name="T5" fmla="*/ 6 h 21"/>
                    <a:gd name="T6" fmla="*/ 6 w 17"/>
                    <a:gd name="T7" fmla="*/ 14 h 21"/>
                    <a:gd name="T8" fmla="*/ 0 w 17"/>
                    <a:gd name="T9" fmla="*/ 10 h 21"/>
                    <a:gd name="T10" fmla="*/ 5 w 17"/>
                    <a:gd name="T11" fmla="*/ 18 h 21"/>
                    <a:gd name="T12" fmla="*/ 0 w 17"/>
                    <a:gd name="T13" fmla="*/ 21 h 21"/>
                    <a:gd name="T14" fmla="*/ 7 w 17"/>
                    <a:gd name="T15" fmla="*/ 20 h 21"/>
                    <a:gd name="T16" fmla="*/ 7 w 17"/>
                    <a:gd name="T17" fmla="*/ 16 h 21"/>
                    <a:gd name="T18" fmla="*/ 11 w 17"/>
                    <a:gd name="T19" fmla="*/ 19 h 21"/>
                    <a:gd name="T20" fmla="*/ 16 w 17"/>
                    <a:gd name="T21" fmla="*/ 8 h 21"/>
                    <a:gd name="T22" fmla="*/ 3 w 1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1">
                      <a:moveTo>
                        <a:pt x="3" y="0"/>
                      </a:move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7" y="8"/>
                        <a:pt x="4" y="8"/>
                        <a:pt x="4" y="6"/>
                      </a:cubicBezTo>
                      <a:cubicBezTo>
                        <a:pt x="3" y="10"/>
                        <a:pt x="7" y="11"/>
                        <a:pt x="6" y="14"/>
                      </a:cubicBezTo>
                      <a:cubicBezTo>
                        <a:pt x="0" y="14"/>
                        <a:pt x="6" y="8"/>
                        <a:pt x="0" y="10"/>
                      </a:cubicBezTo>
                      <a:cubicBezTo>
                        <a:pt x="0" y="12"/>
                        <a:pt x="0" y="15"/>
                        <a:pt x="5" y="18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9" y="19"/>
                        <a:pt x="2" y="17"/>
                        <a:pt x="7" y="16"/>
                      </a:cubicBezTo>
                      <a:cubicBezTo>
                        <a:pt x="10" y="16"/>
                        <a:pt x="10" y="18"/>
                        <a:pt x="11" y="19"/>
                      </a:cubicBezTo>
                      <a:cubicBezTo>
                        <a:pt x="10" y="16"/>
                        <a:pt x="17" y="13"/>
                        <a:pt x="16" y="8"/>
                      </a:cubicBezTo>
                      <a:cubicBezTo>
                        <a:pt x="16" y="3"/>
                        <a:pt x="6" y="4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6" name="Freeform 757">
                  <a:extLst>
                    <a:ext uri="{FF2B5EF4-FFF2-40B4-BE49-F238E27FC236}">
                      <a16:creationId xmlns:a16="http://schemas.microsoft.com/office/drawing/2014/main" id="{665C6B6A-F089-734A-856D-C2A806F7C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" y="3197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7" name="Freeform 758">
                  <a:extLst>
                    <a:ext uri="{FF2B5EF4-FFF2-40B4-BE49-F238E27FC236}">
                      <a16:creationId xmlns:a16="http://schemas.microsoft.com/office/drawing/2014/main" id="{5039EC75-B352-9743-BAAD-05166D86C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3179"/>
                  <a:ext cx="14" cy="15"/>
                </a:xfrm>
                <a:custGeom>
                  <a:avLst/>
                  <a:gdLst>
                    <a:gd name="T0" fmla="*/ 0 w 17"/>
                    <a:gd name="T1" fmla="*/ 11 h 17"/>
                    <a:gd name="T2" fmla="*/ 4 w 17"/>
                    <a:gd name="T3" fmla="*/ 15 h 17"/>
                    <a:gd name="T4" fmla="*/ 1 w 17"/>
                    <a:gd name="T5" fmla="*/ 16 h 17"/>
                    <a:gd name="T6" fmla="*/ 6 w 17"/>
                    <a:gd name="T7" fmla="*/ 17 h 17"/>
                    <a:gd name="T8" fmla="*/ 4 w 17"/>
                    <a:gd name="T9" fmla="*/ 9 h 17"/>
                    <a:gd name="T10" fmla="*/ 13 w 17"/>
                    <a:gd name="T11" fmla="*/ 8 h 17"/>
                    <a:gd name="T12" fmla="*/ 10 w 17"/>
                    <a:gd name="T13" fmla="*/ 12 h 17"/>
                    <a:gd name="T14" fmla="*/ 10 w 17"/>
                    <a:gd name="T15" fmla="*/ 1 h 17"/>
                    <a:gd name="T16" fmla="*/ 8 w 17"/>
                    <a:gd name="T17" fmla="*/ 3 h 17"/>
                    <a:gd name="T18" fmla="*/ 6 w 17"/>
                    <a:gd name="T19" fmla="*/ 0 h 17"/>
                    <a:gd name="T20" fmla="*/ 0 w 17"/>
                    <a:gd name="T2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2" y="16"/>
                        <a:pt x="5" y="17"/>
                        <a:pt x="6" y="17"/>
                      </a:cubicBezTo>
                      <a:cubicBezTo>
                        <a:pt x="12" y="16"/>
                        <a:pt x="4" y="12"/>
                        <a:pt x="4" y="9"/>
                      </a:cubicBezTo>
                      <a:cubicBezTo>
                        <a:pt x="7" y="3"/>
                        <a:pt x="7" y="10"/>
                        <a:pt x="13" y="8"/>
                      </a:cubicBezTo>
                      <a:cubicBezTo>
                        <a:pt x="12" y="10"/>
                        <a:pt x="11" y="10"/>
                        <a:pt x="10" y="12"/>
                      </a:cubicBezTo>
                      <a:cubicBezTo>
                        <a:pt x="17" y="9"/>
                        <a:pt x="12" y="4"/>
                        <a:pt x="10" y="1"/>
                      </a:cubicBezTo>
                      <a:cubicBezTo>
                        <a:pt x="9" y="2"/>
                        <a:pt x="7" y="2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0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8" name="Freeform 759">
                  <a:extLst>
                    <a:ext uri="{FF2B5EF4-FFF2-40B4-BE49-F238E27FC236}">
                      <a16:creationId xmlns:a16="http://schemas.microsoft.com/office/drawing/2014/main" id="{59597E51-5243-844B-B0E4-4175F4A79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9" y="3193"/>
                  <a:ext cx="3" cy="2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1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9" name="Freeform 760">
                  <a:extLst>
                    <a:ext uri="{FF2B5EF4-FFF2-40B4-BE49-F238E27FC236}">
                      <a16:creationId xmlns:a16="http://schemas.microsoft.com/office/drawing/2014/main" id="{3003D0A3-B8F0-B040-B868-6D2B24E7B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" y="317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0" name="Freeform 761">
                  <a:extLst>
                    <a:ext uri="{FF2B5EF4-FFF2-40B4-BE49-F238E27FC236}">
                      <a16:creationId xmlns:a16="http://schemas.microsoft.com/office/drawing/2014/main" id="{0812AF5E-1A52-A641-9556-9D2229EA4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3178"/>
                  <a:ext cx="2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1" name="Freeform 762">
                  <a:extLst>
                    <a:ext uri="{FF2B5EF4-FFF2-40B4-BE49-F238E27FC236}">
                      <a16:creationId xmlns:a16="http://schemas.microsoft.com/office/drawing/2014/main" id="{E383E776-61B3-A649-9EF9-8D2202A5C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9" y="3078"/>
                  <a:ext cx="22" cy="100"/>
                </a:xfrm>
                <a:custGeom>
                  <a:avLst/>
                  <a:gdLst>
                    <a:gd name="T0" fmla="*/ 23 w 25"/>
                    <a:gd name="T1" fmla="*/ 3 h 115"/>
                    <a:gd name="T2" fmla="*/ 20 w 25"/>
                    <a:gd name="T3" fmla="*/ 6 h 115"/>
                    <a:gd name="T4" fmla="*/ 16 w 25"/>
                    <a:gd name="T5" fmla="*/ 1 h 115"/>
                    <a:gd name="T6" fmla="*/ 9 w 25"/>
                    <a:gd name="T7" fmla="*/ 1 h 115"/>
                    <a:gd name="T8" fmla="*/ 11 w 25"/>
                    <a:gd name="T9" fmla="*/ 10 h 115"/>
                    <a:gd name="T10" fmla="*/ 8 w 25"/>
                    <a:gd name="T11" fmla="*/ 10 h 115"/>
                    <a:gd name="T12" fmla="*/ 9 w 25"/>
                    <a:gd name="T13" fmla="*/ 27 h 115"/>
                    <a:gd name="T14" fmla="*/ 9 w 25"/>
                    <a:gd name="T15" fmla="*/ 39 h 115"/>
                    <a:gd name="T16" fmla="*/ 4 w 25"/>
                    <a:gd name="T17" fmla="*/ 86 h 115"/>
                    <a:gd name="T18" fmla="*/ 10 w 25"/>
                    <a:gd name="T19" fmla="*/ 89 h 115"/>
                    <a:gd name="T20" fmla="*/ 6 w 25"/>
                    <a:gd name="T21" fmla="*/ 92 h 115"/>
                    <a:gd name="T22" fmla="*/ 6 w 25"/>
                    <a:gd name="T23" fmla="*/ 89 h 115"/>
                    <a:gd name="T24" fmla="*/ 3 w 25"/>
                    <a:gd name="T25" fmla="*/ 103 h 115"/>
                    <a:gd name="T26" fmla="*/ 11 w 25"/>
                    <a:gd name="T27" fmla="*/ 103 h 115"/>
                    <a:gd name="T28" fmla="*/ 3 w 25"/>
                    <a:gd name="T29" fmla="*/ 109 h 115"/>
                    <a:gd name="T30" fmla="*/ 7 w 25"/>
                    <a:gd name="T31" fmla="*/ 114 h 115"/>
                    <a:gd name="T32" fmla="*/ 13 w 25"/>
                    <a:gd name="T33" fmla="*/ 109 h 115"/>
                    <a:gd name="T34" fmla="*/ 15 w 25"/>
                    <a:gd name="T35" fmla="*/ 113 h 115"/>
                    <a:gd name="T36" fmla="*/ 9 w 25"/>
                    <a:gd name="T37" fmla="*/ 82 h 115"/>
                    <a:gd name="T38" fmla="*/ 13 w 25"/>
                    <a:gd name="T39" fmla="*/ 83 h 115"/>
                    <a:gd name="T40" fmla="*/ 18 w 25"/>
                    <a:gd name="T41" fmla="*/ 65 h 115"/>
                    <a:gd name="T42" fmla="*/ 12 w 25"/>
                    <a:gd name="T43" fmla="*/ 57 h 115"/>
                    <a:gd name="T44" fmla="*/ 15 w 25"/>
                    <a:gd name="T45" fmla="*/ 53 h 115"/>
                    <a:gd name="T46" fmla="*/ 12 w 25"/>
                    <a:gd name="T47" fmla="*/ 53 h 115"/>
                    <a:gd name="T48" fmla="*/ 16 w 25"/>
                    <a:gd name="T49" fmla="*/ 47 h 115"/>
                    <a:gd name="T50" fmla="*/ 9 w 25"/>
                    <a:gd name="T51" fmla="*/ 45 h 115"/>
                    <a:gd name="T52" fmla="*/ 21 w 25"/>
                    <a:gd name="T53" fmla="*/ 35 h 115"/>
                    <a:gd name="T54" fmla="*/ 16 w 25"/>
                    <a:gd name="T55" fmla="*/ 36 h 115"/>
                    <a:gd name="T56" fmla="*/ 13 w 25"/>
                    <a:gd name="T57" fmla="*/ 34 h 115"/>
                    <a:gd name="T58" fmla="*/ 20 w 25"/>
                    <a:gd name="T59" fmla="*/ 33 h 115"/>
                    <a:gd name="T60" fmla="*/ 16 w 25"/>
                    <a:gd name="T61" fmla="*/ 23 h 115"/>
                    <a:gd name="T62" fmla="*/ 13 w 25"/>
                    <a:gd name="T63" fmla="*/ 24 h 115"/>
                    <a:gd name="T64" fmla="*/ 16 w 25"/>
                    <a:gd name="T65" fmla="*/ 12 h 115"/>
                    <a:gd name="T66" fmla="*/ 22 w 25"/>
                    <a:gd name="T67" fmla="*/ 19 h 115"/>
                    <a:gd name="T68" fmla="*/ 25 w 25"/>
                    <a:gd name="T69" fmla="*/ 15 h 115"/>
                    <a:gd name="T70" fmla="*/ 17 w 25"/>
                    <a:gd name="T71" fmla="*/ 7 h 115"/>
                    <a:gd name="T72" fmla="*/ 23 w 25"/>
                    <a:gd name="T73" fmla="*/ 3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" h="115">
                      <a:moveTo>
                        <a:pt x="23" y="3"/>
                      </a:moveTo>
                      <a:cubicBezTo>
                        <a:pt x="21" y="3"/>
                        <a:pt x="20" y="4"/>
                        <a:pt x="20" y="6"/>
                      </a:cubicBezTo>
                      <a:cubicBezTo>
                        <a:pt x="17" y="5"/>
                        <a:pt x="18" y="2"/>
                        <a:pt x="16" y="1"/>
                      </a:cubicBezTo>
                      <a:cubicBezTo>
                        <a:pt x="14" y="4"/>
                        <a:pt x="12" y="0"/>
                        <a:pt x="9" y="1"/>
                      </a:cubicBezTo>
                      <a:cubicBezTo>
                        <a:pt x="8" y="4"/>
                        <a:pt x="12" y="6"/>
                        <a:pt x="1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5"/>
                        <a:pt x="12" y="23"/>
                        <a:pt x="9" y="27"/>
                      </a:cubicBezTo>
                      <a:cubicBezTo>
                        <a:pt x="7" y="31"/>
                        <a:pt x="8" y="34"/>
                        <a:pt x="9" y="39"/>
                      </a:cubicBezTo>
                      <a:cubicBezTo>
                        <a:pt x="6" y="54"/>
                        <a:pt x="8" y="70"/>
                        <a:pt x="4" y="86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7" y="89"/>
                        <a:pt x="10" y="93"/>
                        <a:pt x="6" y="92"/>
                      </a:cubicBezTo>
                      <a:cubicBezTo>
                        <a:pt x="7" y="91"/>
                        <a:pt x="6" y="90"/>
                        <a:pt x="6" y="89"/>
                      </a:cubicBezTo>
                      <a:cubicBezTo>
                        <a:pt x="0" y="92"/>
                        <a:pt x="6" y="99"/>
                        <a:pt x="3" y="103"/>
                      </a:cubicBezTo>
                      <a:cubicBezTo>
                        <a:pt x="5" y="102"/>
                        <a:pt x="10" y="102"/>
                        <a:pt x="11" y="103"/>
                      </a:cubicBezTo>
                      <a:cubicBezTo>
                        <a:pt x="4" y="102"/>
                        <a:pt x="11" y="108"/>
                        <a:pt x="3" y="109"/>
                      </a:cubicBezTo>
                      <a:cubicBezTo>
                        <a:pt x="0" y="113"/>
                        <a:pt x="9" y="110"/>
                        <a:pt x="7" y="114"/>
                      </a:cubicBezTo>
                      <a:cubicBezTo>
                        <a:pt x="11" y="115"/>
                        <a:pt x="10" y="110"/>
                        <a:pt x="13" y="109"/>
                      </a:cubicBezTo>
                      <a:cubicBezTo>
                        <a:pt x="16" y="111"/>
                        <a:pt x="11" y="113"/>
                        <a:pt x="15" y="113"/>
                      </a:cubicBezTo>
                      <a:cubicBezTo>
                        <a:pt x="18" y="106"/>
                        <a:pt x="10" y="93"/>
                        <a:pt x="9" y="82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0" y="77"/>
                        <a:pt x="11" y="69"/>
                        <a:pt x="18" y="65"/>
                      </a:cubicBezTo>
                      <a:cubicBezTo>
                        <a:pt x="14" y="65"/>
                        <a:pt x="20" y="57"/>
                        <a:pt x="12" y="57"/>
                      </a:cubicBezTo>
                      <a:cubicBezTo>
                        <a:pt x="14" y="56"/>
                        <a:pt x="14" y="55"/>
                        <a:pt x="15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50"/>
                        <a:pt x="16" y="51"/>
                        <a:pt x="16" y="47"/>
                      </a:cubicBezTo>
                      <a:cubicBezTo>
                        <a:pt x="13" y="49"/>
                        <a:pt x="12" y="47"/>
                        <a:pt x="9" y="45"/>
                      </a:cubicBezTo>
                      <a:cubicBezTo>
                        <a:pt x="13" y="42"/>
                        <a:pt x="17" y="38"/>
                        <a:pt x="21" y="35"/>
                      </a:cubicBezTo>
                      <a:cubicBezTo>
                        <a:pt x="19" y="35"/>
                        <a:pt x="18" y="36"/>
                        <a:pt x="16" y="36"/>
                      </a:cubicBezTo>
                      <a:cubicBezTo>
                        <a:pt x="18" y="34"/>
                        <a:pt x="14" y="34"/>
                        <a:pt x="13" y="34"/>
                      </a:cubicBezTo>
                      <a:cubicBezTo>
                        <a:pt x="13" y="32"/>
                        <a:pt x="18" y="32"/>
                        <a:pt x="20" y="33"/>
                      </a:cubicBezTo>
                      <a:cubicBezTo>
                        <a:pt x="22" y="29"/>
                        <a:pt x="13" y="26"/>
                        <a:pt x="16" y="2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2" y="20"/>
                        <a:pt x="16" y="17"/>
                        <a:pt x="16" y="12"/>
                      </a:cubicBezTo>
                      <a:cubicBezTo>
                        <a:pt x="21" y="11"/>
                        <a:pt x="20" y="17"/>
                        <a:pt x="22" y="19"/>
                      </a:cubicBezTo>
                      <a:cubicBezTo>
                        <a:pt x="23" y="18"/>
                        <a:pt x="23" y="16"/>
                        <a:pt x="25" y="15"/>
                      </a:cubicBezTo>
                      <a:cubicBezTo>
                        <a:pt x="23" y="13"/>
                        <a:pt x="19" y="10"/>
                        <a:pt x="17" y="7"/>
                      </a:cubicBezTo>
                      <a:cubicBezTo>
                        <a:pt x="23" y="10"/>
                        <a:pt x="23" y="4"/>
                        <a:pt x="2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2" name="Freeform 763">
                  <a:extLst>
                    <a:ext uri="{FF2B5EF4-FFF2-40B4-BE49-F238E27FC236}">
                      <a16:creationId xmlns:a16="http://schemas.microsoft.com/office/drawing/2014/main" id="{F965CB00-8317-984A-A988-59783BD1A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3091"/>
                  <a:ext cx="1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3" name="Freeform 764">
                  <a:extLst>
                    <a:ext uri="{FF2B5EF4-FFF2-40B4-BE49-F238E27FC236}">
                      <a16:creationId xmlns:a16="http://schemas.microsoft.com/office/drawing/2014/main" id="{3488C9F1-5640-F744-9CAB-27086A366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308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4" name="Freeform 765">
                  <a:extLst>
                    <a:ext uri="{FF2B5EF4-FFF2-40B4-BE49-F238E27FC236}">
                      <a16:creationId xmlns:a16="http://schemas.microsoft.com/office/drawing/2014/main" id="{BB3B9DCD-F797-C841-B6D1-BF2DAEF88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310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5" name="Freeform 766">
                  <a:extLst>
                    <a:ext uri="{FF2B5EF4-FFF2-40B4-BE49-F238E27FC236}">
                      <a16:creationId xmlns:a16="http://schemas.microsoft.com/office/drawing/2014/main" id="{F2465FAD-8450-5B43-9B0F-70ED11B11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7" y="3106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6" name="Freeform 767">
                  <a:extLst>
                    <a:ext uri="{FF2B5EF4-FFF2-40B4-BE49-F238E27FC236}">
                      <a16:creationId xmlns:a16="http://schemas.microsoft.com/office/drawing/2014/main" id="{4933650C-FE20-9844-B212-C8A26B0C3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3128"/>
                  <a:ext cx="3" cy="2"/>
                </a:xfrm>
                <a:custGeom>
                  <a:avLst/>
                  <a:gdLst>
                    <a:gd name="T0" fmla="*/ 0 w 4"/>
                    <a:gd name="T1" fmla="*/ 1 h 2"/>
                    <a:gd name="T2" fmla="*/ 3 w 4"/>
                    <a:gd name="T3" fmla="*/ 2 h 2"/>
                    <a:gd name="T4" fmla="*/ 0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7" name="Rectangle 768">
                  <a:extLst>
                    <a:ext uri="{FF2B5EF4-FFF2-40B4-BE49-F238E27FC236}">
                      <a16:creationId xmlns:a16="http://schemas.microsoft.com/office/drawing/2014/main" id="{FAF5DDBB-A6FA-0541-A505-7A38FD992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1" y="3084"/>
                  <a:ext cx="1" cy="4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8" name="Freeform 769">
                  <a:extLst>
                    <a:ext uri="{FF2B5EF4-FFF2-40B4-BE49-F238E27FC236}">
                      <a16:creationId xmlns:a16="http://schemas.microsoft.com/office/drawing/2014/main" id="{2DDC9768-B59B-824B-867E-CBE4CE89E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3022"/>
                  <a:ext cx="20" cy="55"/>
                </a:xfrm>
                <a:custGeom>
                  <a:avLst/>
                  <a:gdLst>
                    <a:gd name="T0" fmla="*/ 6 w 23"/>
                    <a:gd name="T1" fmla="*/ 4 h 63"/>
                    <a:gd name="T2" fmla="*/ 2 w 23"/>
                    <a:gd name="T3" fmla="*/ 15 h 63"/>
                    <a:gd name="T4" fmla="*/ 12 w 23"/>
                    <a:gd name="T5" fmla="*/ 23 h 63"/>
                    <a:gd name="T6" fmla="*/ 3 w 23"/>
                    <a:gd name="T7" fmla="*/ 22 h 63"/>
                    <a:gd name="T8" fmla="*/ 8 w 23"/>
                    <a:gd name="T9" fmla="*/ 43 h 63"/>
                    <a:gd name="T10" fmla="*/ 4 w 23"/>
                    <a:gd name="T11" fmla="*/ 43 h 63"/>
                    <a:gd name="T12" fmla="*/ 13 w 23"/>
                    <a:gd name="T13" fmla="*/ 52 h 63"/>
                    <a:gd name="T14" fmla="*/ 2 w 23"/>
                    <a:gd name="T15" fmla="*/ 51 h 63"/>
                    <a:gd name="T16" fmla="*/ 2 w 23"/>
                    <a:gd name="T17" fmla="*/ 50 h 63"/>
                    <a:gd name="T18" fmla="*/ 4 w 23"/>
                    <a:gd name="T19" fmla="*/ 61 h 63"/>
                    <a:gd name="T20" fmla="*/ 10 w 23"/>
                    <a:gd name="T21" fmla="*/ 63 h 63"/>
                    <a:gd name="T22" fmla="*/ 16 w 23"/>
                    <a:gd name="T23" fmla="*/ 63 h 63"/>
                    <a:gd name="T24" fmla="*/ 12 w 23"/>
                    <a:gd name="T25" fmla="*/ 56 h 63"/>
                    <a:gd name="T26" fmla="*/ 16 w 23"/>
                    <a:gd name="T27" fmla="*/ 55 h 63"/>
                    <a:gd name="T28" fmla="*/ 14 w 23"/>
                    <a:gd name="T29" fmla="*/ 52 h 63"/>
                    <a:gd name="T30" fmla="*/ 17 w 23"/>
                    <a:gd name="T31" fmla="*/ 52 h 63"/>
                    <a:gd name="T32" fmla="*/ 14 w 23"/>
                    <a:gd name="T33" fmla="*/ 46 h 63"/>
                    <a:gd name="T34" fmla="*/ 15 w 23"/>
                    <a:gd name="T35" fmla="*/ 47 h 63"/>
                    <a:gd name="T36" fmla="*/ 11 w 23"/>
                    <a:gd name="T37" fmla="*/ 43 h 63"/>
                    <a:gd name="T38" fmla="*/ 16 w 23"/>
                    <a:gd name="T39" fmla="*/ 41 h 63"/>
                    <a:gd name="T40" fmla="*/ 13 w 23"/>
                    <a:gd name="T41" fmla="*/ 41 h 63"/>
                    <a:gd name="T42" fmla="*/ 19 w 23"/>
                    <a:gd name="T43" fmla="*/ 28 h 63"/>
                    <a:gd name="T44" fmla="*/ 16 w 23"/>
                    <a:gd name="T45" fmla="*/ 27 h 63"/>
                    <a:gd name="T46" fmla="*/ 18 w 23"/>
                    <a:gd name="T47" fmla="*/ 33 h 63"/>
                    <a:gd name="T48" fmla="*/ 9 w 23"/>
                    <a:gd name="T49" fmla="*/ 32 h 63"/>
                    <a:gd name="T50" fmla="*/ 17 w 23"/>
                    <a:gd name="T51" fmla="*/ 24 h 63"/>
                    <a:gd name="T52" fmla="*/ 16 w 23"/>
                    <a:gd name="T53" fmla="*/ 14 h 63"/>
                    <a:gd name="T54" fmla="*/ 18 w 23"/>
                    <a:gd name="T55" fmla="*/ 14 h 63"/>
                    <a:gd name="T56" fmla="*/ 15 w 23"/>
                    <a:gd name="T57" fmla="*/ 8 h 63"/>
                    <a:gd name="T58" fmla="*/ 13 w 23"/>
                    <a:gd name="T59" fmla="*/ 10 h 63"/>
                    <a:gd name="T60" fmla="*/ 11 w 23"/>
                    <a:gd name="T61" fmla="*/ 7 h 63"/>
                    <a:gd name="T62" fmla="*/ 13 w 23"/>
                    <a:gd name="T63" fmla="*/ 7 h 63"/>
                    <a:gd name="T64" fmla="*/ 7 w 23"/>
                    <a:gd name="T65" fmla="*/ 0 h 63"/>
                    <a:gd name="T66" fmla="*/ 11 w 23"/>
                    <a:gd name="T67" fmla="*/ 7 h 63"/>
                    <a:gd name="T68" fmla="*/ 6 w 23"/>
                    <a:gd name="T69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63">
                      <a:moveTo>
                        <a:pt x="6" y="4"/>
                      </a:moveTo>
                      <a:cubicBezTo>
                        <a:pt x="1" y="7"/>
                        <a:pt x="3" y="12"/>
                        <a:pt x="2" y="15"/>
                      </a:cubicBezTo>
                      <a:cubicBezTo>
                        <a:pt x="4" y="22"/>
                        <a:pt x="12" y="17"/>
                        <a:pt x="12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8"/>
                        <a:pt x="0" y="37"/>
                        <a:pt x="8" y="43"/>
                      </a:cubicBezTo>
                      <a:cubicBezTo>
                        <a:pt x="7" y="44"/>
                        <a:pt x="5" y="45"/>
                        <a:pt x="4" y="43"/>
                      </a:cubicBezTo>
                      <a:cubicBezTo>
                        <a:pt x="4" y="47"/>
                        <a:pt x="17" y="46"/>
                        <a:pt x="13" y="52"/>
                      </a:cubicBezTo>
                      <a:cubicBezTo>
                        <a:pt x="8" y="46"/>
                        <a:pt x="8" y="53"/>
                        <a:pt x="2" y="51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4"/>
                        <a:pt x="5" y="59"/>
                        <a:pt x="4" y="61"/>
                      </a:cubicBezTo>
                      <a:cubicBezTo>
                        <a:pt x="6" y="62"/>
                        <a:pt x="10" y="60"/>
                        <a:pt x="10" y="63"/>
                      </a:cubicBezTo>
                      <a:cubicBezTo>
                        <a:pt x="11" y="62"/>
                        <a:pt x="13" y="63"/>
                        <a:pt x="16" y="63"/>
                      </a:cubicBezTo>
                      <a:cubicBezTo>
                        <a:pt x="13" y="60"/>
                        <a:pt x="15" y="58"/>
                        <a:pt x="12" y="56"/>
                      </a:cubicBezTo>
                      <a:cubicBezTo>
                        <a:pt x="15" y="54"/>
                        <a:pt x="13" y="57"/>
                        <a:pt x="16" y="55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0"/>
                        <a:pt x="16" y="55"/>
                        <a:pt x="17" y="52"/>
                      </a:cubicBezTo>
                      <a:cubicBezTo>
                        <a:pt x="16" y="51"/>
                        <a:pt x="14" y="48"/>
                        <a:pt x="14" y="46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4" y="45"/>
                        <a:pt x="16" y="42"/>
                        <a:pt x="11" y="43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4" y="36"/>
                        <a:pt x="23" y="35"/>
                        <a:pt x="19" y="28"/>
                      </a:cubicBezTo>
                      <a:cubicBezTo>
                        <a:pt x="18" y="29"/>
                        <a:pt x="16" y="28"/>
                        <a:pt x="16" y="27"/>
                      </a:cubicBezTo>
                      <a:cubicBezTo>
                        <a:pt x="13" y="30"/>
                        <a:pt x="18" y="31"/>
                        <a:pt x="18" y="33"/>
                      </a:cubicBezTo>
                      <a:cubicBezTo>
                        <a:pt x="15" y="33"/>
                        <a:pt x="11" y="29"/>
                        <a:pt x="9" y="32"/>
                      </a:cubicBezTo>
                      <a:cubicBezTo>
                        <a:pt x="13" y="28"/>
                        <a:pt x="9" y="25"/>
                        <a:pt x="17" y="24"/>
                      </a:cubicBezTo>
                      <a:cubicBezTo>
                        <a:pt x="18" y="20"/>
                        <a:pt x="14" y="18"/>
                        <a:pt x="16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2" y="13"/>
                        <a:pt x="21" y="11"/>
                        <a:pt x="15" y="8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1" y="9"/>
                        <a:pt x="11" y="8"/>
                        <a:pt x="11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9" y="6"/>
                        <a:pt x="8" y="1"/>
                        <a:pt x="7" y="0"/>
                      </a:cubicBezTo>
                      <a:cubicBezTo>
                        <a:pt x="6" y="2"/>
                        <a:pt x="10" y="5"/>
                        <a:pt x="11" y="7"/>
                      </a:cubicBezTo>
                      <a:cubicBezTo>
                        <a:pt x="8" y="6"/>
                        <a:pt x="5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9" name="Freeform 770">
                  <a:extLst>
                    <a:ext uri="{FF2B5EF4-FFF2-40B4-BE49-F238E27FC236}">
                      <a16:creationId xmlns:a16="http://schemas.microsoft.com/office/drawing/2014/main" id="{0E695E94-8404-544D-A470-951292715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3063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0" name="Freeform 771">
                  <a:extLst>
                    <a:ext uri="{FF2B5EF4-FFF2-40B4-BE49-F238E27FC236}">
                      <a16:creationId xmlns:a16="http://schemas.microsoft.com/office/drawing/2014/main" id="{98E0D302-819E-2D40-9266-80E45F595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2979"/>
                  <a:ext cx="23" cy="43"/>
                </a:xfrm>
                <a:custGeom>
                  <a:avLst/>
                  <a:gdLst>
                    <a:gd name="T0" fmla="*/ 13 w 27"/>
                    <a:gd name="T1" fmla="*/ 36 h 50"/>
                    <a:gd name="T2" fmla="*/ 18 w 27"/>
                    <a:gd name="T3" fmla="*/ 34 h 50"/>
                    <a:gd name="T4" fmla="*/ 8 w 27"/>
                    <a:gd name="T5" fmla="*/ 34 h 50"/>
                    <a:gd name="T6" fmla="*/ 7 w 27"/>
                    <a:gd name="T7" fmla="*/ 29 h 50"/>
                    <a:gd name="T8" fmla="*/ 16 w 27"/>
                    <a:gd name="T9" fmla="*/ 29 h 50"/>
                    <a:gd name="T10" fmla="*/ 17 w 27"/>
                    <a:gd name="T11" fmla="*/ 24 h 50"/>
                    <a:gd name="T12" fmla="*/ 11 w 27"/>
                    <a:gd name="T13" fmla="*/ 24 h 50"/>
                    <a:gd name="T14" fmla="*/ 8 w 27"/>
                    <a:gd name="T15" fmla="*/ 18 h 50"/>
                    <a:gd name="T16" fmla="*/ 10 w 27"/>
                    <a:gd name="T17" fmla="*/ 21 h 50"/>
                    <a:gd name="T18" fmla="*/ 17 w 27"/>
                    <a:gd name="T19" fmla="*/ 18 h 50"/>
                    <a:gd name="T20" fmla="*/ 2 w 27"/>
                    <a:gd name="T21" fmla="*/ 4 h 50"/>
                    <a:gd name="T22" fmla="*/ 2 w 27"/>
                    <a:gd name="T23" fmla="*/ 8 h 50"/>
                    <a:gd name="T24" fmla="*/ 9 w 27"/>
                    <a:gd name="T25" fmla="*/ 9 h 50"/>
                    <a:gd name="T26" fmla="*/ 7 w 27"/>
                    <a:gd name="T27" fmla="*/ 13 h 50"/>
                    <a:gd name="T28" fmla="*/ 4 w 27"/>
                    <a:gd name="T29" fmla="*/ 10 h 50"/>
                    <a:gd name="T30" fmla="*/ 3 w 27"/>
                    <a:gd name="T31" fmla="*/ 42 h 50"/>
                    <a:gd name="T32" fmla="*/ 3 w 27"/>
                    <a:gd name="T33" fmla="*/ 37 h 50"/>
                    <a:gd name="T34" fmla="*/ 7 w 27"/>
                    <a:gd name="T35" fmla="*/ 42 h 50"/>
                    <a:gd name="T36" fmla="*/ 14 w 27"/>
                    <a:gd name="T37" fmla="*/ 40 h 50"/>
                    <a:gd name="T38" fmla="*/ 12 w 27"/>
                    <a:gd name="T39" fmla="*/ 42 h 50"/>
                    <a:gd name="T40" fmla="*/ 18 w 27"/>
                    <a:gd name="T41" fmla="*/ 43 h 50"/>
                    <a:gd name="T42" fmla="*/ 21 w 27"/>
                    <a:gd name="T43" fmla="*/ 50 h 50"/>
                    <a:gd name="T44" fmla="*/ 22 w 27"/>
                    <a:gd name="T45" fmla="*/ 38 h 50"/>
                    <a:gd name="T46" fmla="*/ 13 w 27"/>
                    <a:gd name="T47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50">
                      <a:moveTo>
                        <a:pt x="13" y="36"/>
                      </a:moveTo>
                      <a:cubicBezTo>
                        <a:pt x="14" y="33"/>
                        <a:pt x="17" y="37"/>
                        <a:pt x="18" y="34"/>
                      </a:cubicBezTo>
                      <a:cubicBezTo>
                        <a:pt x="16" y="32"/>
                        <a:pt x="12" y="37"/>
                        <a:pt x="8" y="34"/>
                      </a:cubicBezTo>
                      <a:cubicBezTo>
                        <a:pt x="11" y="33"/>
                        <a:pt x="7" y="30"/>
                        <a:pt x="7" y="29"/>
                      </a:cubicBezTo>
                      <a:cubicBezTo>
                        <a:pt x="9" y="30"/>
                        <a:pt x="14" y="30"/>
                        <a:pt x="16" y="29"/>
                      </a:cubicBezTo>
                      <a:cubicBezTo>
                        <a:pt x="14" y="28"/>
                        <a:pt x="17" y="26"/>
                        <a:pt x="17" y="24"/>
                      </a:cubicBezTo>
                      <a:cubicBezTo>
                        <a:pt x="14" y="29"/>
                        <a:pt x="15" y="21"/>
                        <a:pt x="11" y="24"/>
                      </a:cubicBezTo>
                      <a:cubicBezTo>
                        <a:pt x="8" y="24"/>
                        <a:pt x="6" y="20"/>
                        <a:pt x="8" y="18"/>
                      </a:cubicBezTo>
                      <a:cubicBezTo>
                        <a:pt x="11" y="19"/>
                        <a:pt x="10" y="20"/>
                        <a:pt x="10" y="21"/>
                      </a:cubicBezTo>
                      <a:cubicBezTo>
                        <a:pt x="15" y="22"/>
                        <a:pt x="13" y="18"/>
                        <a:pt x="17" y="18"/>
                      </a:cubicBezTo>
                      <a:cubicBezTo>
                        <a:pt x="11" y="14"/>
                        <a:pt x="12" y="0"/>
                        <a:pt x="2" y="4"/>
                      </a:cubicBezTo>
                      <a:cubicBezTo>
                        <a:pt x="0" y="5"/>
                        <a:pt x="2" y="6"/>
                        <a:pt x="2" y="8"/>
                      </a:cubicBezTo>
                      <a:cubicBezTo>
                        <a:pt x="5" y="4"/>
                        <a:pt x="8" y="8"/>
                        <a:pt x="9" y="9"/>
                      </a:cubicBezTo>
                      <a:cubicBezTo>
                        <a:pt x="8" y="10"/>
                        <a:pt x="11" y="14"/>
                        <a:pt x="7" y="13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1" y="19"/>
                        <a:pt x="2" y="31"/>
                        <a:pt x="3" y="42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6" y="38"/>
                        <a:pt x="6" y="40"/>
                        <a:pt x="7" y="42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3" y="41"/>
                        <a:pt x="14" y="43"/>
                        <a:pt x="12" y="42"/>
                      </a:cubicBezTo>
                      <a:cubicBezTo>
                        <a:pt x="14" y="44"/>
                        <a:pt x="16" y="44"/>
                        <a:pt x="18" y="43"/>
                      </a:cubicBezTo>
                      <a:cubicBezTo>
                        <a:pt x="20" y="46"/>
                        <a:pt x="17" y="47"/>
                        <a:pt x="21" y="50"/>
                      </a:cubicBezTo>
                      <a:cubicBezTo>
                        <a:pt x="27" y="44"/>
                        <a:pt x="17" y="45"/>
                        <a:pt x="22" y="38"/>
                      </a:cubicBezTo>
                      <a:lnTo>
                        <a:pt x="13" y="36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1" name="Freeform 772">
                  <a:extLst>
                    <a:ext uri="{FF2B5EF4-FFF2-40B4-BE49-F238E27FC236}">
                      <a16:creationId xmlns:a16="http://schemas.microsoft.com/office/drawing/2014/main" id="{1ADDB2BD-952C-2741-B568-7C4B34AF6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7" y="3020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1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2" name="Freeform 773">
                  <a:extLst>
                    <a:ext uri="{FF2B5EF4-FFF2-40B4-BE49-F238E27FC236}">
                      <a16:creationId xmlns:a16="http://schemas.microsoft.com/office/drawing/2014/main" id="{621F0349-E75F-7342-B84E-49E9F5F2E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3017"/>
                  <a:ext cx="3" cy="3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3" name="Freeform 774">
                  <a:extLst>
                    <a:ext uri="{FF2B5EF4-FFF2-40B4-BE49-F238E27FC236}">
                      <a16:creationId xmlns:a16="http://schemas.microsoft.com/office/drawing/2014/main" id="{5BAB99DF-6D26-104D-AC1D-DB3BDE870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2989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4" name="Freeform 775">
                  <a:extLst>
                    <a:ext uri="{FF2B5EF4-FFF2-40B4-BE49-F238E27FC236}">
                      <a16:creationId xmlns:a16="http://schemas.microsoft.com/office/drawing/2014/main" id="{5327B1EB-FCE7-A941-A342-6D2240A62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" y="2971"/>
                  <a:ext cx="11" cy="13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12 h 15"/>
                    <a:gd name="T4" fmla="*/ 12 w 13"/>
                    <a:gd name="T5" fmla="*/ 12 h 15"/>
                    <a:gd name="T6" fmla="*/ 5 w 13"/>
                    <a:gd name="T7" fmla="*/ 7 h 15"/>
                    <a:gd name="T8" fmla="*/ 5 w 13"/>
                    <a:gd name="T9" fmla="*/ 0 h 15"/>
                    <a:gd name="T10" fmla="*/ 0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cubicBezTo>
                        <a:pt x="1" y="4"/>
                        <a:pt x="4" y="7"/>
                        <a:pt x="0" y="12"/>
                      </a:cubicBezTo>
                      <a:cubicBezTo>
                        <a:pt x="4" y="15"/>
                        <a:pt x="8" y="11"/>
                        <a:pt x="12" y="12"/>
                      </a:cubicBezTo>
                      <a:cubicBezTo>
                        <a:pt x="13" y="10"/>
                        <a:pt x="6" y="10"/>
                        <a:pt x="5" y="7"/>
                      </a:cubicBezTo>
                      <a:cubicBezTo>
                        <a:pt x="8" y="6"/>
                        <a:pt x="4" y="3"/>
                        <a:pt x="5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5" name="Freeform 776">
                  <a:extLst>
                    <a:ext uri="{FF2B5EF4-FFF2-40B4-BE49-F238E27FC236}">
                      <a16:creationId xmlns:a16="http://schemas.microsoft.com/office/drawing/2014/main" id="{F9F51F72-FA12-7549-87F5-478431AA5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" y="2872"/>
                  <a:ext cx="19" cy="103"/>
                </a:xfrm>
                <a:custGeom>
                  <a:avLst/>
                  <a:gdLst>
                    <a:gd name="T0" fmla="*/ 12 w 22"/>
                    <a:gd name="T1" fmla="*/ 98 h 119"/>
                    <a:gd name="T2" fmla="*/ 11 w 22"/>
                    <a:gd name="T3" fmla="*/ 92 h 119"/>
                    <a:gd name="T4" fmla="*/ 14 w 22"/>
                    <a:gd name="T5" fmla="*/ 95 h 119"/>
                    <a:gd name="T6" fmla="*/ 16 w 22"/>
                    <a:gd name="T7" fmla="*/ 90 h 119"/>
                    <a:gd name="T8" fmla="*/ 14 w 22"/>
                    <a:gd name="T9" fmla="*/ 90 h 119"/>
                    <a:gd name="T10" fmla="*/ 13 w 22"/>
                    <a:gd name="T11" fmla="*/ 79 h 119"/>
                    <a:gd name="T12" fmla="*/ 8 w 22"/>
                    <a:gd name="T13" fmla="*/ 77 h 119"/>
                    <a:gd name="T14" fmla="*/ 16 w 22"/>
                    <a:gd name="T15" fmla="*/ 70 h 119"/>
                    <a:gd name="T16" fmla="*/ 5 w 22"/>
                    <a:gd name="T17" fmla="*/ 72 h 119"/>
                    <a:gd name="T18" fmla="*/ 9 w 22"/>
                    <a:gd name="T19" fmla="*/ 60 h 119"/>
                    <a:gd name="T20" fmla="*/ 10 w 22"/>
                    <a:gd name="T21" fmla="*/ 62 h 119"/>
                    <a:gd name="T22" fmla="*/ 10 w 22"/>
                    <a:gd name="T23" fmla="*/ 56 h 119"/>
                    <a:gd name="T24" fmla="*/ 15 w 22"/>
                    <a:gd name="T25" fmla="*/ 56 h 119"/>
                    <a:gd name="T26" fmla="*/ 15 w 22"/>
                    <a:gd name="T27" fmla="*/ 46 h 119"/>
                    <a:gd name="T28" fmla="*/ 17 w 22"/>
                    <a:gd name="T29" fmla="*/ 47 h 119"/>
                    <a:gd name="T30" fmla="*/ 13 w 22"/>
                    <a:gd name="T31" fmla="*/ 28 h 119"/>
                    <a:gd name="T32" fmla="*/ 17 w 22"/>
                    <a:gd name="T33" fmla="*/ 26 h 119"/>
                    <a:gd name="T34" fmla="*/ 7 w 22"/>
                    <a:gd name="T35" fmla="*/ 27 h 119"/>
                    <a:gd name="T36" fmla="*/ 8 w 22"/>
                    <a:gd name="T37" fmla="*/ 20 h 119"/>
                    <a:gd name="T38" fmla="*/ 14 w 22"/>
                    <a:gd name="T39" fmla="*/ 22 h 119"/>
                    <a:gd name="T40" fmla="*/ 11 w 22"/>
                    <a:gd name="T41" fmla="*/ 17 h 119"/>
                    <a:gd name="T42" fmla="*/ 17 w 22"/>
                    <a:gd name="T43" fmla="*/ 14 h 119"/>
                    <a:gd name="T44" fmla="*/ 8 w 22"/>
                    <a:gd name="T45" fmla="*/ 6 h 119"/>
                    <a:gd name="T46" fmla="*/ 10 w 22"/>
                    <a:gd name="T47" fmla="*/ 1 h 119"/>
                    <a:gd name="T48" fmla="*/ 1 w 22"/>
                    <a:gd name="T49" fmla="*/ 5 h 119"/>
                    <a:gd name="T50" fmla="*/ 2 w 22"/>
                    <a:gd name="T51" fmla="*/ 31 h 119"/>
                    <a:gd name="T52" fmla="*/ 7 w 22"/>
                    <a:gd name="T53" fmla="*/ 38 h 119"/>
                    <a:gd name="T54" fmla="*/ 1 w 22"/>
                    <a:gd name="T55" fmla="*/ 39 h 119"/>
                    <a:gd name="T56" fmla="*/ 7 w 22"/>
                    <a:gd name="T57" fmla="*/ 39 h 119"/>
                    <a:gd name="T58" fmla="*/ 2 w 22"/>
                    <a:gd name="T59" fmla="*/ 43 h 119"/>
                    <a:gd name="T60" fmla="*/ 7 w 22"/>
                    <a:gd name="T61" fmla="*/ 46 h 119"/>
                    <a:gd name="T62" fmla="*/ 0 w 22"/>
                    <a:gd name="T63" fmla="*/ 48 h 119"/>
                    <a:gd name="T64" fmla="*/ 2 w 22"/>
                    <a:gd name="T65" fmla="*/ 90 h 119"/>
                    <a:gd name="T66" fmla="*/ 7 w 22"/>
                    <a:gd name="T67" fmla="*/ 89 h 119"/>
                    <a:gd name="T68" fmla="*/ 7 w 22"/>
                    <a:gd name="T69" fmla="*/ 105 h 119"/>
                    <a:gd name="T70" fmla="*/ 10 w 22"/>
                    <a:gd name="T71" fmla="*/ 107 h 119"/>
                    <a:gd name="T72" fmla="*/ 1 w 22"/>
                    <a:gd name="T73" fmla="*/ 107 h 119"/>
                    <a:gd name="T74" fmla="*/ 2 w 22"/>
                    <a:gd name="T75" fmla="*/ 112 h 119"/>
                    <a:gd name="T76" fmla="*/ 4 w 22"/>
                    <a:gd name="T77" fmla="*/ 109 h 119"/>
                    <a:gd name="T78" fmla="*/ 2 w 22"/>
                    <a:gd name="T79" fmla="*/ 114 h 119"/>
                    <a:gd name="T80" fmla="*/ 13 w 22"/>
                    <a:gd name="T81" fmla="*/ 111 h 119"/>
                    <a:gd name="T82" fmla="*/ 18 w 22"/>
                    <a:gd name="T83" fmla="*/ 98 h 119"/>
                    <a:gd name="T84" fmla="*/ 12 w 22"/>
                    <a:gd name="T85" fmla="*/ 9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9">
                      <a:moveTo>
                        <a:pt x="12" y="98"/>
                      </a:moveTo>
                      <a:cubicBezTo>
                        <a:pt x="12" y="96"/>
                        <a:pt x="9" y="93"/>
                        <a:pt x="11" y="92"/>
                      </a:cubicBezTo>
                      <a:cubicBezTo>
                        <a:pt x="14" y="92"/>
                        <a:pt x="14" y="93"/>
                        <a:pt x="14" y="95"/>
                      </a:cubicBezTo>
                      <a:cubicBezTo>
                        <a:pt x="19" y="94"/>
                        <a:pt x="13" y="92"/>
                        <a:pt x="16" y="90"/>
                      </a:cubicBezTo>
                      <a:cubicBezTo>
                        <a:pt x="16" y="90"/>
                        <a:pt x="15" y="91"/>
                        <a:pt x="14" y="90"/>
                      </a:cubicBezTo>
                      <a:cubicBezTo>
                        <a:pt x="15" y="84"/>
                        <a:pt x="10" y="87"/>
                        <a:pt x="13" y="79"/>
                      </a:cubicBezTo>
                      <a:cubicBezTo>
                        <a:pt x="11" y="78"/>
                        <a:pt x="11" y="77"/>
                        <a:pt x="8" y="77"/>
                      </a:cubicBezTo>
                      <a:cubicBezTo>
                        <a:pt x="12" y="73"/>
                        <a:pt x="12" y="75"/>
                        <a:pt x="16" y="70"/>
                      </a:cubicBezTo>
                      <a:cubicBezTo>
                        <a:pt x="14" y="70"/>
                        <a:pt x="9" y="72"/>
                        <a:pt x="5" y="72"/>
                      </a:cubicBezTo>
                      <a:cubicBezTo>
                        <a:pt x="11" y="65"/>
                        <a:pt x="4" y="64"/>
                        <a:pt x="9" y="60"/>
                      </a:cubicBezTo>
                      <a:cubicBezTo>
                        <a:pt x="9" y="60"/>
                        <a:pt x="10" y="61"/>
                        <a:pt x="10" y="62"/>
                      </a:cubicBezTo>
                      <a:cubicBezTo>
                        <a:pt x="16" y="62"/>
                        <a:pt x="8" y="58"/>
                        <a:pt x="10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4" y="53"/>
                        <a:pt x="11" y="49"/>
                        <a:pt x="15" y="46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3" y="41"/>
                        <a:pt x="15" y="34"/>
                        <a:pt x="13" y="28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18"/>
                        <a:pt x="15" y="33"/>
                        <a:pt x="7" y="27"/>
                      </a:cubicBezTo>
                      <a:cubicBezTo>
                        <a:pt x="17" y="27"/>
                        <a:pt x="4" y="24"/>
                        <a:pt x="8" y="20"/>
                      </a:cubicBezTo>
                      <a:cubicBezTo>
                        <a:pt x="12" y="18"/>
                        <a:pt x="10" y="24"/>
                        <a:pt x="14" y="22"/>
                      </a:cubicBezTo>
                      <a:cubicBezTo>
                        <a:pt x="9" y="21"/>
                        <a:pt x="13" y="19"/>
                        <a:pt x="11" y="17"/>
                      </a:cubicBezTo>
                      <a:cubicBezTo>
                        <a:pt x="16" y="18"/>
                        <a:pt x="12" y="13"/>
                        <a:pt x="17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5"/>
                        <a:pt x="11" y="3"/>
                        <a:pt x="10" y="1"/>
                      </a:cubicBezTo>
                      <a:cubicBezTo>
                        <a:pt x="10" y="5"/>
                        <a:pt x="3" y="0"/>
                        <a:pt x="1" y="5"/>
                      </a:cubicBezTo>
                      <a:cubicBezTo>
                        <a:pt x="3" y="12"/>
                        <a:pt x="5" y="23"/>
                        <a:pt x="2" y="31"/>
                      </a:cubicBezTo>
                      <a:cubicBezTo>
                        <a:pt x="9" y="32"/>
                        <a:pt x="2" y="37"/>
                        <a:pt x="7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3" y="45"/>
                        <a:pt x="5" y="38"/>
                        <a:pt x="7" y="39"/>
                      </a:cubicBezTo>
                      <a:cubicBezTo>
                        <a:pt x="8" y="42"/>
                        <a:pt x="4" y="43"/>
                        <a:pt x="2" y="43"/>
                      </a:cubicBezTo>
                      <a:cubicBezTo>
                        <a:pt x="1" y="47"/>
                        <a:pt x="4" y="44"/>
                        <a:pt x="7" y="46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" y="60"/>
                        <a:pt x="7" y="77"/>
                        <a:pt x="2" y="90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4" y="96"/>
                        <a:pt x="16" y="100"/>
                        <a:pt x="7" y="105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8" y="106"/>
                        <a:pt x="4" y="108"/>
                        <a:pt x="1" y="107"/>
                      </a:cubicBezTo>
                      <a:cubicBezTo>
                        <a:pt x="2" y="108"/>
                        <a:pt x="0" y="110"/>
                        <a:pt x="2" y="112"/>
                      </a:cubicBezTo>
                      <a:cubicBezTo>
                        <a:pt x="4" y="109"/>
                        <a:pt x="4" y="109"/>
                        <a:pt x="4" y="109"/>
                      </a:cubicBezTo>
                      <a:cubicBezTo>
                        <a:pt x="8" y="111"/>
                        <a:pt x="5" y="114"/>
                        <a:pt x="2" y="114"/>
                      </a:cubicBezTo>
                      <a:cubicBezTo>
                        <a:pt x="6" y="119"/>
                        <a:pt x="10" y="112"/>
                        <a:pt x="13" y="111"/>
                      </a:cubicBezTo>
                      <a:cubicBezTo>
                        <a:pt x="5" y="104"/>
                        <a:pt x="22" y="104"/>
                        <a:pt x="18" y="98"/>
                      </a:cubicBezTo>
                      <a:cubicBezTo>
                        <a:pt x="16" y="94"/>
                        <a:pt x="14" y="98"/>
                        <a:pt x="12" y="9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6" name="Freeform 777">
                  <a:extLst>
                    <a:ext uri="{FF2B5EF4-FFF2-40B4-BE49-F238E27FC236}">
                      <a16:creationId xmlns:a16="http://schemas.microsoft.com/office/drawing/2014/main" id="{18CF16AC-E3C1-314D-BBB1-776A286B4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" y="296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7" name="Freeform 778">
                  <a:extLst>
                    <a:ext uri="{FF2B5EF4-FFF2-40B4-BE49-F238E27FC236}">
                      <a16:creationId xmlns:a16="http://schemas.microsoft.com/office/drawing/2014/main" id="{4A5BD3BF-74FD-E742-89EE-15F4C83DC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7" y="2872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8" name="Rectangle 779">
                  <a:extLst>
                    <a:ext uri="{FF2B5EF4-FFF2-40B4-BE49-F238E27FC236}">
                      <a16:creationId xmlns:a16="http://schemas.microsoft.com/office/drawing/2014/main" id="{1EF60598-3532-0549-95A5-36AE6051B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1" y="2971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9" name="Freeform 780">
                  <a:extLst>
                    <a:ext uri="{FF2B5EF4-FFF2-40B4-BE49-F238E27FC236}">
                      <a16:creationId xmlns:a16="http://schemas.microsoft.com/office/drawing/2014/main" id="{E2B7A56F-6C6C-8D47-9DC5-FC73DC08E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297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0" name="Freeform 781">
                  <a:extLst>
                    <a:ext uri="{FF2B5EF4-FFF2-40B4-BE49-F238E27FC236}">
                      <a16:creationId xmlns:a16="http://schemas.microsoft.com/office/drawing/2014/main" id="{F65D8864-BB47-D14A-9F3D-634C8C209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1" name="Freeform 782">
                  <a:extLst>
                    <a:ext uri="{FF2B5EF4-FFF2-40B4-BE49-F238E27FC236}">
                      <a16:creationId xmlns:a16="http://schemas.microsoft.com/office/drawing/2014/main" id="{99885A6B-DEC8-6141-AEB0-6404BF502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281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2" name="Freeform 783">
                  <a:extLst>
                    <a:ext uri="{FF2B5EF4-FFF2-40B4-BE49-F238E27FC236}">
                      <a16:creationId xmlns:a16="http://schemas.microsoft.com/office/drawing/2014/main" id="{742C9935-ACBC-9F41-824B-354A0E1FD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696"/>
                  <a:ext cx="30" cy="175"/>
                </a:xfrm>
                <a:custGeom>
                  <a:avLst/>
                  <a:gdLst>
                    <a:gd name="T0" fmla="*/ 17 w 34"/>
                    <a:gd name="T1" fmla="*/ 7 h 203"/>
                    <a:gd name="T2" fmla="*/ 10 w 34"/>
                    <a:gd name="T3" fmla="*/ 4 h 203"/>
                    <a:gd name="T4" fmla="*/ 7 w 34"/>
                    <a:gd name="T5" fmla="*/ 11 h 203"/>
                    <a:gd name="T6" fmla="*/ 11 w 34"/>
                    <a:gd name="T7" fmla="*/ 22 h 203"/>
                    <a:gd name="T8" fmla="*/ 12 w 34"/>
                    <a:gd name="T9" fmla="*/ 45 h 203"/>
                    <a:gd name="T10" fmla="*/ 10 w 34"/>
                    <a:gd name="T11" fmla="*/ 59 h 203"/>
                    <a:gd name="T12" fmla="*/ 17 w 34"/>
                    <a:gd name="T13" fmla="*/ 79 h 203"/>
                    <a:gd name="T14" fmla="*/ 15 w 34"/>
                    <a:gd name="T15" fmla="*/ 83 h 203"/>
                    <a:gd name="T16" fmla="*/ 13 w 34"/>
                    <a:gd name="T17" fmla="*/ 94 h 203"/>
                    <a:gd name="T18" fmla="*/ 23 w 34"/>
                    <a:gd name="T19" fmla="*/ 98 h 203"/>
                    <a:gd name="T20" fmla="*/ 24 w 34"/>
                    <a:gd name="T21" fmla="*/ 108 h 203"/>
                    <a:gd name="T22" fmla="*/ 20 w 34"/>
                    <a:gd name="T23" fmla="*/ 117 h 203"/>
                    <a:gd name="T24" fmla="*/ 20 w 34"/>
                    <a:gd name="T25" fmla="*/ 130 h 203"/>
                    <a:gd name="T26" fmla="*/ 18 w 34"/>
                    <a:gd name="T27" fmla="*/ 144 h 203"/>
                    <a:gd name="T28" fmla="*/ 21 w 34"/>
                    <a:gd name="T29" fmla="*/ 155 h 203"/>
                    <a:gd name="T30" fmla="*/ 25 w 34"/>
                    <a:gd name="T31" fmla="*/ 163 h 203"/>
                    <a:gd name="T32" fmla="*/ 20 w 34"/>
                    <a:gd name="T33" fmla="*/ 166 h 203"/>
                    <a:gd name="T34" fmla="*/ 22 w 34"/>
                    <a:gd name="T35" fmla="*/ 174 h 203"/>
                    <a:gd name="T36" fmla="*/ 20 w 34"/>
                    <a:gd name="T37" fmla="*/ 202 h 203"/>
                    <a:gd name="T38" fmla="*/ 22 w 34"/>
                    <a:gd name="T39" fmla="*/ 188 h 203"/>
                    <a:gd name="T40" fmla="*/ 19 w 34"/>
                    <a:gd name="T41" fmla="*/ 185 h 203"/>
                    <a:gd name="T42" fmla="*/ 31 w 34"/>
                    <a:gd name="T43" fmla="*/ 182 h 203"/>
                    <a:gd name="T44" fmla="*/ 32 w 34"/>
                    <a:gd name="T45" fmla="*/ 178 h 203"/>
                    <a:gd name="T46" fmla="*/ 30 w 34"/>
                    <a:gd name="T47" fmla="*/ 168 h 203"/>
                    <a:gd name="T48" fmla="*/ 32 w 34"/>
                    <a:gd name="T49" fmla="*/ 160 h 203"/>
                    <a:gd name="T50" fmla="*/ 32 w 34"/>
                    <a:gd name="T51" fmla="*/ 147 h 203"/>
                    <a:gd name="T52" fmla="*/ 29 w 34"/>
                    <a:gd name="T53" fmla="*/ 136 h 203"/>
                    <a:gd name="T54" fmla="*/ 31 w 34"/>
                    <a:gd name="T55" fmla="*/ 136 h 203"/>
                    <a:gd name="T56" fmla="*/ 31 w 34"/>
                    <a:gd name="T57" fmla="*/ 133 h 203"/>
                    <a:gd name="T58" fmla="*/ 29 w 34"/>
                    <a:gd name="T59" fmla="*/ 124 h 203"/>
                    <a:gd name="T60" fmla="*/ 26 w 34"/>
                    <a:gd name="T61" fmla="*/ 115 h 203"/>
                    <a:gd name="T62" fmla="*/ 31 w 34"/>
                    <a:gd name="T63" fmla="*/ 112 h 203"/>
                    <a:gd name="T64" fmla="*/ 31 w 34"/>
                    <a:gd name="T65" fmla="*/ 101 h 203"/>
                    <a:gd name="T66" fmla="*/ 26 w 34"/>
                    <a:gd name="T67" fmla="*/ 96 h 203"/>
                    <a:gd name="T68" fmla="*/ 23 w 34"/>
                    <a:gd name="T69" fmla="*/ 83 h 203"/>
                    <a:gd name="T70" fmla="*/ 21 w 34"/>
                    <a:gd name="T71" fmla="*/ 64 h 203"/>
                    <a:gd name="T72" fmla="*/ 22 w 34"/>
                    <a:gd name="T73" fmla="*/ 59 h 203"/>
                    <a:gd name="T74" fmla="*/ 20 w 34"/>
                    <a:gd name="T75" fmla="*/ 38 h 203"/>
                    <a:gd name="T76" fmla="*/ 14 w 34"/>
                    <a:gd name="T77" fmla="*/ 46 h 203"/>
                    <a:gd name="T78" fmla="*/ 23 w 34"/>
                    <a:gd name="T79" fmla="*/ 36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203">
                      <a:moveTo>
                        <a:pt x="24" y="17"/>
                      </a:moveTo>
                      <a:cubicBezTo>
                        <a:pt x="22" y="14"/>
                        <a:pt x="21" y="10"/>
                        <a:pt x="17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6"/>
                        <a:pt x="14" y="0"/>
                        <a:pt x="10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6" y="9"/>
                        <a:pt x="8" y="8"/>
                        <a:pt x="7" y="11"/>
                      </a:cubicBezTo>
                      <a:cubicBezTo>
                        <a:pt x="8" y="15"/>
                        <a:pt x="17" y="17"/>
                        <a:pt x="15" y="21"/>
                      </a:cubicBezTo>
                      <a:cubicBezTo>
                        <a:pt x="15" y="22"/>
                        <a:pt x="13" y="22"/>
                        <a:pt x="11" y="22"/>
                      </a:cubicBezTo>
                      <a:cubicBezTo>
                        <a:pt x="10" y="25"/>
                        <a:pt x="17" y="26"/>
                        <a:pt x="18" y="29"/>
                      </a:cubicBezTo>
                      <a:cubicBezTo>
                        <a:pt x="0" y="30"/>
                        <a:pt x="23" y="39"/>
                        <a:pt x="12" y="45"/>
                      </a:cubicBezTo>
                      <a:cubicBezTo>
                        <a:pt x="13" y="48"/>
                        <a:pt x="12" y="52"/>
                        <a:pt x="15" y="56"/>
                      </a:cubicBezTo>
                      <a:cubicBezTo>
                        <a:pt x="11" y="54"/>
                        <a:pt x="15" y="60"/>
                        <a:pt x="10" y="59"/>
                      </a:cubicBezTo>
                      <a:cubicBezTo>
                        <a:pt x="20" y="60"/>
                        <a:pt x="6" y="71"/>
                        <a:pt x="19" y="72"/>
                      </a:cubicBezTo>
                      <a:cubicBezTo>
                        <a:pt x="15" y="77"/>
                        <a:pt x="20" y="72"/>
                        <a:pt x="17" y="79"/>
                      </a:cubicBezTo>
                      <a:cubicBezTo>
                        <a:pt x="15" y="79"/>
                        <a:pt x="15" y="77"/>
                        <a:pt x="15" y="77"/>
                      </a:cubicBezTo>
                      <a:cubicBezTo>
                        <a:pt x="12" y="80"/>
                        <a:pt x="20" y="81"/>
                        <a:pt x="15" y="83"/>
                      </a:cubicBezTo>
                      <a:cubicBezTo>
                        <a:pt x="14" y="88"/>
                        <a:pt x="18" y="84"/>
                        <a:pt x="22" y="87"/>
                      </a:cubicBezTo>
                      <a:cubicBezTo>
                        <a:pt x="20" y="92"/>
                        <a:pt x="18" y="91"/>
                        <a:pt x="13" y="94"/>
                      </a:cubicBezTo>
                      <a:cubicBezTo>
                        <a:pt x="19" y="94"/>
                        <a:pt x="16" y="98"/>
                        <a:pt x="20" y="100"/>
                      </a:cubicBezTo>
                      <a:cubicBezTo>
                        <a:pt x="20" y="100"/>
                        <a:pt x="21" y="96"/>
                        <a:pt x="23" y="98"/>
                      </a:cubicBezTo>
                      <a:cubicBezTo>
                        <a:pt x="23" y="105"/>
                        <a:pt x="28" y="103"/>
                        <a:pt x="29" y="109"/>
                      </a:cubicBezTo>
                      <a:cubicBezTo>
                        <a:pt x="23" y="112"/>
                        <a:pt x="29" y="103"/>
                        <a:pt x="24" y="108"/>
                      </a:cubicBezTo>
                      <a:cubicBezTo>
                        <a:pt x="21" y="105"/>
                        <a:pt x="21" y="102"/>
                        <a:pt x="16" y="100"/>
                      </a:cubicBezTo>
                      <a:cubicBezTo>
                        <a:pt x="16" y="105"/>
                        <a:pt x="17" y="111"/>
                        <a:pt x="20" y="117"/>
                      </a:cubicBezTo>
                      <a:cubicBezTo>
                        <a:pt x="19" y="120"/>
                        <a:pt x="16" y="115"/>
                        <a:pt x="16" y="117"/>
                      </a:cubicBezTo>
                      <a:cubicBezTo>
                        <a:pt x="13" y="123"/>
                        <a:pt x="23" y="126"/>
                        <a:pt x="20" y="130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21" y="132"/>
                        <a:pt x="16" y="139"/>
                        <a:pt x="18" y="144"/>
                      </a:cubicBezTo>
                      <a:cubicBezTo>
                        <a:pt x="20" y="143"/>
                        <a:pt x="21" y="143"/>
                        <a:pt x="22" y="143"/>
                      </a:cubicBezTo>
                      <a:cubicBezTo>
                        <a:pt x="14" y="143"/>
                        <a:pt x="27" y="150"/>
                        <a:pt x="21" y="155"/>
                      </a:cubicBezTo>
                      <a:cubicBezTo>
                        <a:pt x="26" y="155"/>
                        <a:pt x="30" y="159"/>
                        <a:pt x="30" y="163"/>
                      </a:cubicBezTo>
                      <a:cubicBezTo>
                        <a:pt x="29" y="164"/>
                        <a:pt x="26" y="163"/>
                        <a:pt x="25" y="163"/>
                      </a:cubicBezTo>
                      <a:cubicBezTo>
                        <a:pt x="28" y="158"/>
                        <a:pt x="19" y="159"/>
                        <a:pt x="16" y="155"/>
                      </a:cubicBezTo>
                      <a:cubicBezTo>
                        <a:pt x="19" y="158"/>
                        <a:pt x="16" y="163"/>
                        <a:pt x="20" y="166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5" y="170"/>
                        <a:pt x="26" y="169"/>
                        <a:pt x="22" y="174"/>
                      </a:cubicBezTo>
                      <a:cubicBezTo>
                        <a:pt x="18" y="173"/>
                        <a:pt x="18" y="173"/>
                        <a:pt x="18" y="173"/>
                      </a:cubicBezTo>
                      <a:cubicBezTo>
                        <a:pt x="19" y="183"/>
                        <a:pt x="13" y="194"/>
                        <a:pt x="20" y="202"/>
                      </a:cubicBezTo>
                      <a:cubicBezTo>
                        <a:pt x="23" y="203"/>
                        <a:pt x="29" y="199"/>
                        <a:pt x="31" y="198"/>
                      </a:cubicBezTo>
                      <a:cubicBezTo>
                        <a:pt x="29" y="194"/>
                        <a:pt x="24" y="191"/>
                        <a:pt x="22" y="188"/>
                      </a:cubicBezTo>
                      <a:cubicBezTo>
                        <a:pt x="27" y="188"/>
                        <a:pt x="27" y="188"/>
                        <a:pt x="27" y="188"/>
                      </a:cubicBezTo>
                      <a:cubicBezTo>
                        <a:pt x="24" y="187"/>
                        <a:pt x="22" y="183"/>
                        <a:pt x="19" y="185"/>
                      </a:cubicBezTo>
                      <a:cubicBezTo>
                        <a:pt x="16" y="182"/>
                        <a:pt x="23" y="183"/>
                        <a:pt x="20" y="180"/>
                      </a:cubicBezTo>
                      <a:cubicBezTo>
                        <a:pt x="26" y="180"/>
                        <a:pt x="26" y="182"/>
                        <a:pt x="31" y="182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30" y="180"/>
                        <a:pt x="30" y="177"/>
                        <a:pt x="32" y="178"/>
                      </a:cubicBezTo>
                      <a:cubicBezTo>
                        <a:pt x="25" y="173"/>
                        <a:pt x="34" y="171"/>
                        <a:pt x="31" y="165"/>
                      </a:cubicBezTo>
                      <a:cubicBezTo>
                        <a:pt x="30" y="168"/>
                        <a:pt x="30" y="168"/>
                        <a:pt x="30" y="168"/>
                      </a:cubicBezTo>
                      <a:cubicBezTo>
                        <a:pt x="27" y="168"/>
                        <a:pt x="28" y="167"/>
                        <a:pt x="27" y="165"/>
                      </a:cubicBezTo>
                      <a:cubicBezTo>
                        <a:pt x="31" y="164"/>
                        <a:pt x="30" y="163"/>
                        <a:pt x="32" y="160"/>
                      </a:cubicBezTo>
                      <a:cubicBezTo>
                        <a:pt x="30" y="158"/>
                        <a:pt x="25" y="156"/>
                        <a:pt x="25" y="153"/>
                      </a:cubicBezTo>
                      <a:cubicBezTo>
                        <a:pt x="30" y="154"/>
                        <a:pt x="28" y="148"/>
                        <a:pt x="32" y="147"/>
                      </a:cubicBezTo>
                      <a:cubicBezTo>
                        <a:pt x="27" y="146"/>
                        <a:pt x="30" y="141"/>
                        <a:pt x="27" y="140"/>
                      </a:cubicBezTo>
                      <a:cubicBezTo>
                        <a:pt x="26" y="139"/>
                        <a:pt x="26" y="136"/>
                        <a:pt x="29" y="136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6"/>
                        <a:pt x="31" y="136"/>
                        <a:pt x="31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5"/>
                        <a:pt x="28" y="135"/>
                        <a:pt x="31" y="133"/>
                      </a:cubicBezTo>
                      <a:cubicBezTo>
                        <a:pt x="32" y="133"/>
                        <a:pt x="32" y="134"/>
                        <a:pt x="33" y="134"/>
                      </a:cubicBezTo>
                      <a:cubicBezTo>
                        <a:pt x="33" y="130"/>
                        <a:pt x="24" y="127"/>
                        <a:pt x="29" y="124"/>
                      </a:cubicBezTo>
                      <a:cubicBezTo>
                        <a:pt x="26" y="123"/>
                        <a:pt x="26" y="118"/>
                        <a:pt x="20" y="120"/>
                      </a:cubicBezTo>
                      <a:cubicBezTo>
                        <a:pt x="22" y="118"/>
                        <a:pt x="27" y="119"/>
                        <a:pt x="26" y="115"/>
                      </a:cubicBezTo>
                      <a:cubicBezTo>
                        <a:pt x="21" y="113"/>
                        <a:pt x="28" y="111"/>
                        <a:pt x="25" y="109"/>
                      </a:cubicBezTo>
                      <a:cubicBezTo>
                        <a:pt x="30" y="112"/>
                        <a:pt x="26" y="109"/>
                        <a:pt x="31" y="112"/>
                      </a:cubicBezTo>
                      <a:cubicBezTo>
                        <a:pt x="33" y="109"/>
                        <a:pt x="26" y="106"/>
                        <a:pt x="27" y="102"/>
                      </a:cubicBezTo>
                      <a:cubicBezTo>
                        <a:pt x="31" y="101"/>
                        <a:pt x="31" y="101"/>
                        <a:pt x="31" y="101"/>
                      </a:cubicBezTo>
                      <a:cubicBezTo>
                        <a:pt x="29" y="99"/>
                        <a:pt x="25" y="98"/>
                        <a:pt x="29" y="96"/>
                      </a:cubicBezTo>
                      <a:cubicBezTo>
                        <a:pt x="26" y="96"/>
                        <a:pt x="26" y="96"/>
                        <a:pt x="26" y="96"/>
                      </a:cubicBezTo>
                      <a:cubicBezTo>
                        <a:pt x="28" y="93"/>
                        <a:pt x="26" y="90"/>
                        <a:pt x="30" y="86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30" y="78"/>
                        <a:pt x="24" y="72"/>
                        <a:pt x="18" y="68"/>
                      </a:cubicBezTo>
                      <a:cubicBezTo>
                        <a:pt x="18" y="67"/>
                        <a:pt x="19" y="64"/>
                        <a:pt x="21" y="64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3"/>
                        <a:pt x="27" y="60"/>
                        <a:pt x="22" y="59"/>
                      </a:cubicBezTo>
                      <a:cubicBezTo>
                        <a:pt x="20" y="56"/>
                        <a:pt x="25" y="57"/>
                        <a:pt x="26" y="55"/>
                      </a:cubicBezTo>
                      <a:cubicBezTo>
                        <a:pt x="18" y="50"/>
                        <a:pt x="32" y="39"/>
                        <a:pt x="20" y="38"/>
                      </a:cubicBezTo>
                      <a:cubicBezTo>
                        <a:pt x="20" y="40"/>
                        <a:pt x="17" y="44"/>
                        <a:pt x="18" y="48"/>
                      </a:cubicBezTo>
                      <a:cubicBezTo>
                        <a:pt x="17" y="47"/>
                        <a:pt x="14" y="48"/>
                        <a:pt x="14" y="46"/>
                      </a:cubicBezTo>
                      <a:cubicBezTo>
                        <a:pt x="13" y="42"/>
                        <a:pt x="18" y="40"/>
                        <a:pt x="16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1" y="29"/>
                        <a:pt x="13" y="23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3" name="Freeform 784">
                  <a:extLst>
                    <a:ext uri="{FF2B5EF4-FFF2-40B4-BE49-F238E27FC236}">
                      <a16:creationId xmlns:a16="http://schemas.microsoft.com/office/drawing/2014/main" id="{AC413F6D-2622-4A45-ADC3-0E315D43A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753"/>
                  <a:ext cx="3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4" name="Freeform 785">
                  <a:extLst>
                    <a:ext uri="{FF2B5EF4-FFF2-40B4-BE49-F238E27FC236}">
                      <a16:creationId xmlns:a16="http://schemas.microsoft.com/office/drawing/2014/main" id="{C90F6803-63FC-A84C-B55B-ADF960363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7" y="2753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5" name="Freeform 786">
                  <a:extLst>
                    <a:ext uri="{FF2B5EF4-FFF2-40B4-BE49-F238E27FC236}">
                      <a16:creationId xmlns:a16="http://schemas.microsoft.com/office/drawing/2014/main" id="{F209E4C0-9607-554C-8BA3-4E0245262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2697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6" name="Freeform 787">
                  <a:extLst>
                    <a:ext uri="{FF2B5EF4-FFF2-40B4-BE49-F238E27FC236}">
                      <a16:creationId xmlns:a16="http://schemas.microsoft.com/office/drawing/2014/main" id="{3F09540E-61BF-8948-9B3F-E18ACDF5A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4" y="2697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7" name="Freeform 788">
                  <a:extLst>
                    <a:ext uri="{FF2B5EF4-FFF2-40B4-BE49-F238E27FC236}">
                      <a16:creationId xmlns:a16="http://schemas.microsoft.com/office/drawing/2014/main" id="{E24B1FCD-D03E-DB4E-9C0A-0BF7FA989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606"/>
                  <a:ext cx="23" cy="91"/>
                </a:xfrm>
                <a:custGeom>
                  <a:avLst/>
                  <a:gdLst>
                    <a:gd name="T0" fmla="*/ 14 w 26"/>
                    <a:gd name="T1" fmla="*/ 18 h 106"/>
                    <a:gd name="T2" fmla="*/ 9 w 26"/>
                    <a:gd name="T3" fmla="*/ 13 h 106"/>
                    <a:gd name="T4" fmla="*/ 13 w 26"/>
                    <a:gd name="T5" fmla="*/ 9 h 106"/>
                    <a:gd name="T6" fmla="*/ 5 w 26"/>
                    <a:gd name="T7" fmla="*/ 2 h 106"/>
                    <a:gd name="T8" fmla="*/ 10 w 26"/>
                    <a:gd name="T9" fmla="*/ 52 h 106"/>
                    <a:gd name="T10" fmla="*/ 6 w 26"/>
                    <a:gd name="T11" fmla="*/ 49 h 106"/>
                    <a:gd name="T12" fmla="*/ 12 w 26"/>
                    <a:gd name="T13" fmla="*/ 68 h 106"/>
                    <a:gd name="T14" fmla="*/ 6 w 26"/>
                    <a:gd name="T15" fmla="*/ 67 h 106"/>
                    <a:gd name="T16" fmla="*/ 8 w 26"/>
                    <a:gd name="T17" fmla="*/ 79 h 106"/>
                    <a:gd name="T18" fmla="*/ 11 w 26"/>
                    <a:gd name="T19" fmla="*/ 78 h 106"/>
                    <a:gd name="T20" fmla="*/ 10 w 26"/>
                    <a:gd name="T21" fmla="*/ 81 h 106"/>
                    <a:gd name="T22" fmla="*/ 11 w 26"/>
                    <a:gd name="T23" fmla="*/ 80 h 106"/>
                    <a:gd name="T24" fmla="*/ 11 w 26"/>
                    <a:gd name="T25" fmla="*/ 88 h 106"/>
                    <a:gd name="T26" fmla="*/ 10 w 26"/>
                    <a:gd name="T27" fmla="*/ 86 h 106"/>
                    <a:gd name="T28" fmla="*/ 12 w 26"/>
                    <a:gd name="T29" fmla="*/ 91 h 106"/>
                    <a:gd name="T30" fmla="*/ 8 w 26"/>
                    <a:gd name="T31" fmla="*/ 91 h 106"/>
                    <a:gd name="T32" fmla="*/ 14 w 26"/>
                    <a:gd name="T33" fmla="*/ 105 h 106"/>
                    <a:gd name="T34" fmla="*/ 18 w 26"/>
                    <a:gd name="T35" fmla="*/ 106 h 106"/>
                    <a:gd name="T36" fmla="*/ 15 w 26"/>
                    <a:gd name="T37" fmla="*/ 94 h 106"/>
                    <a:gd name="T38" fmla="*/ 15 w 26"/>
                    <a:gd name="T39" fmla="*/ 95 h 106"/>
                    <a:gd name="T40" fmla="*/ 13 w 26"/>
                    <a:gd name="T41" fmla="*/ 88 h 106"/>
                    <a:gd name="T42" fmla="*/ 19 w 26"/>
                    <a:gd name="T43" fmla="*/ 92 h 106"/>
                    <a:gd name="T44" fmla="*/ 22 w 26"/>
                    <a:gd name="T45" fmla="*/ 80 h 106"/>
                    <a:gd name="T46" fmla="*/ 23 w 26"/>
                    <a:gd name="T47" fmla="*/ 80 h 106"/>
                    <a:gd name="T48" fmla="*/ 21 w 26"/>
                    <a:gd name="T49" fmla="*/ 77 h 106"/>
                    <a:gd name="T50" fmla="*/ 18 w 26"/>
                    <a:gd name="T51" fmla="*/ 79 h 106"/>
                    <a:gd name="T52" fmla="*/ 11 w 26"/>
                    <a:gd name="T53" fmla="*/ 77 h 106"/>
                    <a:gd name="T54" fmla="*/ 12 w 26"/>
                    <a:gd name="T55" fmla="*/ 72 h 106"/>
                    <a:gd name="T56" fmla="*/ 17 w 26"/>
                    <a:gd name="T57" fmla="*/ 75 h 106"/>
                    <a:gd name="T58" fmla="*/ 14 w 26"/>
                    <a:gd name="T59" fmla="*/ 72 h 106"/>
                    <a:gd name="T60" fmla="*/ 21 w 26"/>
                    <a:gd name="T61" fmla="*/ 69 h 106"/>
                    <a:gd name="T62" fmla="*/ 15 w 26"/>
                    <a:gd name="T63" fmla="*/ 68 h 106"/>
                    <a:gd name="T64" fmla="*/ 14 w 26"/>
                    <a:gd name="T65" fmla="*/ 48 h 106"/>
                    <a:gd name="T66" fmla="*/ 18 w 26"/>
                    <a:gd name="T67" fmla="*/ 51 h 106"/>
                    <a:gd name="T68" fmla="*/ 14 w 26"/>
                    <a:gd name="T69" fmla="*/ 47 h 106"/>
                    <a:gd name="T70" fmla="*/ 15 w 26"/>
                    <a:gd name="T71" fmla="*/ 34 h 106"/>
                    <a:gd name="T72" fmla="*/ 12 w 26"/>
                    <a:gd name="T73" fmla="*/ 35 h 106"/>
                    <a:gd name="T74" fmla="*/ 13 w 26"/>
                    <a:gd name="T75" fmla="*/ 22 h 106"/>
                    <a:gd name="T76" fmla="*/ 13 w 26"/>
                    <a:gd name="T77" fmla="*/ 22 h 106"/>
                    <a:gd name="T78" fmla="*/ 7 w 26"/>
                    <a:gd name="T79" fmla="*/ 16 h 106"/>
                    <a:gd name="T80" fmla="*/ 14 w 26"/>
                    <a:gd name="T81" fmla="*/ 1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6">
                      <a:moveTo>
                        <a:pt x="14" y="18"/>
                      </a:move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1" y="12"/>
                        <a:pt x="9" y="7"/>
                        <a:pt x="13" y="9"/>
                      </a:cubicBezTo>
                      <a:cubicBezTo>
                        <a:pt x="7" y="6"/>
                        <a:pt x="13" y="0"/>
                        <a:pt x="5" y="2"/>
                      </a:cubicBezTo>
                      <a:cubicBezTo>
                        <a:pt x="7" y="16"/>
                        <a:pt x="2" y="36"/>
                        <a:pt x="10" y="52"/>
                      </a:cubicBezTo>
                      <a:cubicBezTo>
                        <a:pt x="6" y="49"/>
                        <a:pt x="6" y="49"/>
                        <a:pt x="6" y="49"/>
                      </a:cubicBezTo>
                      <a:cubicBezTo>
                        <a:pt x="13" y="58"/>
                        <a:pt x="0" y="61"/>
                        <a:pt x="12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4" y="71"/>
                        <a:pt x="15" y="74"/>
                        <a:pt x="8" y="79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1" y="79"/>
                        <a:pt x="10" y="80"/>
                        <a:pt x="10" y="8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3" y="83"/>
                        <a:pt x="13" y="85"/>
                        <a:pt x="11" y="88"/>
                      </a:cubicBezTo>
                      <a:cubicBezTo>
                        <a:pt x="9" y="88"/>
                        <a:pt x="11" y="86"/>
                        <a:pt x="10" y="86"/>
                      </a:cubicBezTo>
                      <a:cubicBezTo>
                        <a:pt x="8" y="87"/>
                        <a:pt x="12" y="89"/>
                        <a:pt x="12" y="91"/>
                      </a:cubicBezTo>
                      <a:cubicBezTo>
                        <a:pt x="10" y="93"/>
                        <a:pt x="9" y="91"/>
                        <a:pt x="8" y="91"/>
                      </a:cubicBezTo>
                      <a:cubicBezTo>
                        <a:pt x="11" y="97"/>
                        <a:pt x="5" y="101"/>
                        <a:pt x="14" y="105"/>
                      </a:cubicBezTo>
                      <a:cubicBezTo>
                        <a:pt x="16" y="105"/>
                        <a:pt x="17" y="103"/>
                        <a:pt x="18" y="106"/>
                      </a:cubicBezTo>
                      <a:cubicBezTo>
                        <a:pt x="21" y="101"/>
                        <a:pt x="17" y="98"/>
                        <a:pt x="15" y="94"/>
                      </a:cubicBezTo>
                      <a:cubicBezTo>
                        <a:pt x="15" y="95"/>
                        <a:pt x="15" y="95"/>
                        <a:pt x="15" y="95"/>
                      </a:cubicBezTo>
                      <a:cubicBezTo>
                        <a:pt x="5" y="92"/>
                        <a:pt x="17" y="93"/>
                        <a:pt x="13" y="88"/>
                      </a:cubicBezTo>
                      <a:cubicBezTo>
                        <a:pt x="17" y="89"/>
                        <a:pt x="17" y="91"/>
                        <a:pt x="19" y="92"/>
                      </a:cubicBezTo>
                      <a:cubicBezTo>
                        <a:pt x="26" y="86"/>
                        <a:pt x="13" y="84"/>
                        <a:pt x="22" y="80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3" y="79"/>
                        <a:pt x="22" y="78"/>
                        <a:pt x="21" y="77"/>
                      </a:cubicBezTo>
                      <a:cubicBezTo>
                        <a:pt x="20" y="77"/>
                        <a:pt x="19" y="78"/>
                        <a:pt x="18" y="79"/>
                      </a:cubicBezTo>
                      <a:cubicBezTo>
                        <a:pt x="17" y="78"/>
                        <a:pt x="13" y="77"/>
                        <a:pt x="11" y="77"/>
                      </a:cubicBezTo>
                      <a:cubicBezTo>
                        <a:pt x="16" y="75"/>
                        <a:pt x="9" y="75"/>
                        <a:pt x="12" y="72"/>
                      </a:cubicBezTo>
                      <a:cubicBezTo>
                        <a:pt x="15" y="72"/>
                        <a:pt x="15" y="74"/>
                        <a:pt x="17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4" y="70"/>
                        <a:pt x="19" y="70"/>
                        <a:pt x="21" y="69"/>
                      </a:cubicBezTo>
                      <a:cubicBezTo>
                        <a:pt x="18" y="66"/>
                        <a:pt x="19" y="70"/>
                        <a:pt x="15" y="68"/>
                      </a:cubicBezTo>
                      <a:cubicBezTo>
                        <a:pt x="19" y="65"/>
                        <a:pt x="18" y="53"/>
                        <a:pt x="14" y="48"/>
                      </a:cubicBezTo>
                      <a:cubicBezTo>
                        <a:pt x="15" y="50"/>
                        <a:pt x="18" y="48"/>
                        <a:pt x="18" y="51"/>
                      </a:cubicBezTo>
                      <a:cubicBezTo>
                        <a:pt x="18" y="50"/>
                        <a:pt x="16" y="47"/>
                        <a:pt x="14" y="47"/>
                      </a:cubicBezTo>
                      <a:cubicBezTo>
                        <a:pt x="11" y="43"/>
                        <a:pt x="13" y="38"/>
                        <a:pt x="15" y="34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7" y="32"/>
                        <a:pt x="16" y="28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0"/>
                        <a:pt x="5" y="19"/>
                        <a:pt x="7" y="16"/>
                      </a:cubicBezTo>
                      <a:cubicBezTo>
                        <a:pt x="10" y="17"/>
                        <a:pt x="10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8" name="Freeform 789">
                  <a:extLst>
                    <a:ext uri="{FF2B5EF4-FFF2-40B4-BE49-F238E27FC236}">
                      <a16:creationId xmlns:a16="http://schemas.microsoft.com/office/drawing/2014/main" id="{5389B457-7884-4949-B1F9-3C050AE0F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9" y="2603"/>
                  <a:ext cx="8" cy="4"/>
                </a:xfrm>
                <a:custGeom>
                  <a:avLst/>
                  <a:gdLst>
                    <a:gd name="T0" fmla="*/ 4 w 9"/>
                    <a:gd name="T1" fmla="*/ 3 h 5"/>
                    <a:gd name="T2" fmla="*/ 8 w 9"/>
                    <a:gd name="T3" fmla="*/ 5 h 5"/>
                    <a:gd name="T4" fmla="*/ 1 w 9"/>
                    <a:gd name="T5" fmla="*/ 1 h 5"/>
                    <a:gd name="T6" fmla="*/ 3 w 9"/>
                    <a:gd name="T7" fmla="*/ 4 h 5"/>
                    <a:gd name="T8" fmla="*/ 4 w 9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3"/>
                        <a:pt x="4" y="0"/>
                        <a:pt x="1" y="1"/>
                      </a:cubicBezTo>
                      <a:cubicBezTo>
                        <a:pt x="2" y="2"/>
                        <a:pt x="0" y="4"/>
                        <a:pt x="3" y="4"/>
                      </a:cubicBezTo>
                      <a:cubicBezTo>
                        <a:pt x="3" y="4"/>
                        <a:pt x="5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9" name="Freeform 790">
                  <a:extLst>
                    <a:ext uri="{FF2B5EF4-FFF2-40B4-BE49-F238E27FC236}">
                      <a16:creationId xmlns:a16="http://schemas.microsoft.com/office/drawing/2014/main" id="{8E15CA06-AFFC-0B4E-B521-2F508BA71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2557"/>
                  <a:ext cx="16" cy="46"/>
                </a:xfrm>
                <a:custGeom>
                  <a:avLst/>
                  <a:gdLst>
                    <a:gd name="T0" fmla="*/ 10 w 19"/>
                    <a:gd name="T1" fmla="*/ 19 h 54"/>
                    <a:gd name="T2" fmla="*/ 6 w 19"/>
                    <a:gd name="T3" fmla="*/ 18 h 54"/>
                    <a:gd name="T4" fmla="*/ 5 w 19"/>
                    <a:gd name="T5" fmla="*/ 39 h 54"/>
                    <a:gd name="T6" fmla="*/ 11 w 19"/>
                    <a:gd name="T7" fmla="*/ 45 h 54"/>
                    <a:gd name="T8" fmla="*/ 7 w 19"/>
                    <a:gd name="T9" fmla="*/ 47 h 54"/>
                    <a:gd name="T10" fmla="*/ 12 w 19"/>
                    <a:gd name="T11" fmla="*/ 52 h 54"/>
                    <a:gd name="T12" fmla="*/ 10 w 19"/>
                    <a:gd name="T13" fmla="*/ 49 h 54"/>
                    <a:gd name="T14" fmla="*/ 12 w 19"/>
                    <a:gd name="T15" fmla="*/ 49 h 54"/>
                    <a:gd name="T16" fmla="*/ 12 w 19"/>
                    <a:gd name="T17" fmla="*/ 46 h 54"/>
                    <a:gd name="T18" fmla="*/ 14 w 19"/>
                    <a:gd name="T19" fmla="*/ 47 h 54"/>
                    <a:gd name="T20" fmla="*/ 9 w 19"/>
                    <a:gd name="T21" fmla="*/ 38 h 54"/>
                    <a:gd name="T22" fmla="*/ 14 w 19"/>
                    <a:gd name="T23" fmla="*/ 38 h 54"/>
                    <a:gd name="T24" fmla="*/ 16 w 19"/>
                    <a:gd name="T25" fmla="*/ 28 h 54"/>
                    <a:gd name="T26" fmla="*/ 15 w 19"/>
                    <a:gd name="T27" fmla="*/ 29 h 54"/>
                    <a:gd name="T28" fmla="*/ 10 w 19"/>
                    <a:gd name="T29" fmla="*/ 30 h 54"/>
                    <a:gd name="T30" fmla="*/ 16 w 19"/>
                    <a:gd name="T31" fmla="*/ 27 h 54"/>
                    <a:gd name="T32" fmla="*/ 14 w 19"/>
                    <a:gd name="T33" fmla="*/ 9 h 54"/>
                    <a:gd name="T34" fmla="*/ 7 w 19"/>
                    <a:gd name="T35" fmla="*/ 5 h 54"/>
                    <a:gd name="T36" fmla="*/ 12 w 19"/>
                    <a:gd name="T37" fmla="*/ 7 h 54"/>
                    <a:gd name="T38" fmla="*/ 13 w 19"/>
                    <a:gd name="T39" fmla="*/ 3 h 54"/>
                    <a:gd name="T40" fmla="*/ 4 w 19"/>
                    <a:gd name="T41" fmla="*/ 0 h 54"/>
                    <a:gd name="T42" fmla="*/ 10 w 19"/>
                    <a:gd name="T43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54">
                      <a:moveTo>
                        <a:pt x="10" y="19"/>
                      </a:moveTo>
                      <a:cubicBezTo>
                        <a:pt x="9" y="19"/>
                        <a:pt x="7" y="19"/>
                        <a:pt x="6" y="18"/>
                      </a:cubicBezTo>
                      <a:cubicBezTo>
                        <a:pt x="7" y="26"/>
                        <a:pt x="8" y="36"/>
                        <a:pt x="5" y="39"/>
                      </a:cubicBezTo>
                      <a:cubicBezTo>
                        <a:pt x="4" y="41"/>
                        <a:pt x="10" y="42"/>
                        <a:pt x="11" y="45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10" y="48"/>
                        <a:pt x="5" y="54"/>
                        <a:pt x="12" y="52"/>
                      </a:cubicBezTo>
                      <a:cubicBezTo>
                        <a:pt x="13" y="52"/>
                        <a:pt x="9" y="50"/>
                        <a:pt x="1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9" y="42"/>
                        <a:pt x="6" y="43"/>
                        <a:pt x="9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4"/>
                        <a:pt x="13" y="32"/>
                        <a:pt x="16" y="28"/>
                      </a:cubicBezTo>
                      <a:cubicBezTo>
                        <a:pt x="16" y="28"/>
                        <a:pt x="13" y="28"/>
                        <a:pt x="15" y="29"/>
                      </a:cubicBezTo>
                      <a:cubicBezTo>
                        <a:pt x="14" y="30"/>
                        <a:pt x="12" y="30"/>
                        <a:pt x="10" y="30"/>
                      </a:cubicBezTo>
                      <a:cubicBezTo>
                        <a:pt x="6" y="24"/>
                        <a:pt x="14" y="31"/>
                        <a:pt x="16" y="27"/>
                      </a:cubicBezTo>
                      <a:cubicBezTo>
                        <a:pt x="12" y="22"/>
                        <a:pt x="9" y="12"/>
                        <a:pt x="14" y="9"/>
                      </a:cubicBezTo>
                      <a:cubicBezTo>
                        <a:pt x="10" y="12"/>
                        <a:pt x="6" y="8"/>
                        <a:pt x="7" y="5"/>
                      </a:cubicBezTo>
                      <a:cubicBezTo>
                        <a:pt x="9" y="4"/>
                        <a:pt x="10" y="6"/>
                        <a:pt x="12" y="7"/>
                      </a:cubicBezTo>
                      <a:cubicBezTo>
                        <a:pt x="13" y="5"/>
                        <a:pt x="14" y="4"/>
                        <a:pt x="13" y="3"/>
                      </a:cubicBezTo>
                      <a:cubicBezTo>
                        <a:pt x="10" y="5"/>
                        <a:pt x="6" y="3"/>
                        <a:pt x="4" y="0"/>
                      </a:cubicBezTo>
                      <a:cubicBezTo>
                        <a:pt x="0" y="7"/>
                        <a:pt x="11" y="13"/>
                        <a:pt x="10" y="1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0" name="Freeform 791">
                  <a:extLst>
                    <a:ext uri="{FF2B5EF4-FFF2-40B4-BE49-F238E27FC236}">
                      <a16:creationId xmlns:a16="http://schemas.microsoft.com/office/drawing/2014/main" id="{B99F74C0-0B6B-7A40-91C4-4A08A49B7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5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1" name="Freeform 792">
                  <a:extLst>
                    <a:ext uri="{FF2B5EF4-FFF2-40B4-BE49-F238E27FC236}">
                      <a16:creationId xmlns:a16="http://schemas.microsoft.com/office/drawing/2014/main" id="{7E09CA88-A31E-4D4E-A25A-586BF4AEB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3244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0 w 3"/>
                    <a:gd name="T5" fmla="*/ 0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2" name="Freeform 793">
                  <a:extLst>
                    <a:ext uri="{FF2B5EF4-FFF2-40B4-BE49-F238E27FC236}">
                      <a16:creationId xmlns:a16="http://schemas.microsoft.com/office/drawing/2014/main" id="{84E63A0E-9DDE-1C44-86AE-A95011F92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2" y="3232"/>
                  <a:ext cx="13" cy="11"/>
                </a:xfrm>
                <a:custGeom>
                  <a:avLst/>
                  <a:gdLst>
                    <a:gd name="T0" fmla="*/ 15 w 15"/>
                    <a:gd name="T1" fmla="*/ 3 h 13"/>
                    <a:gd name="T2" fmla="*/ 13 w 15"/>
                    <a:gd name="T3" fmla="*/ 0 h 13"/>
                    <a:gd name="T4" fmla="*/ 0 w 15"/>
                    <a:gd name="T5" fmla="*/ 8 h 13"/>
                    <a:gd name="T6" fmla="*/ 10 w 15"/>
                    <a:gd name="T7" fmla="*/ 12 h 13"/>
                    <a:gd name="T8" fmla="*/ 6 w 15"/>
                    <a:gd name="T9" fmla="*/ 7 h 13"/>
                    <a:gd name="T10" fmla="*/ 13 w 15"/>
                    <a:gd name="T11" fmla="*/ 10 h 13"/>
                    <a:gd name="T12" fmla="*/ 11 w 15"/>
                    <a:gd name="T13" fmla="*/ 4 h 13"/>
                    <a:gd name="T14" fmla="*/ 15 w 15"/>
                    <a:gd name="T15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3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3" y="4"/>
                        <a:pt x="6" y="1"/>
                        <a:pt x="0" y="8"/>
                      </a:cubicBezTo>
                      <a:cubicBezTo>
                        <a:pt x="2" y="10"/>
                        <a:pt x="6" y="13"/>
                        <a:pt x="10" y="12"/>
                      </a:cubicBezTo>
                      <a:cubicBezTo>
                        <a:pt x="9" y="10"/>
                        <a:pt x="5" y="9"/>
                        <a:pt x="6" y="7"/>
                      </a:cubicBezTo>
                      <a:cubicBezTo>
                        <a:pt x="9" y="7"/>
                        <a:pt x="9" y="9"/>
                        <a:pt x="13" y="10"/>
                      </a:cubicBezTo>
                      <a:cubicBezTo>
                        <a:pt x="15" y="5"/>
                        <a:pt x="10" y="8"/>
                        <a:pt x="11" y="4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3" name="Freeform 794">
                  <a:extLst>
                    <a:ext uri="{FF2B5EF4-FFF2-40B4-BE49-F238E27FC236}">
                      <a16:creationId xmlns:a16="http://schemas.microsoft.com/office/drawing/2014/main" id="{5AAE2284-72DC-E74D-ACF7-35C51236E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6" y="3231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4" name="Freeform 795">
                  <a:extLst>
                    <a:ext uri="{FF2B5EF4-FFF2-40B4-BE49-F238E27FC236}">
                      <a16:creationId xmlns:a16="http://schemas.microsoft.com/office/drawing/2014/main" id="{7081D1DB-8400-1B45-BEB7-763CD0355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2" y="3229"/>
                  <a:ext cx="6" cy="2"/>
                </a:xfrm>
                <a:custGeom>
                  <a:avLst/>
                  <a:gdLst>
                    <a:gd name="T0" fmla="*/ 3 w 7"/>
                    <a:gd name="T1" fmla="*/ 2 h 2"/>
                    <a:gd name="T2" fmla="*/ 7 w 7"/>
                    <a:gd name="T3" fmla="*/ 1 h 2"/>
                    <a:gd name="T4" fmla="*/ 0 w 7"/>
                    <a:gd name="T5" fmla="*/ 0 h 2"/>
                    <a:gd name="T6" fmla="*/ 3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3" y="2"/>
                      </a:moveTo>
                      <a:cubicBezTo>
                        <a:pt x="3" y="0"/>
                        <a:pt x="7" y="1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5" name="Freeform 796">
                  <a:extLst>
                    <a:ext uri="{FF2B5EF4-FFF2-40B4-BE49-F238E27FC236}">
                      <a16:creationId xmlns:a16="http://schemas.microsoft.com/office/drawing/2014/main" id="{7FE9EBD9-BBEA-3149-A37A-48E40C6C8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2" y="322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6" name="Freeform 797">
                  <a:extLst>
                    <a:ext uri="{FF2B5EF4-FFF2-40B4-BE49-F238E27FC236}">
                      <a16:creationId xmlns:a16="http://schemas.microsoft.com/office/drawing/2014/main" id="{2F959641-7951-5C48-A9FD-8478DAC7C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3219"/>
                  <a:ext cx="10" cy="7"/>
                </a:xfrm>
                <a:custGeom>
                  <a:avLst/>
                  <a:gdLst>
                    <a:gd name="T0" fmla="*/ 2 w 12"/>
                    <a:gd name="T1" fmla="*/ 0 h 8"/>
                    <a:gd name="T2" fmla="*/ 3 w 12"/>
                    <a:gd name="T3" fmla="*/ 3 h 8"/>
                    <a:gd name="T4" fmla="*/ 3 w 12"/>
                    <a:gd name="T5" fmla="*/ 3 h 8"/>
                    <a:gd name="T6" fmla="*/ 9 w 12"/>
                    <a:gd name="T7" fmla="*/ 4 h 8"/>
                    <a:gd name="T8" fmla="*/ 9 w 12"/>
                    <a:gd name="T9" fmla="*/ 8 h 8"/>
                    <a:gd name="T10" fmla="*/ 12 w 12"/>
                    <a:gd name="T11" fmla="*/ 5 h 8"/>
                    <a:gd name="T12" fmla="*/ 2 w 1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2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1"/>
                        <a:pt x="10" y="2"/>
                        <a:pt x="9" y="4"/>
                      </a:cubicBezTo>
                      <a:cubicBezTo>
                        <a:pt x="10" y="6"/>
                        <a:pt x="5" y="7"/>
                        <a:pt x="9" y="8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2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7" name="Freeform 798">
                  <a:extLst>
                    <a:ext uri="{FF2B5EF4-FFF2-40B4-BE49-F238E27FC236}">
                      <a16:creationId xmlns:a16="http://schemas.microsoft.com/office/drawing/2014/main" id="{8C37FE7F-D595-AF41-81DF-CB978156D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3" y="322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8" name="Freeform 799">
                  <a:extLst>
                    <a:ext uri="{FF2B5EF4-FFF2-40B4-BE49-F238E27FC236}">
                      <a16:creationId xmlns:a16="http://schemas.microsoft.com/office/drawing/2014/main" id="{C49D4A2E-8BD5-D240-A4F6-9F52E4583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322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9" name="Freeform 800">
                  <a:extLst>
                    <a:ext uri="{FF2B5EF4-FFF2-40B4-BE49-F238E27FC236}">
                      <a16:creationId xmlns:a16="http://schemas.microsoft.com/office/drawing/2014/main" id="{B774C5A9-F635-0947-B359-2FDBF20BC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3209"/>
                  <a:ext cx="11" cy="7"/>
                </a:xfrm>
                <a:custGeom>
                  <a:avLst/>
                  <a:gdLst>
                    <a:gd name="T0" fmla="*/ 0 w 12"/>
                    <a:gd name="T1" fmla="*/ 4 h 9"/>
                    <a:gd name="T2" fmla="*/ 5 w 12"/>
                    <a:gd name="T3" fmla="*/ 9 h 9"/>
                    <a:gd name="T4" fmla="*/ 12 w 12"/>
                    <a:gd name="T5" fmla="*/ 4 h 9"/>
                    <a:gd name="T6" fmla="*/ 10 w 12"/>
                    <a:gd name="T7" fmla="*/ 0 h 9"/>
                    <a:gd name="T8" fmla="*/ 0 w 12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0" y="4"/>
                      </a:moveTo>
                      <a:cubicBezTo>
                        <a:pt x="6" y="3"/>
                        <a:pt x="0" y="9"/>
                        <a:pt x="5" y="9"/>
                      </a:cubicBezTo>
                      <a:cubicBezTo>
                        <a:pt x="4" y="6"/>
                        <a:pt x="9" y="3"/>
                        <a:pt x="12" y="4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60" name="Freeform 801">
                  <a:extLst>
                    <a:ext uri="{FF2B5EF4-FFF2-40B4-BE49-F238E27FC236}">
                      <a16:creationId xmlns:a16="http://schemas.microsoft.com/office/drawing/2014/main" id="{93D0C5EF-F7BE-4943-BC9F-7D36AA18A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" y="32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61" name="Freeform 802">
                  <a:extLst>
                    <a:ext uri="{FF2B5EF4-FFF2-40B4-BE49-F238E27FC236}">
                      <a16:creationId xmlns:a16="http://schemas.microsoft.com/office/drawing/2014/main" id="{79C23DCA-06CB-CE4C-9AA9-ECE13303B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3" y="3190"/>
                  <a:ext cx="15" cy="17"/>
                </a:xfrm>
                <a:custGeom>
                  <a:avLst/>
                  <a:gdLst>
                    <a:gd name="T0" fmla="*/ 1 w 17"/>
                    <a:gd name="T1" fmla="*/ 0 h 19"/>
                    <a:gd name="T2" fmla="*/ 8 w 17"/>
                    <a:gd name="T3" fmla="*/ 7 h 19"/>
                    <a:gd name="T4" fmla="*/ 3 w 17"/>
                    <a:gd name="T5" fmla="*/ 5 h 19"/>
                    <a:gd name="T6" fmla="*/ 6 w 17"/>
                    <a:gd name="T7" fmla="*/ 12 h 19"/>
                    <a:gd name="T8" fmla="*/ 0 w 17"/>
                    <a:gd name="T9" fmla="*/ 9 h 19"/>
                    <a:gd name="T10" fmla="*/ 6 w 17"/>
                    <a:gd name="T11" fmla="*/ 16 h 19"/>
                    <a:gd name="T12" fmla="*/ 2 w 17"/>
                    <a:gd name="T13" fmla="*/ 19 h 19"/>
                    <a:gd name="T14" fmla="*/ 9 w 17"/>
                    <a:gd name="T15" fmla="*/ 18 h 19"/>
                    <a:gd name="T16" fmla="*/ 8 w 17"/>
                    <a:gd name="T17" fmla="*/ 14 h 19"/>
                    <a:gd name="T18" fmla="*/ 12 w 17"/>
                    <a:gd name="T19" fmla="*/ 16 h 19"/>
                    <a:gd name="T20" fmla="*/ 16 w 17"/>
                    <a:gd name="T21" fmla="*/ 5 h 19"/>
                    <a:gd name="T22" fmla="*/ 1 w 17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9">
                      <a:moveTo>
                        <a:pt x="1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6" y="7"/>
                        <a:pt x="4" y="7"/>
                        <a:pt x="3" y="5"/>
                      </a:cubicBezTo>
                      <a:cubicBezTo>
                        <a:pt x="2" y="9"/>
                        <a:pt x="7" y="9"/>
                        <a:pt x="6" y="12"/>
                      </a:cubicBezTo>
                      <a:cubicBezTo>
                        <a:pt x="0" y="14"/>
                        <a:pt x="5" y="7"/>
                        <a:pt x="0" y="9"/>
                      </a:cubicBezTo>
                      <a:cubicBezTo>
                        <a:pt x="0" y="11"/>
                        <a:pt x="1" y="14"/>
                        <a:pt x="6" y="16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6"/>
                        <a:pt x="3" y="15"/>
                        <a:pt x="8" y="14"/>
                      </a:cubicBezTo>
                      <a:cubicBezTo>
                        <a:pt x="11" y="13"/>
                        <a:pt x="11" y="15"/>
                        <a:pt x="12" y="16"/>
                      </a:cubicBezTo>
                      <a:cubicBezTo>
                        <a:pt x="10" y="14"/>
                        <a:pt x="17" y="10"/>
                        <a:pt x="16" y="5"/>
                      </a:cubicBezTo>
                      <a:cubicBezTo>
                        <a:pt x="15" y="1"/>
                        <a:pt x="5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62" name="Freeform 803">
                  <a:extLst>
                    <a:ext uri="{FF2B5EF4-FFF2-40B4-BE49-F238E27FC236}">
                      <a16:creationId xmlns:a16="http://schemas.microsoft.com/office/drawing/2014/main" id="{2B299C66-3907-A248-8D8C-6F1CC5E17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3189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63" name="Freeform 804">
                  <a:extLst>
                    <a:ext uri="{FF2B5EF4-FFF2-40B4-BE49-F238E27FC236}">
                      <a16:creationId xmlns:a16="http://schemas.microsoft.com/office/drawing/2014/main" id="{78D0327B-308C-764B-BC96-397F2C732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3173"/>
                  <a:ext cx="16" cy="15"/>
                </a:xfrm>
                <a:custGeom>
                  <a:avLst/>
                  <a:gdLst>
                    <a:gd name="T0" fmla="*/ 1 w 18"/>
                    <a:gd name="T1" fmla="*/ 11 h 17"/>
                    <a:gd name="T2" fmla="*/ 6 w 18"/>
                    <a:gd name="T3" fmla="*/ 15 h 17"/>
                    <a:gd name="T4" fmla="*/ 3 w 18"/>
                    <a:gd name="T5" fmla="*/ 16 h 17"/>
                    <a:gd name="T6" fmla="*/ 8 w 18"/>
                    <a:gd name="T7" fmla="*/ 16 h 17"/>
                    <a:gd name="T8" fmla="*/ 5 w 18"/>
                    <a:gd name="T9" fmla="*/ 9 h 17"/>
                    <a:gd name="T10" fmla="*/ 14 w 18"/>
                    <a:gd name="T11" fmla="*/ 7 h 17"/>
                    <a:gd name="T12" fmla="*/ 12 w 18"/>
                    <a:gd name="T13" fmla="*/ 11 h 17"/>
                    <a:gd name="T14" fmla="*/ 11 w 18"/>
                    <a:gd name="T15" fmla="*/ 0 h 17"/>
                    <a:gd name="T16" fmla="*/ 9 w 18"/>
                    <a:gd name="T17" fmla="*/ 2 h 17"/>
                    <a:gd name="T18" fmla="*/ 7 w 18"/>
                    <a:gd name="T19" fmla="*/ 0 h 17"/>
                    <a:gd name="T20" fmla="*/ 1 w 18"/>
                    <a:gd name="T2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" y="11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4" y="15"/>
                        <a:pt x="3" y="16"/>
                      </a:cubicBezTo>
                      <a:cubicBezTo>
                        <a:pt x="4" y="16"/>
                        <a:pt x="7" y="17"/>
                        <a:pt x="8" y="16"/>
                      </a:cubicBezTo>
                      <a:cubicBezTo>
                        <a:pt x="14" y="14"/>
                        <a:pt x="6" y="11"/>
                        <a:pt x="5" y="9"/>
                      </a:cubicBezTo>
                      <a:cubicBezTo>
                        <a:pt x="7" y="3"/>
                        <a:pt x="8" y="9"/>
                        <a:pt x="14" y="7"/>
                      </a:cubicBezTo>
                      <a:cubicBezTo>
                        <a:pt x="13" y="8"/>
                        <a:pt x="12" y="9"/>
                        <a:pt x="12" y="11"/>
                      </a:cubicBezTo>
                      <a:cubicBezTo>
                        <a:pt x="18" y="7"/>
                        <a:pt x="12" y="3"/>
                        <a:pt x="11" y="0"/>
                      </a:cubicBezTo>
                      <a:cubicBezTo>
                        <a:pt x="10" y="1"/>
                        <a:pt x="8" y="1"/>
                        <a:pt x="9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3"/>
                        <a:pt x="0" y="5"/>
                        <a:pt x="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8" name="Group 1006">
                <a:extLst>
                  <a:ext uri="{FF2B5EF4-FFF2-40B4-BE49-F238E27FC236}">
                    <a16:creationId xmlns:a16="http://schemas.microsoft.com/office/drawing/2014/main" id="{AF4ACCF9-369B-814E-A10E-C9C16984E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8" y="2560"/>
                <a:ext cx="314" cy="688"/>
                <a:chOff x="3618" y="2560"/>
                <a:chExt cx="314" cy="688"/>
              </a:xfrm>
            </p:grpSpPr>
            <p:sp>
              <p:nvSpPr>
                <p:cNvPr id="664" name="Freeform 806">
                  <a:extLst>
                    <a:ext uri="{FF2B5EF4-FFF2-40B4-BE49-F238E27FC236}">
                      <a16:creationId xmlns:a16="http://schemas.microsoft.com/office/drawing/2014/main" id="{FB8A25E2-C3ED-D24F-8512-D71E8CC4C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3187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5" name="Freeform 807">
                  <a:extLst>
                    <a:ext uri="{FF2B5EF4-FFF2-40B4-BE49-F238E27FC236}">
                      <a16:creationId xmlns:a16="http://schemas.microsoft.com/office/drawing/2014/main" id="{01B44C3C-082E-BC43-AAC1-8D39C8F57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31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6" name="Freeform 808">
                  <a:extLst>
                    <a:ext uri="{FF2B5EF4-FFF2-40B4-BE49-F238E27FC236}">
                      <a16:creationId xmlns:a16="http://schemas.microsoft.com/office/drawing/2014/main" id="{EDEC9DEF-6329-054B-BFA0-A73EF016E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2" y="3172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7" name="Freeform 809">
                  <a:extLst>
                    <a:ext uri="{FF2B5EF4-FFF2-40B4-BE49-F238E27FC236}">
                      <a16:creationId xmlns:a16="http://schemas.microsoft.com/office/drawing/2014/main" id="{54BDA0CE-175D-5343-B3E3-064112019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9" y="3075"/>
                  <a:ext cx="18" cy="96"/>
                </a:xfrm>
                <a:custGeom>
                  <a:avLst/>
                  <a:gdLst>
                    <a:gd name="T0" fmla="*/ 19 w 21"/>
                    <a:gd name="T1" fmla="*/ 1 h 111"/>
                    <a:gd name="T2" fmla="*/ 16 w 21"/>
                    <a:gd name="T3" fmla="*/ 5 h 111"/>
                    <a:gd name="T4" fmla="*/ 11 w 21"/>
                    <a:gd name="T5" fmla="*/ 0 h 111"/>
                    <a:gd name="T6" fmla="*/ 4 w 21"/>
                    <a:gd name="T7" fmla="*/ 0 h 111"/>
                    <a:gd name="T8" fmla="*/ 7 w 21"/>
                    <a:gd name="T9" fmla="*/ 9 h 111"/>
                    <a:gd name="T10" fmla="*/ 4 w 21"/>
                    <a:gd name="T11" fmla="*/ 9 h 111"/>
                    <a:gd name="T12" fmla="*/ 5 w 21"/>
                    <a:gd name="T13" fmla="*/ 26 h 111"/>
                    <a:gd name="T14" fmla="*/ 7 w 21"/>
                    <a:gd name="T15" fmla="*/ 37 h 111"/>
                    <a:gd name="T16" fmla="*/ 3 w 21"/>
                    <a:gd name="T17" fmla="*/ 84 h 111"/>
                    <a:gd name="T18" fmla="*/ 10 w 21"/>
                    <a:gd name="T19" fmla="*/ 86 h 111"/>
                    <a:gd name="T20" fmla="*/ 5 w 21"/>
                    <a:gd name="T21" fmla="*/ 90 h 111"/>
                    <a:gd name="T22" fmla="*/ 6 w 21"/>
                    <a:gd name="T23" fmla="*/ 87 h 111"/>
                    <a:gd name="T24" fmla="*/ 4 w 21"/>
                    <a:gd name="T25" fmla="*/ 100 h 111"/>
                    <a:gd name="T26" fmla="*/ 11 w 21"/>
                    <a:gd name="T27" fmla="*/ 100 h 111"/>
                    <a:gd name="T28" fmla="*/ 3 w 21"/>
                    <a:gd name="T29" fmla="*/ 106 h 111"/>
                    <a:gd name="T30" fmla="*/ 8 w 21"/>
                    <a:gd name="T31" fmla="*/ 111 h 111"/>
                    <a:gd name="T32" fmla="*/ 14 w 21"/>
                    <a:gd name="T33" fmla="*/ 106 h 111"/>
                    <a:gd name="T34" fmla="*/ 17 w 21"/>
                    <a:gd name="T35" fmla="*/ 110 h 111"/>
                    <a:gd name="T36" fmla="*/ 8 w 21"/>
                    <a:gd name="T37" fmla="*/ 80 h 111"/>
                    <a:gd name="T38" fmla="*/ 12 w 21"/>
                    <a:gd name="T39" fmla="*/ 81 h 111"/>
                    <a:gd name="T40" fmla="*/ 16 w 21"/>
                    <a:gd name="T41" fmla="*/ 63 h 111"/>
                    <a:gd name="T42" fmla="*/ 10 w 21"/>
                    <a:gd name="T43" fmla="*/ 55 h 111"/>
                    <a:gd name="T44" fmla="*/ 13 w 21"/>
                    <a:gd name="T45" fmla="*/ 52 h 111"/>
                    <a:gd name="T46" fmla="*/ 10 w 21"/>
                    <a:gd name="T47" fmla="*/ 51 h 111"/>
                    <a:gd name="T48" fmla="*/ 14 w 21"/>
                    <a:gd name="T49" fmla="*/ 46 h 111"/>
                    <a:gd name="T50" fmla="*/ 6 w 21"/>
                    <a:gd name="T51" fmla="*/ 44 h 111"/>
                    <a:gd name="T52" fmla="*/ 18 w 21"/>
                    <a:gd name="T53" fmla="*/ 33 h 111"/>
                    <a:gd name="T54" fmla="*/ 14 w 21"/>
                    <a:gd name="T55" fmla="*/ 35 h 111"/>
                    <a:gd name="T56" fmla="*/ 10 w 21"/>
                    <a:gd name="T57" fmla="*/ 32 h 111"/>
                    <a:gd name="T58" fmla="*/ 17 w 21"/>
                    <a:gd name="T59" fmla="*/ 31 h 111"/>
                    <a:gd name="T60" fmla="*/ 13 w 21"/>
                    <a:gd name="T61" fmla="*/ 22 h 111"/>
                    <a:gd name="T62" fmla="*/ 9 w 21"/>
                    <a:gd name="T63" fmla="*/ 23 h 111"/>
                    <a:gd name="T64" fmla="*/ 12 w 21"/>
                    <a:gd name="T65" fmla="*/ 11 h 111"/>
                    <a:gd name="T66" fmla="*/ 18 w 21"/>
                    <a:gd name="T67" fmla="*/ 17 h 111"/>
                    <a:gd name="T68" fmla="*/ 21 w 21"/>
                    <a:gd name="T69" fmla="*/ 13 h 111"/>
                    <a:gd name="T70" fmla="*/ 13 w 21"/>
                    <a:gd name="T71" fmla="*/ 6 h 111"/>
                    <a:gd name="T72" fmla="*/ 19 w 21"/>
                    <a:gd name="T73" fmla="*/ 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" h="111">
                      <a:moveTo>
                        <a:pt x="19" y="1"/>
                      </a:moveTo>
                      <a:cubicBezTo>
                        <a:pt x="16" y="1"/>
                        <a:pt x="15" y="2"/>
                        <a:pt x="16" y="5"/>
                      </a:cubicBezTo>
                      <a:cubicBezTo>
                        <a:pt x="12" y="4"/>
                        <a:pt x="13" y="1"/>
                        <a:pt x="11" y="0"/>
                      </a:cubicBezTo>
                      <a:cubicBezTo>
                        <a:pt x="9" y="3"/>
                        <a:pt x="7" y="0"/>
                        <a:pt x="4" y="0"/>
                      </a:cubicBezTo>
                      <a:cubicBezTo>
                        <a:pt x="4" y="4"/>
                        <a:pt x="8" y="5"/>
                        <a:pt x="7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6" y="14"/>
                        <a:pt x="8" y="21"/>
                        <a:pt x="5" y="26"/>
                      </a:cubicBezTo>
                      <a:cubicBezTo>
                        <a:pt x="4" y="30"/>
                        <a:pt x="5" y="33"/>
                        <a:pt x="7" y="37"/>
                      </a:cubicBezTo>
                      <a:cubicBezTo>
                        <a:pt x="4" y="52"/>
                        <a:pt x="7" y="68"/>
                        <a:pt x="3" y="84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7" y="87"/>
                        <a:pt x="10" y="90"/>
                        <a:pt x="5" y="90"/>
                      </a:cubicBezTo>
                      <a:cubicBezTo>
                        <a:pt x="6" y="89"/>
                        <a:pt x="6" y="88"/>
                        <a:pt x="6" y="87"/>
                      </a:cubicBezTo>
                      <a:cubicBezTo>
                        <a:pt x="0" y="90"/>
                        <a:pt x="6" y="96"/>
                        <a:pt x="4" y="100"/>
                      </a:cubicBezTo>
                      <a:cubicBezTo>
                        <a:pt x="5" y="100"/>
                        <a:pt x="10" y="99"/>
                        <a:pt x="11" y="100"/>
                      </a:cubicBezTo>
                      <a:cubicBezTo>
                        <a:pt x="4" y="100"/>
                        <a:pt x="12" y="105"/>
                        <a:pt x="3" y="106"/>
                      </a:cubicBezTo>
                      <a:cubicBezTo>
                        <a:pt x="1" y="110"/>
                        <a:pt x="10" y="107"/>
                        <a:pt x="8" y="111"/>
                      </a:cubicBezTo>
                      <a:cubicBezTo>
                        <a:pt x="13" y="111"/>
                        <a:pt x="10" y="107"/>
                        <a:pt x="14" y="106"/>
                      </a:cubicBezTo>
                      <a:cubicBezTo>
                        <a:pt x="17" y="107"/>
                        <a:pt x="12" y="110"/>
                        <a:pt x="17" y="110"/>
                      </a:cubicBezTo>
                      <a:cubicBezTo>
                        <a:pt x="19" y="103"/>
                        <a:pt x="10" y="90"/>
                        <a:pt x="8" y="80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9" y="75"/>
                        <a:pt x="10" y="67"/>
                        <a:pt x="16" y="63"/>
                      </a:cubicBezTo>
                      <a:cubicBezTo>
                        <a:pt x="12" y="63"/>
                        <a:pt x="19" y="55"/>
                        <a:pt x="10" y="55"/>
                      </a:cubicBezTo>
                      <a:cubicBezTo>
                        <a:pt x="12" y="54"/>
                        <a:pt x="12" y="53"/>
                        <a:pt x="13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48"/>
                        <a:pt x="14" y="49"/>
                        <a:pt x="14" y="46"/>
                      </a:cubicBezTo>
                      <a:cubicBezTo>
                        <a:pt x="10" y="47"/>
                        <a:pt x="9" y="45"/>
                        <a:pt x="6" y="44"/>
                      </a:cubicBezTo>
                      <a:cubicBezTo>
                        <a:pt x="11" y="41"/>
                        <a:pt x="14" y="37"/>
                        <a:pt x="18" y="33"/>
                      </a:cubicBezTo>
                      <a:cubicBezTo>
                        <a:pt x="17" y="34"/>
                        <a:pt x="15" y="34"/>
                        <a:pt x="14" y="35"/>
                      </a:cubicBezTo>
                      <a:cubicBezTo>
                        <a:pt x="15" y="33"/>
                        <a:pt x="12" y="33"/>
                        <a:pt x="10" y="32"/>
                      </a:cubicBezTo>
                      <a:cubicBezTo>
                        <a:pt x="10" y="30"/>
                        <a:pt x="15" y="31"/>
                        <a:pt x="17" y="31"/>
                      </a:cubicBezTo>
                      <a:cubicBezTo>
                        <a:pt x="19" y="27"/>
                        <a:pt x="10" y="25"/>
                        <a:pt x="13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19"/>
                        <a:pt x="13" y="16"/>
                        <a:pt x="12" y="11"/>
                      </a:cubicBezTo>
                      <a:cubicBezTo>
                        <a:pt x="17" y="9"/>
                        <a:pt x="16" y="15"/>
                        <a:pt x="18" y="17"/>
                      </a:cubicBezTo>
                      <a:cubicBezTo>
                        <a:pt x="19" y="16"/>
                        <a:pt x="20" y="14"/>
                        <a:pt x="21" y="13"/>
                      </a:cubicBezTo>
                      <a:cubicBezTo>
                        <a:pt x="19" y="11"/>
                        <a:pt x="15" y="8"/>
                        <a:pt x="13" y="6"/>
                      </a:cubicBezTo>
                      <a:cubicBezTo>
                        <a:pt x="19" y="8"/>
                        <a:pt x="18" y="2"/>
                        <a:pt x="19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8" name="Freeform 810">
                  <a:extLst>
                    <a:ext uri="{FF2B5EF4-FFF2-40B4-BE49-F238E27FC236}">
                      <a16:creationId xmlns:a16="http://schemas.microsoft.com/office/drawing/2014/main" id="{2864BB65-A656-C14E-B18D-E8F35A437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" y="308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9" name="Freeform 811">
                  <a:extLst>
                    <a:ext uri="{FF2B5EF4-FFF2-40B4-BE49-F238E27FC236}">
                      <a16:creationId xmlns:a16="http://schemas.microsoft.com/office/drawing/2014/main" id="{DE3AE48A-C7F1-8D47-AE5A-AE6F424CE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5" y="3075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0" name="Freeform 812">
                  <a:extLst>
                    <a:ext uri="{FF2B5EF4-FFF2-40B4-BE49-F238E27FC236}">
                      <a16:creationId xmlns:a16="http://schemas.microsoft.com/office/drawing/2014/main" id="{4C6AD74C-CB62-BA47-993B-0A9D28BC6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3" y="309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1" name="Freeform 813">
                  <a:extLst>
                    <a:ext uri="{FF2B5EF4-FFF2-40B4-BE49-F238E27FC236}">
                      <a16:creationId xmlns:a16="http://schemas.microsoft.com/office/drawing/2014/main" id="{63390EAD-216F-4546-B4EF-0EDD56AB4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" y="3101"/>
                  <a:ext cx="4" cy="2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2" name="Freeform 814">
                  <a:extLst>
                    <a:ext uri="{FF2B5EF4-FFF2-40B4-BE49-F238E27FC236}">
                      <a16:creationId xmlns:a16="http://schemas.microsoft.com/office/drawing/2014/main" id="{7F099310-8713-544E-8DB1-B9C456E6F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" y="3123"/>
                  <a:ext cx="2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1" y="1"/>
                        <a:pt x="3" y="2"/>
                      </a:cubicBezTo>
                      <a:cubicBezTo>
                        <a:pt x="3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3" name="Freeform 815">
                  <a:extLst>
                    <a:ext uri="{FF2B5EF4-FFF2-40B4-BE49-F238E27FC236}">
                      <a16:creationId xmlns:a16="http://schemas.microsoft.com/office/drawing/2014/main" id="{9724C372-D9E9-5B40-84E8-B4376155F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3078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1 h 5"/>
                    <a:gd name="T4" fmla="*/ 0 w 2"/>
                    <a:gd name="T5" fmla="*/ 0 h 5"/>
                    <a:gd name="T6" fmla="*/ 2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4" name="Freeform 816">
                  <a:extLst>
                    <a:ext uri="{FF2B5EF4-FFF2-40B4-BE49-F238E27FC236}">
                      <a16:creationId xmlns:a16="http://schemas.microsoft.com/office/drawing/2014/main" id="{14404988-F450-B147-A295-3D6DFC70C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3020"/>
                  <a:ext cx="21" cy="52"/>
                </a:xfrm>
                <a:custGeom>
                  <a:avLst/>
                  <a:gdLst>
                    <a:gd name="T0" fmla="*/ 4 w 24"/>
                    <a:gd name="T1" fmla="*/ 4 h 61"/>
                    <a:gd name="T2" fmla="*/ 1 w 24"/>
                    <a:gd name="T3" fmla="*/ 15 h 61"/>
                    <a:gd name="T4" fmla="*/ 12 w 24"/>
                    <a:gd name="T5" fmla="*/ 22 h 61"/>
                    <a:gd name="T6" fmla="*/ 2 w 24"/>
                    <a:gd name="T7" fmla="*/ 21 h 61"/>
                    <a:gd name="T8" fmla="*/ 9 w 24"/>
                    <a:gd name="T9" fmla="*/ 42 h 61"/>
                    <a:gd name="T10" fmla="*/ 5 w 24"/>
                    <a:gd name="T11" fmla="*/ 42 h 61"/>
                    <a:gd name="T12" fmla="*/ 16 w 24"/>
                    <a:gd name="T13" fmla="*/ 50 h 61"/>
                    <a:gd name="T14" fmla="*/ 4 w 24"/>
                    <a:gd name="T15" fmla="*/ 50 h 61"/>
                    <a:gd name="T16" fmla="*/ 4 w 24"/>
                    <a:gd name="T17" fmla="*/ 49 h 61"/>
                    <a:gd name="T18" fmla="*/ 7 w 24"/>
                    <a:gd name="T19" fmla="*/ 60 h 61"/>
                    <a:gd name="T20" fmla="*/ 13 w 24"/>
                    <a:gd name="T21" fmla="*/ 61 h 61"/>
                    <a:gd name="T22" fmla="*/ 19 w 24"/>
                    <a:gd name="T23" fmla="*/ 61 h 61"/>
                    <a:gd name="T24" fmla="*/ 15 w 24"/>
                    <a:gd name="T25" fmla="*/ 53 h 61"/>
                    <a:gd name="T26" fmla="*/ 19 w 24"/>
                    <a:gd name="T27" fmla="*/ 53 h 61"/>
                    <a:gd name="T28" fmla="*/ 16 w 24"/>
                    <a:gd name="T29" fmla="*/ 50 h 61"/>
                    <a:gd name="T30" fmla="*/ 20 w 24"/>
                    <a:gd name="T31" fmla="*/ 49 h 61"/>
                    <a:gd name="T32" fmla="*/ 16 w 24"/>
                    <a:gd name="T33" fmla="*/ 44 h 61"/>
                    <a:gd name="T34" fmla="*/ 17 w 24"/>
                    <a:gd name="T35" fmla="*/ 45 h 61"/>
                    <a:gd name="T36" fmla="*/ 12 w 24"/>
                    <a:gd name="T37" fmla="*/ 41 h 61"/>
                    <a:gd name="T38" fmla="*/ 18 w 24"/>
                    <a:gd name="T39" fmla="*/ 39 h 61"/>
                    <a:gd name="T40" fmla="*/ 14 w 24"/>
                    <a:gd name="T41" fmla="*/ 39 h 61"/>
                    <a:gd name="T42" fmla="*/ 19 w 24"/>
                    <a:gd name="T43" fmla="*/ 26 h 61"/>
                    <a:gd name="T44" fmla="*/ 16 w 24"/>
                    <a:gd name="T45" fmla="*/ 25 h 61"/>
                    <a:gd name="T46" fmla="*/ 19 w 24"/>
                    <a:gd name="T47" fmla="*/ 31 h 61"/>
                    <a:gd name="T48" fmla="*/ 9 w 24"/>
                    <a:gd name="T49" fmla="*/ 30 h 61"/>
                    <a:gd name="T50" fmla="*/ 17 w 24"/>
                    <a:gd name="T51" fmla="*/ 23 h 61"/>
                    <a:gd name="T52" fmla="*/ 16 w 24"/>
                    <a:gd name="T53" fmla="*/ 13 h 61"/>
                    <a:gd name="T54" fmla="*/ 17 w 24"/>
                    <a:gd name="T55" fmla="*/ 13 h 61"/>
                    <a:gd name="T56" fmla="*/ 14 w 24"/>
                    <a:gd name="T57" fmla="*/ 7 h 61"/>
                    <a:gd name="T58" fmla="*/ 12 w 24"/>
                    <a:gd name="T59" fmla="*/ 9 h 61"/>
                    <a:gd name="T60" fmla="*/ 9 w 24"/>
                    <a:gd name="T61" fmla="*/ 6 h 61"/>
                    <a:gd name="T62" fmla="*/ 11 w 24"/>
                    <a:gd name="T63" fmla="*/ 6 h 61"/>
                    <a:gd name="T64" fmla="*/ 5 w 24"/>
                    <a:gd name="T65" fmla="*/ 0 h 61"/>
                    <a:gd name="T66" fmla="*/ 9 w 24"/>
                    <a:gd name="T67" fmla="*/ 7 h 61"/>
                    <a:gd name="T68" fmla="*/ 4 w 24"/>
                    <a:gd name="T6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61">
                      <a:moveTo>
                        <a:pt x="4" y="4"/>
                      </a:moveTo>
                      <a:cubicBezTo>
                        <a:pt x="0" y="7"/>
                        <a:pt x="2" y="11"/>
                        <a:pt x="1" y="15"/>
                      </a:cubicBezTo>
                      <a:cubicBezTo>
                        <a:pt x="4" y="22"/>
                        <a:pt x="11" y="16"/>
                        <a:pt x="12" y="22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8"/>
                        <a:pt x="1" y="37"/>
                        <a:pt x="9" y="42"/>
                      </a:cubicBezTo>
                      <a:cubicBezTo>
                        <a:pt x="8" y="42"/>
                        <a:pt x="7" y="44"/>
                        <a:pt x="5" y="42"/>
                      </a:cubicBezTo>
                      <a:cubicBezTo>
                        <a:pt x="6" y="46"/>
                        <a:pt x="19" y="44"/>
                        <a:pt x="16" y="50"/>
                      </a:cubicBezTo>
                      <a:cubicBezTo>
                        <a:pt x="10" y="44"/>
                        <a:pt x="10" y="51"/>
                        <a:pt x="4" y="50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3"/>
                        <a:pt x="7" y="58"/>
                        <a:pt x="7" y="60"/>
                      </a:cubicBezTo>
                      <a:cubicBezTo>
                        <a:pt x="9" y="60"/>
                        <a:pt x="13" y="58"/>
                        <a:pt x="13" y="61"/>
                      </a:cubicBezTo>
                      <a:cubicBezTo>
                        <a:pt x="14" y="60"/>
                        <a:pt x="16" y="60"/>
                        <a:pt x="19" y="61"/>
                      </a:cubicBezTo>
                      <a:cubicBezTo>
                        <a:pt x="16" y="57"/>
                        <a:pt x="18" y="55"/>
                        <a:pt x="15" y="53"/>
                      </a:cubicBezTo>
                      <a:cubicBezTo>
                        <a:pt x="18" y="52"/>
                        <a:pt x="16" y="55"/>
                        <a:pt x="19" y="5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7" y="48"/>
                        <a:pt x="19" y="52"/>
                        <a:pt x="20" y="49"/>
                      </a:cubicBezTo>
                      <a:cubicBezTo>
                        <a:pt x="18" y="49"/>
                        <a:pt x="16" y="46"/>
                        <a:pt x="16" y="44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6" y="43"/>
                        <a:pt x="18" y="40"/>
                        <a:pt x="12" y="41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4"/>
                        <a:pt x="24" y="33"/>
                        <a:pt x="19" y="26"/>
                      </a:cubicBezTo>
                      <a:cubicBezTo>
                        <a:pt x="18" y="28"/>
                        <a:pt x="16" y="26"/>
                        <a:pt x="16" y="25"/>
                      </a:cubicBezTo>
                      <a:cubicBezTo>
                        <a:pt x="13" y="28"/>
                        <a:pt x="18" y="29"/>
                        <a:pt x="19" y="31"/>
                      </a:cubicBezTo>
                      <a:cubicBezTo>
                        <a:pt x="15" y="32"/>
                        <a:pt x="11" y="27"/>
                        <a:pt x="9" y="30"/>
                      </a:cubicBezTo>
                      <a:cubicBezTo>
                        <a:pt x="13" y="27"/>
                        <a:pt x="9" y="24"/>
                        <a:pt x="17" y="23"/>
                      </a:cubicBezTo>
                      <a:cubicBezTo>
                        <a:pt x="18" y="19"/>
                        <a:pt x="14" y="17"/>
                        <a:pt x="16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1" y="12"/>
                        <a:pt x="19" y="10"/>
                        <a:pt x="14" y="7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0" y="9"/>
                        <a:pt x="10" y="8"/>
                        <a:pt x="9" y="6"/>
                      </a:cubicBezTo>
                      <a:cubicBezTo>
                        <a:pt x="10" y="6"/>
                        <a:pt x="10" y="6"/>
                        <a:pt x="11" y="6"/>
                      </a:cubicBezTo>
                      <a:cubicBezTo>
                        <a:pt x="7" y="5"/>
                        <a:pt x="7" y="1"/>
                        <a:pt x="5" y="0"/>
                      </a:cubicBezTo>
                      <a:cubicBezTo>
                        <a:pt x="5" y="2"/>
                        <a:pt x="8" y="4"/>
                        <a:pt x="9" y="7"/>
                      </a:cubicBezTo>
                      <a:cubicBezTo>
                        <a:pt x="7" y="6"/>
                        <a:pt x="3" y="6"/>
                        <a:pt x="4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5" name="Freeform 817">
                  <a:extLst>
                    <a:ext uri="{FF2B5EF4-FFF2-40B4-BE49-F238E27FC236}">
                      <a16:creationId xmlns:a16="http://schemas.microsoft.com/office/drawing/2014/main" id="{1CD5FCAF-5279-3E47-BFA7-A3B015DF8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3059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6" name="Freeform 818">
                  <a:extLst>
                    <a:ext uri="{FF2B5EF4-FFF2-40B4-BE49-F238E27FC236}">
                      <a16:creationId xmlns:a16="http://schemas.microsoft.com/office/drawing/2014/main" id="{CB8DA04B-6D12-864D-B5B4-1955E8B28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978"/>
                  <a:ext cx="25" cy="40"/>
                </a:xfrm>
                <a:custGeom>
                  <a:avLst/>
                  <a:gdLst>
                    <a:gd name="T0" fmla="*/ 14 w 28"/>
                    <a:gd name="T1" fmla="*/ 35 h 47"/>
                    <a:gd name="T2" fmla="*/ 20 w 28"/>
                    <a:gd name="T3" fmla="*/ 33 h 47"/>
                    <a:gd name="T4" fmla="*/ 9 w 28"/>
                    <a:gd name="T5" fmla="*/ 33 h 47"/>
                    <a:gd name="T6" fmla="*/ 7 w 28"/>
                    <a:gd name="T7" fmla="*/ 28 h 47"/>
                    <a:gd name="T8" fmla="*/ 17 w 28"/>
                    <a:gd name="T9" fmla="*/ 28 h 47"/>
                    <a:gd name="T10" fmla="*/ 18 w 28"/>
                    <a:gd name="T11" fmla="*/ 23 h 47"/>
                    <a:gd name="T12" fmla="*/ 12 w 28"/>
                    <a:gd name="T13" fmla="*/ 23 h 47"/>
                    <a:gd name="T14" fmla="*/ 9 w 28"/>
                    <a:gd name="T15" fmla="*/ 18 h 47"/>
                    <a:gd name="T16" fmla="*/ 11 w 28"/>
                    <a:gd name="T17" fmla="*/ 20 h 47"/>
                    <a:gd name="T18" fmla="*/ 17 w 28"/>
                    <a:gd name="T19" fmla="*/ 17 h 47"/>
                    <a:gd name="T20" fmla="*/ 1 w 28"/>
                    <a:gd name="T21" fmla="*/ 4 h 47"/>
                    <a:gd name="T22" fmla="*/ 2 w 28"/>
                    <a:gd name="T23" fmla="*/ 8 h 47"/>
                    <a:gd name="T24" fmla="*/ 9 w 28"/>
                    <a:gd name="T25" fmla="*/ 8 h 47"/>
                    <a:gd name="T26" fmla="*/ 7 w 28"/>
                    <a:gd name="T27" fmla="*/ 12 h 47"/>
                    <a:gd name="T28" fmla="*/ 4 w 28"/>
                    <a:gd name="T29" fmla="*/ 9 h 47"/>
                    <a:gd name="T30" fmla="*/ 4 w 28"/>
                    <a:gd name="T31" fmla="*/ 41 h 47"/>
                    <a:gd name="T32" fmla="*/ 4 w 28"/>
                    <a:gd name="T33" fmla="*/ 37 h 47"/>
                    <a:gd name="T34" fmla="*/ 9 w 28"/>
                    <a:gd name="T35" fmla="*/ 41 h 47"/>
                    <a:gd name="T36" fmla="*/ 15 w 28"/>
                    <a:gd name="T37" fmla="*/ 39 h 47"/>
                    <a:gd name="T38" fmla="*/ 13 w 28"/>
                    <a:gd name="T39" fmla="*/ 41 h 47"/>
                    <a:gd name="T40" fmla="*/ 20 w 28"/>
                    <a:gd name="T41" fmla="*/ 41 h 47"/>
                    <a:gd name="T42" fmla="*/ 23 w 28"/>
                    <a:gd name="T43" fmla="*/ 47 h 47"/>
                    <a:gd name="T44" fmla="*/ 23 w 28"/>
                    <a:gd name="T45" fmla="*/ 36 h 47"/>
                    <a:gd name="T46" fmla="*/ 14 w 28"/>
                    <a:gd name="T47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7">
                      <a:moveTo>
                        <a:pt x="14" y="35"/>
                      </a:moveTo>
                      <a:cubicBezTo>
                        <a:pt x="15" y="32"/>
                        <a:pt x="18" y="35"/>
                        <a:pt x="20" y="33"/>
                      </a:cubicBezTo>
                      <a:cubicBezTo>
                        <a:pt x="17" y="30"/>
                        <a:pt x="14" y="36"/>
                        <a:pt x="9" y="33"/>
                      </a:cubicBezTo>
                      <a:cubicBezTo>
                        <a:pt x="12" y="32"/>
                        <a:pt x="7" y="29"/>
                        <a:pt x="7" y="28"/>
                      </a:cubicBezTo>
                      <a:cubicBezTo>
                        <a:pt x="10" y="29"/>
                        <a:pt x="15" y="29"/>
                        <a:pt x="17" y="28"/>
                      </a:cubicBezTo>
                      <a:cubicBezTo>
                        <a:pt x="15" y="27"/>
                        <a:pt x="18" y="25"/>
                        <a:pt x="18" y="23"/>
                      </a:cubicBezTo>
                      <a:cubicBezTo>
                        <a:pt x="14" y="27"/>
                        <a:pt x="16" y="20"/>
                        <a:pt x="12" y="23"/>
                      </a:cubicBezTo>
                      <a:cubicBezTo>
                        <a:pt x="9" y="23"/>
                        <a:pt x="6" y="19"/>
                        <a:pt x="9" y="18"/>
                      </a:cubicBezTo>
                      <a:cubicBezTo>
                        <a:pt x="11" y="18"/>
                        <a:pt x="11" y="19"/>
                        <a:pt x="11" y="20"/>
                      </a:cubicBezTo>
                      <a:cubicBezTo>
                        <a:pt x="15" y="21"/>
                        <a:pt x="13" y="17"/>
                        <a:pt x="17" y="17"/>
                      </a:cubicBezTo>
                      <a:cubicBezTo>
                        <a:pt x="11" y="13"/>
                        <a:pt x="11" y="0"/>
                        <a:pt x="1" y="4"/>
                      </a:cubicBezTo>
                      <a:cubicBezTo>
                        <a:pt x="0" y="5"/>
                        <a:pt x="2" y="6"/>
                        <a:pt x="2" y="8"/>
                      </a:cubicBezTo>
                      <a:cubicBezTo>
                        <a:pt x="4" y="4"/>
                        <a:pt x="8" y="8"/>
                        <a:pt x="9" y="8"/>
                      </a:cubicBezTo>
                      <a:cubicBezTo>
                        <a:pt x="8" y="10"/>
                        <a:pt x="11" y="13"/>
                        <a:pt x="7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3" y="31"/>
                        <a:pt x="4" y="41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7" y="37"/>
                        <a:pt x="7" y="39"/>
                        <a:pt x="9" y="41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0"/>
                        <a:pt x="16" y="41"/>
                        <a:pt x="13" y="41"/>
                      </a:cubicBezTo>
                      <a:cubicBezTo>
                        <a:pt x="16" y="43"/>
                        <a:pt x="18" y="42"/>
                        <a:pt x="20" y="41"/>
                      </a:cubicBezTo>
                      <a:cubicBezTo>
                        <a:pt x="21" y="44"/>
                        <a:pt x="19" y="45"/>
                        <a:pt x="23" y="47"/>
                      </a:cubicBezTo>
                      <a:cubicBezTo>
                        <a:pt x="28" y="42"/>
                        <a:pt x="18" y="43"/>
                        <a:pt x="23" y="36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7" name="Freeform 819">
                  <a:extLst>
                    <a:ext uri="{FF2B5EF4-FFF2-40B4-BE49-F238E27FC236}">
                      <a16:creationId xmlns:a16="http://schemas.microsoft.com/office/drawing/2014/main" id="{6B13913C-C35B-8640-B2C4-E77006A00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3016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2 w 4"/>
                    <a:gd name="T5" fmla="*/ 2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8" name="Freeform 820">
                  <a:extLst>
                    <a:ext uri="{FF2B5EF4-FFF2-40B4-BE49-F238E27FC236}">
                      <a16:creationId xmlns:a16="http://schemas.microsoft.com/office/drawing/2014/main" id="{8060225D-0241-CE4C-96FD-96789DD8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3015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4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3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9" name="Freeform 821">
                  <a:extLst>
                    <a:ext uri="{FF2B5EF4-FFF2-40B4-BE49-F238E27FC236}">
                      <a16:creationId xmlns:a16="http://schemas.microsoft.com/office/drawing/2014/main" id="{6E406740-CF14-8949-A2A8-21524DBAF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2986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1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0" name="Freeform 822">
                  <a:extLst>
                    <a:ext uri="{FF2B5EF4-FFF2-40B4-BE49-F238E27FC236}">
                      <a16:creationId xmlns:a16="http://schemas.microsoft.com/office/drawing/2014/main" id="{DC9B48F5-7B03-0847-991D-684C6BE23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969"/>
                  <a:ext cx="12" cy="12"/>
                </a:xfrm>
                <a:custGeom>
                  <a:avLst/>
                  <a:gdLst>
                    <a:gd name="T0" fmla="*/ 0 w 14"/>
                    <a:gd name="T1" fmla="*/ 0 h 14"/>
                    <a:gd name="T2" fmla="*/ 1 w 14"/>
                    <a:gd name="T3" fmla="*/ 12 h 14"/>
                    <a:gd name="T4" fmla="*/ 13 w 14"/>
                    <a:gd name="T5" fmla="*/ 12 h 14"/>
                    <a:gd name="T6" fmla="*/ 5 w 14"/>
                    <a:gd name="T7" fmla="*/ 7 h 14"/>
                    <a:gd name="T8" fmla="*/ 5 w 14"/>
                    <a:gd name="T9" fmla="*/ 0 h 14"/>
                    <a:gd name="T10" fmla="*/ 0 w 1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cubicBezTo>
                        <a:pt x="1" y="5"/>
                        <a:pt x="4" y="7"/>
                        <a:pt x="1" y="12"/>
                      </a:cubicBezTo>
                      <a:cubicBezTo>
                        <a:pt x="5" y="14"/>
                        <a:pt x="9" y="11"/>
                        <a:pt x="13" y="12"/>
                      </a:cubicBezTo>
                      <a:cubicBezTo>
                        <a:pt x="14" y="9"/>
                        <a:pt x="6" y="9"/>
                        <a:pt x="5" y="7"/>
                      </a:cubicBezTo>
                      <a:cubicBezTo>
                        <a:pt x="9" y="6"/>
                        <a:pt x="4" y="3"/>
                        <a:pt x="5" y="0"/>
                      </a:cubicBezTo>
                      <a:cubicBezTo>
                        <a:pt x="3" y="0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1" name="Freeform 823">
                  <a:extLst>
                    <a:ext uri="{FF2B5EF4-FFF2-40B4-BE49-F238E27FC236}">
                      <a16:creationId xmlns:a16="http://schemas.microsoft.com/office/drawing/2014/main" id="{6F029F45-6BD9-F942-B293-18D224F86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7" y="2872"/>
                  <a:ext cx="19" cy="101"/>
                </a:xfrm>
                <a:custGeom>
                  <a:avLst/>
                  <a:gdLst>
                    <a:gd name="T0" fmla="*/ 12 w 22"/>
                    <a:gd name="T1" fmla="*/ 96 h 117"/>
                    <a:gd name="T2" fmla="*/ 11 w 22"/>
                    <a:gd name="T3" fmla="*/ 90 h 117"/>
                    <a:gd name="T4" fmla="*/ 14 w 22"/>
                    <a:gd name="T5" fmla="*/ 93 h 117"/>
                    <a:gd name="T6" fmla="*/ 17 w 22"/>
                    <a:gd name="T7" fmla="*/ 88 h 117"/>
                    <a:gd name="T8" fmla="*/ 14 w 22"/>
                    <a:gd name="T9" fmla="*/ 88 h 117"/>
                    <a:gd name="T10" fmla="*/ 13 w 22"/>
                    <a:gd name="T11" fmla="*/ 78 h 117"/>
                    <a:gd name="T12" fmla="*/ 8 w 22"/>
                    <a:gd name="T13" fmla="*/ 76 h 117"/>
                    <a:gd name="T14" fmla="*/ 16 w 22"/>
                    <a:gd name="T15" fmla="*/ 69 h 117"/>
                    <a:gd name="T16" fmla="*/ 5 w 22"/>
                    <a:gd name="T17" fmla="*/ 71 h 117"/>
                    <a:gd name="T18" fmla="*/ 9 w 22"/>
                    <a:gd name="T19" fmla="*/ 59 h 117"/>
                    <a:gd name="T20" fmla="*/ 9 w 22"/>
                    <a:gd name="T21" fmla="*/ 61 h 117"/>
                    <a:gd name="T22" fmla="*/ 9 w 22"/>
                    <a:gd name="T23" fmla="*/ 55 h 117"/>
                    <a:gd name="T24" fmla="*/ 15 w 22"/>
                    <a:gd name="T25" fmla="*/ 55 h 117"/>
                    <a:gd name="T26" fmla="*/ 14 w 22"/>
                    <a:gd name="T27" fmla="*/ 46 h 117"/>
                    <a:gd name="T28" fmla="*/ 17 w 22"/>
                    <a:gd name="T29" fmla="*/ 46 h 117"/>
                    <a:gd name="T30" fmla="*/ 13 w 22"/>
                    <a:gd name="T31" fmla="*/ 28 h 117"/>
                    <a:gd name="T32" fmla="*/ 16 w 22"/>
                    <a:gd name="T33" fmla="*/ 25 h 117"/>
                    <a:gd name="T34" fmla="*/ 7 w 22"/>
                    <a:gd name="T35" fmla="*/ 27 h 117"/>
                    <a:gd name="T36" fmla="*/ 7 w 22"/>
                    <a:gd name="T37" fmla="*/ 20 h 117"/>
                    <a:gd name="T38" fmla="*/ 14 w 22"/>
                    <a:gd name="T39" fmla="*/ 22 h 117"/>
                    <a:gd name="T40" fmla="*/ 11 w 22"/>
                    <a:gd name="T41" fmla="*/ 17 h 117"/>
                    <a:gd name="T42" fmla="*/ 17 w 22"/>
                    <a:gd name="T43" fmla="*/ 14 h 117"/>
                    <a:gd name="T44" fmla="*/ 8 w 22"/>
                    <a:gd name="T45" fmla="*/ 7 h 117"/>
                    <a:gd name="T46" fmla="*/ 10 w 22"/>
                    <a:gd name="T47" fmla="*/ 2 h 117"/>
                    <a:gd name="T48" fmla="*/ 1 w 22"/>
                    <a:gd name="T49" fmla="*/ 5 h 117"/>
                    <a:gd name="T50" fmla="*/ 2 w 22"/>
                    <a:gd name="T51" fmla="*/ 31 h 117"/>
                    <a:gd name="T52" fmla="*/ 7 w 22"/>
                    <a:gd name="T53" fmla="*/ 38 h 117"/>
                    <a:gd name="T54" fmla="*/ 1 w 22"/>
                    <a:gd name="T55" fmla="*/ 39 h 117"/>
                    <a:gd name="T56" fmla="*/ 7 w 22"/>
                    <a:gd name="T57" fmla="*/ 39 h 117"/>
                    <a:gd name="T58" fmla="*/ 2 w 22"/>
                    <a:gd name="T59" fmla="*/ 43 h 117"/>
                    <a:gd name="T60" fmla="*/ 7 w 22"/>
                    <a:gd name="T61" fmla="*/ 45 h 117"/>
                    <a:gd name="T62" fmla="*/ 0 w 22"/>
                    <a:gd name="T63" fmla="*/ 48 h 117"/>
                    <a:gd name="T64" fmla="*/ 3 w 22"/>
                    <a:gd name="T65" fmla="*/ 89 h 117"/>
                    <a:gd name="T66" fmla="*/ 7 w 22"/>
                    <a:gd name="T67" fmla="*/ 88 h 117"/>
                    <a:gd name="T68" fmla="*/ 7 w 22"/>
                    <a:gd name="T69" fmla="*/ 103 h 117"/>
                    <a:gd name="T70" fmla="*/ 11 w 22"/>
                    <a:gd name="T71" fmla="*/ 105 h 117"/>
                    <a:gd name="T72" fmla="*/ 2 w 22"/>
                    <a:gd name="T73" fmla="*/ 105 h 117"/>
                    <a:gd name="T74" fmla="*/ 3 w 22"/>
                    <a:gd name="T75" fmla="*/ 110 h 117"/>
                    <a:gd name="T76" fmla="*/ 5 w 22"/>
                    <a:gd name="T77" fmla="*/ 107 h 117"/>
                    <a:gd name="T78" fmla="*/ 3 w 22"/>
                    <a:gd name="T79" fmla="*/ 112 h 117"/>
                    <a:gd name="T80" fmla="*/ 14 w 22"/>
                    <a:gd name="T81" fmla="*/ 108 h 117"/>
                    <a:gd name="T82" fmla="*/ 19 w 22"/>
                    <a:gd name="T83" fmla="*/ 96 h 117"/>
                    <a:gd name="T84" fmla="*/ 12 w 22"/>
                    <a:gd name="T85" fmla="*/ 9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7">
                      <a:moveTo>
                        <a:pt x="12" y="96"/>
                      </a:moveTo>
                      <a:cubicBezTo>
                        <a:pt x="12" y="94"/>
                        <a:pt x="10" y="92"/>
                        <a:pt x="11" y="90"/>
                      </a:cubicBezTo>
                      <a:cubicBezTo>
                        <a:pt x="14" y="90"/>
                        <a:pt x="15" y="91"/>
                        <a:pt x="14" y="93"/>
                      </a:cubicBezTo>
                      <a:cubicBezTo>
                        <a:pt x="19" y="92"/>
                        <a:pt x="13" y="90"/>
                        <a:pt x="17" y="88"/>
                      </a:cubicBezTo>
                      <a:cubicBezTo>
                        <a:pt x="16" y="88"/>
                        <a:pt x="15" y="89"/>
                        <a:pt x="14" y="88"/>
                      </a:cubicBezTo>
                      <a:cubicBezTo>
                        <a:pt x="15" y="83"/>
                        <a:pt x="10" y="85"/>
                        <a:pt x="13" y="78"/>
                      </a:cubicBezTo>
                      <a:cubicBezTo>
                        <a:pt x="11" y="77"/>
                        <a:pt x="11" y="76"/>
                        <a:pt x="8" y="76"/>
                      </a:cubicBezTo>
                      <a:cubicBezTo>
                        <a:pt x="12" y="72"/>
                        <a:pt x="12" y="74"/>
                        <a:pt x="16" y="69"/>
                      </a:cubicBezTo>
                      <a:cubicBezTo>
                        <a:pt x="14" y="69"/>
                        <a:pt x="9" y="71"/>
                        <a:pt x="5" y="71"/>
                      </a:cubicBezTo>
                      <a:cubicBezTo>
                        <a:pt x="11" y="63"/>
                        <a:pt x="4" y="63"/>
                        <a:pt x="9" y="59"/>
                      </a:cubicBezTo>
                      <a:cubicBezTo>
                        <a:pt x="9" y="59"/>
                        <a:pt x="10" y="60"/>
                        <a:pt x="9" y="61"/>
                      </a:cubicBezTo>
                      <a:cubicBezTo>
                        <a:pt x="15" y="60"/>
                        <a:pt x="8" y="57"/>
                        <a:pt x="9" y="55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3"/>
                        <a:pt x="10" y="48"/>
                        <a:pt x="14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3" y="40"/>
                        <a:pt x="15" y="33"/>
                        <a:pt x="13" y="28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2" y="18"/>
                        <a:pt x="14" y="32"/>
                        <a:pt x="7" y="27"/>
                      </a:cubicBezTo>
                      <a:cubicBezTo>
                        <a:pt x="16" y="26"/>
                        <a:pt x="3" y="24"/>
                        <a:pt x="7" y="20"/>
                      </a:cubicBezTo>
                      <a:cubicBezTo>
                        <a:pt x="11" y="18"/>
                        <a:pt x="9" y="24"/>
                        <a:pt x="14" y="22"/>
                      </a:cubicBezTo>
                      <a:cubicBezTo>
                        <a:pt x="9" y="21"/>
                        <a:pt x="12" y="19"/>
                        <a:pt x="11" y="17"/>
                      </a:cubicBezTo>
                      <a:cubicBezTo>
                        <a:pt x="16" y="18"/>
                        <a:pt x="12" y="13"/>
                        <a:pt x="17" y="1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1" y="5"/>
                        <a:pt x="10" y="3"/>
                        <a:pt x="10" y="2"/>
                      </a:cubicBezTo>
                      <a:cubicBezTo>
                        <a:pt x="10" y="6"/>
                        <a:pt x="3" y="0"/>
                        <a:pt x="1" y="5"/>
                      </a:cubicBezTo>
                      <a:cubicBezTo>
                        <a:pt x="3" y="12"/>
                        <a:pt x="4" y="23"/>
                        <a:pt x="2" y="31"/>
                      </a:cubicBezTo>
                      <a:cubicBezTo>
                        <a:pt x="8" y="32"/>
                        <a:pt x="2" y="36"/>
                        <a:pt x="7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2" y="44"/>
                        <a:pt x="5" y="37"/>
                        <a:pt x="7" y="39"/>
                      </a:cubicBezTo>
                      <a:cubicBezTo>
                        <a:pt x="8" y="41"/>
                        <a:pt x="4" y="43"/>
                        <a:pt x="2" y="43"/>
                      </a:cubicBezTo>
                      <a:cubicBezTo>
                        <a:pt x="1" y="46"/>
                        <a:pt x="3" y="43"/>
                        <a:pt x="7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" y="59"/>
                        <a:pt x="7" y="75"/>
                        <a:pt x="3" y="89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5" y="94"/>
                        <a:pt x="17" y="98"/>
                        <a:pt x="7" y="103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cubicBezTo>
                        <a:pt x="9" y="104"/>
                        <a:pt x="5" y="106"/>
                        <a:pt x="2" y="105"/>
                      </a:cubicBezTo>
                      <a:cubicBezTo>
                        <a:pt x="3" y="106"/>
                        <a:pt x="1" y="108"/>
                        <a:pt x="3" y="110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9" y="109"/>
                        <a:pt x="6" y="111"/>
                        <a:pt x="3" y="112"/>
                      </a:cubicBezTo>
                      <a:cubicBezTo>
                        <a:pt x="8" y="117"/>
                        <a:pt x="11" y="109"/>
                        <a:pt x="14" y="108"/>
                      </a:cubicBezTo>
                      <a:cubicBezTo>
                        <a:pt x="6" y="102"/>
                        <a:pt x="22" y="102"/>
                        <a:pt x="19" y="96"/>
                      </a:cubicBezTo>
                      <a:cubicBezTo>
                        <a:pt x="16" y="92"/>
                        <a:pt x="15" y="96"/>
                        <a:pt x="12" y="9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2" name="Freeform 824">
                  <a:extLst>
                    <a:ext uri="{FF2B5EF4-FFF2-40B4-BE49-F238E27FC236}">
                      <a16:creationId xmlns:a16="http://schemas.microsoft.com/office/drawing/2014/main" id="{C840A466-DA91-634C-9BFD-1418DB630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7" y="296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3" name="Freeform 825">
                  <a:extLst>
                    <a:ext uri="{FF2B5EF4-FFF2-40B4-BE49-F238E27FC236}">
                      <a16:creationId xmlns:a16="http://schemas.microsoft.com/office/drawing/2014/main" id="{699640F8-C9E9-D548-AF75-4FB579630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872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4" name="Rectangle 826">
                  <a:extLst>
                    <a:ext uri="{FF2B5EF4-FFF2-40B4-BE49-F238E27FC236}">
                      <a16:creationId xmlns:a16="http://schemas.microsoft.com/office/drawing/2014/main" id="{BB297035-30EF-BC42-B3F1-1069FF137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0" y="296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5" name="Freeform 827">
                  <a:extLst>
                    <a:ext uri="{FF2B5EF4-FFF2-40B4-BE49-F238E27FC236}">
                      <a16:creationId xmlns:a16="http://schemas.microsoft.com/office/drawing/2014/main" id="{03650CD2-E404-2546-B7ED-42847EBD8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97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6" name="Freeform 828">
                  <a:extLst>
                    <a:ext uri="{FF2B5EF4-FFF2-40B4-BE49-F238E27FC236}">
                      <a16:creationId xmlns:a16="http://schemas.microsoft.com/office/drawing/2014/main" id="{0441FF41-7F46-584C-B9FE-2F9F0256C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285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7" name="Freeform 829">
                  <a:extLst>
                    <a:ext uri="{FF2B5EF4-FFF2-40B4-BE49-F238E27FC236}">
                      <a16:creationId xmlns:a16="http://schemas.microsoft.com/office/drawing/2014/main" id="{D9417F15-CC02-4642-8DE1-C55C1A0E1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8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8" name="Freeform 830">
                  <a:extLst>
                    <a:ext uri="{FF2B5EF4-FFF2-40B4-BE49-F238E27FC236}">
                      <a16:creationId xmlns:a16="http://schemas.microsoft.com/office/drawing/2014/main" id="{BB26750E-42E8-7B43-9285-248D46A7D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700"/>
                  <a:ext cx="27" cy="171"/>
                </a:xfrm>
                <a:custGeom>
                  <a:avLst/>
                  <a:gdLst>
                    <a:gd name="T0" fmla="*/ 18 w 31"/>
                    <a:gd name="T1" fmla="*/ 7 h 198"/>
                    <a:gd name="T2" fmla="*/ 11 w 31"/>
                    <a:gd name="T3" fmla="*/ 3 h 198"/>
                    <a:gd name="T4" fmla="*/ 8 w 31"/>
                    <a:gd name="T5" fmla="*/ 10 h 198"/>
                    <a:gd name="T6" fmla="*/ 11 w 31"/>
                    <a:gd name="T7" fmla="*/ 20 h 198"/>
                    <a:gd name="T8" fmla="*/ 11 w 31"/>
                    <a:gd name="T9" fmla="*/ 43 h 198"/>
                    <a:gd name="T10" fmla="*/ 9 w 31"/>
                    <a:gd name="T11" fmla="*/ 57 h 198"/>
                    <a:gd name="T12" fmla="*/ 14 w 31"/>
                    <a:gd name="T13" fmla="*/ 76 h 198"/>
                    <a:gd name="T14" fmla="*/ 12 w 31"/>
                    <a:gd name="T15" fmla="*/ 81 h 198"/>
                    <a:gd name="T16" fmla="*/ 10 w 31"/>
                    <a:gd name="T17" fmla="*/ 91 h 198"/>
                    <a:gd name="T18" fmla="*/ 20 w 31"/>
                    <a:gd name="T19" fmla="*/ 96 h 198"/>
                    <a:gd name="T20" fmla="*/ 20 w 31"/>
                    <a:gd name="T21" fmla="*/ 106 h 198"/>
                    <a:gd name="T22" fmla="*/ 15 w 31"/>
                    <a:gd name="T23" fmla="*/ 114 h 198"/>
                    <a:gd name="T24" fmla="*/ 15 w 31"/>
                    <a:gd name="T25" fmla="*/ 127 h 198"/>
                    <a:gd name="T26" fmla="*/ 13 w 31"/>
                    <a:gd name="T27" fmla="*/ 140 h 198"/>
                    <a:gd name="T28" fmla="*/ 15 w 31"/>
                    <a:gd name="T29" fmla="*/ 152 h 198"/>
                    <a:gd name="T30" fmla="*/ 19 w 31"/>
                    <a:gd name="T31" fmla="*/ 160 h 198"/>
                    <a:gd name="T32" fmla="*/ 14 w 31"/>
                    <a:gd name="T33" fmla="*/ 162 h 198"/>
                    <a:gd name="T34" fmla="*/ 15 w 31"/>
                    <a:gd name="T35" fmla="*/ 170 h 198"/>
                    <a:gd name="T36" fmla="*/ 13 w 31"/>
                    <a:gd name="T37" fmla="*/ 197 h 198"/>
                    <a:gd name="T38" fmla="*/ 15 w 31"/>
                    <a:gd name="T39" fmla="*/ 183 h 198"/>
                    <a:gd name="T40" fmla="*/ 12 w 31"/>
                    <a:gd name="T41" fmla="*/ 181 h 198"/>
                    <a:gd name="T42" fmla="*/ 24 w 31"/>
                    <a:gd name="T43" fmla="*/ 178 h 198"/>
                    <a:gd name="T44" fmla="*/ 25 w 31"/>
                    <a:gd name="T45" fmla="*/ 174 h 198"/>
                    <a:gd name="T46" fmla="*/ 24 w 31"/>
                    <a:gd name="T47" fmla="*/ 165 h 198"/>
                    <a:gd name="T48" fmla="*/ 26 w 31"/>
                    <a:gd name="T49" fmla="*/ 157 h 198"/>
                    <a:gd name="T50" fmla="*/ 27 w 31"/>
                    <a:gd name="T51" fmla="*/ 144 h 198"/>
                    <a:gd name="T52" fmla="*/ 24 w 31"/>
                    <a:gd name="T53" fmla="*/ 133 h 198"/>
                    <a:gd name="T54" fmla="*/ 25 w 31"/>
                    <a:gd name="T55" fmla="*/ 133 h 198"/>
                    <a:gd name="T56" fmla="*/ 25 w 31"/>
                    <a:gd name="T57" fmla="*/ 130 h 198"/>
                    <a:gd name="T58" fmla="*/ 24 w 31"/>
                    <a:gd name="T59" fmla="*/ 121 h 198"/>
                    <a:gd name="T60" fmla="*/ 22 w 31"/>
                    <a:gd name="T61" fmla="*/ 113 h 198"/>
                    <a:gd name="T62" fmla="*/ 27 w 31"/>
                    <a:gd name="T63" fmla="*/ 110 h 198"/>
                    <a:gd name="T64" fmla="*/ 27 w 31"/>
                    <a:gd name="T65" fmla="*/ 99 h 198"/>
                    <a:gd name="T66" fmla="*/ 22 w 31"/>
                    <a:gd name="T67" fmla="*/ 94 h 198"/>
                    <a:gd name="T68" fmla="*/ 21 w 31"/>
                    <a:gd name="T69" fmla="*/ 81 h 198"/>
                    <a:gd name="T70" fmla="*/ 19 w 31"/>
                    <a:gd name="T71" fmla="*/ 62 h 198"/>
                    <a:gd name="T72" fmla="*/ 20 w 31"/>
                    <a:gd name="T73" fmla="*/ 57 h 198"/>
                    <a:gd name="T74" fmla="*/ 19 w 31"/>
                    <a:gd name="T75" fmla="*/ 37 h 198"/>
                    <a:gd name="T76" fmla="*/ 13 w 31"/>
                    <a:gd name="T77" fmla="*/ 45 h 198"/>
                    <a:gd name="T78" fmla="*/ 23 w 31"/>
                    <a:gd name="T79" fmla="*/ 35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" h="198">
                      <a:moveTo>
                        <a:pt x="24" y="17"/>
                      </a:moveTo>
                      <a:cubicBezTo>
                        <a:pt x="23" y="14"/>
                        <a:pt x="22" y="9"/>
                        <a:pt x="18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5"/>
                        <a:pt x="16" y="0"/>
                        <a:pt x="11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7" y="8"/>
                        <a:pt x="9" y="7"/>
                        <a:pt x="8" y="10"/>
                      </a:cubicBezTo>
                      <a:cubicBezTo>
                        <a:pt x="9" y="14"/>
                        <a:pt x="17" y="16"/>
                        <a:pt x="15" y="20"/>
                      </a:cubicBezTo>
                      <a:cubicBezTo>
                        <a:pt x="15" y="21"/>
                        <a:pt x="13" y="21"/>
                        <a:pt x="11" y="20"/>
                      </a:cubicBezTo>
                      <a:cubicBezTo>
                        <a:pt x="11" y="24"/>
                        <a:pt x="17" y="25"/>
                        <a:pt x="18" y="28"/>
                      </a:cubicBezTo>
                      <a:cubicBezTo>
                        <a:pt x="0" y="28"/>
                        <a:pt x="22" y="38"/>
                        <a:pt x="11" y="43"/>
                      </a:cubicBezTo>
                      <a:cubicBezTo>
                        <a:pt x="12" y="46"/>
                        <a:pt x="11" y="50"/>
                        <a:pt x="14" y="54"/>
                      </a:cubicBezTo>
                      <a:cubicBezTo>
                        <a:pt x="10" y="52"/>
                        <a:pt x="13" y="58"/>
                        <a:pt x="9" y="57"/>
                      </a:cubicBezTo>
                      <a:cubicBezTo>
                        <a:pt x="19" y="59"/>
                        <a:pt x="4" y="69"/>
                        <a:pt x="16" y="70"/>
                      </a:cubicBezTo>
                      <a:cubicBezTo>
                        <a:pt x="13" y="75"/>
                        <a:pt x="17" y="70"/>
                        <a:pt x="14" y="76"/>
                      </a:cubicBezTo>
                      <a:cubicBezTo>
                        <a:pt x="13" y="76"/>
                        <a:pt x="13" y="75"/>
                        <a:pt x="12" y="75"/>
                      </a:cubicBezTo>
                      <a:cubicBezTo>
                        <a:pt x="10" y="77"/>
                        <a:pt x="18" y="79"/>
                        <a:pt x="12" y="81"/>
                      </a:cubicBezTo>
                      <a:cubicBezTo>
                        <a:pt x="11" y="86"/>
                        <a:pt x="15" y="82"/>
                        <a:pt x="19" y="85"/>
                      </a:cubicBezTo>
                      <a:cubicBezTo>
                        <a:pt x="17" y="90"/>
                        <a:pt x="15" y="89"/>
                        <a:pt x="10" y="91"/>
                      </a:cubicBezTo>
                      <a:cubicBezTo>
                        <a:pt x="16" y="92"/>
                        <a:pt x="13" y="95"/>
                        <a:pt x="16" y="98"/>
                      </a:cubicBezTo>
                      <a:cubicBezTo>
                        <a:pt x="16" y="97"/>
                        <a:pt x="18" y="94"/>
                        <a:pt x="20" y="96"/>
                      </a:cubicBezTo>
                      <a:cubicBezTo>
                        <a:pt x="19" y="102"/>
                        <a:pt x="24" y="101"/>
                        <a:pt x="25" y="107"/>
                      </a:cubicBezTo>
                      <a:cubicBezTo>
                        <a:pt x="18" y="110"/>
                        <a:pt x="25" y="101"/>
                        <a:pt x="20" y="106"/>
                      </a:cubicBezTo>
                      <a:cubicBezTo>
                        <a:pt x="17" y="102"/>
                        <a:pt x="17" y="99"/>
                        <a:pt x="12" y="97"/>
                      </a:cubicBezTo>
                      <a:cubicBezTo>
                        <a:pt x="12" y="102"/>
                        <a:pt x="13" y="108"/>
                        <a:pt x="15" y="114"/>
                      </a:cubicBezTo>
                      <a:cubicBezTo>
                        <a:pt x="14" y="117"/>
                        <a:pt x="12" y="112"/>
                        <a:pt x="11" y="114"/>
                      </a:cubicBezTo>
                      <a:cubicBezTo>
                        <a:pt x="8" y="120"/>
                        <a:pt x="18" y="123"/>
                        <a:pt x="15" y="127"/>
                      </a:cubicBezTo>
                      <a:cubicBezTo>
                        <a:pt x="12" y="126"/>
                        <a:pt x="12" y="126"/>
                        <a:pt x="12" y="126"/>
                      </a:cubicBezTo>
                      <a:cubicBezTo>
                        <a:pt x="16" y="129"/>
                        <a:pt x="10" y="135"/>
                        <a:pt x="13" y="140"/>
                      </a:cubicBezTo>
                      <a:cubicBezTo>
                        <a:pt x="14" y="140"/>
                        <a:pt x="16" y="139"/>
                        <a:pt x="17" y="140"/>
                      </a:cubicBezTo>
                      <a:cubicBezTo>
                        <a:pt x="8" y="140"/>
                        <a:pt x="21" y="147"/>
                        <a:pt x="15" y="152"/>
                      </a:cubicBezTo>
                      <a:cubicBezTo>
                        <a:pt x="20" y="151"/>
                        <a:pt x="23" y="156"/>
                        <a:pt x="24" y="159"/>
                      </a:cubicBezTo>
                      <a:cubicBezTo>
                        <a:pt x="22" y="160"/>
                        <a:pt x="20" y="160"/>
                        <a:pt x="19" y="160"/>
                      </a:cubicBezTo>
                      <a:cubicBezTo>
                        <a:pt x="22" y="155"/>
                        <a:pt x="13" y="155"/>
                        <a:pt x="10" y="151"/>
                      </a:cubicBezTo>
                      <a:cubicBezTo>
                        <a:pt x="13" y="154"/>
                        <a:pt x="10" y="159"/>
                        <a:pt x="14" y="162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9" y="166"/>
                        <a:pt x="19" y="165"/>
                        <a:pt x="15" y="170"/>
                      </a:cubicBezTo>
                      <a:cubicBezTo>
                        <a:pt x="12" y="169"/>
                        <a:pt x="12" y="169"/>
                        <a:pt x="12" y="169"/>
                      </a:cubicBezTo>
                      <a:cubicBezTo>
                        <a:pt x="12" y="179"/>
                        <a:pt x="6" y="190"/>
                        <a:pt x="13" y="197"/>
                      </a:cubicBezTo>
                      <a:cubicBezTo>
                        <a:pt x="16" y="198"/>
                        <a:pt x="22" y="194"/>
                        <a:pt x="24" y="194"/>
                      </a:cubicBezTo>
                      <a:cubicBezTo>
                        <a:pt x="22" y="190"/>
                        <a:pt x="17" y="187"/>
                        <a:pt x="15" y="183"/>
                      </a:cubicBezTo>
                      <a:cubicBezTo>
                        <a:pt x="20" y="184"/>
                        <a:pt x="20" y="184"/>
                        <a:pt x="20" y="184"/>
                      </a:cubicBezTo>
                      <a:cubicBezTo>
                        <a:pt x="17" y="183"/>
                        <a:pt x="15" y="179"/>
                        <a:pt x="12" y="181"/>
                      </a:cubicBezTo>
                      <a:cubicBezTo>
                        <a:pt x="9" y="178"/>
                        <a:pt x="16" y="179"/>
                        <a:pt x="14" y="176"/>
                      </a:cubicBezTo>
                      <a:cubicBezTo>
                        <a:pt x="19" y="176"/>
                        <a:pt x="19" y="178"/>
                        <a:pt x="24" y="178"/>
                      </a:cubicBezTo>
                      <a:cubicBezTo>
                        <a:pt x="21" y="175"/>
                        <a:pt x="21" y="175"/>
                        <a:pt x="21" y="175"/>
                      </a:cubicBezTo>
                      <a:cubicBezTo>
                        <a:pt x="23" y="176"/>
                        <a:pt x="23" y="173"/>
                        <a:pt x="25" y="174"/>
                      </a:cubicBezTo>
                      <a:cubicBezTo>
                        <a:pt x="19" y="169"/>
                        <a:pt x="28" y="167"/>
                        <a:pt x="25" y="162"/>
                      </a:cubicBezTo>
                      <a:cubicBezTo>
                        <a:pt x="24" y="165"/>
                        <a:pt x="24" y="165"/>
                        <a:pt x="24" y="165"/>
                      </a:cubicBezTo>
                      <a:cubicBezTo>
                        <a:pt x="21" y="165"/>
                        <a:pt x="21" y="163"/>
                        <a:pt x="21" y="162"/>
                      </a:cubicBezTo>
                      <a:cubicBezTo>
                        <a:pt x="25" y="160"/>
                        <a:pt x="24" y="159"/>
                        <a:pt x="26" y="157"/>
                      </a:cubicBezTo>
                      <a:cubicBezTo>
                        <a:pt x="24" y="154"/>
                        <a:pt x="19" y="153"/>
                        <a:pt x="19" y="150"/>
                      </a:cubicBezTo>
                      <a:cubicBezTo>
                        <a:pt x="24" y="151"/>
                        <a:pt x="22" y="145"/>
                        <a:pt x="27" y="144"/>
                      </a:cubicBezTo>
                      <a:cubicBezTo>
                        <a:pt x="21" y="143"/>
                        <a:pt x="25" y="138"/>
                        <a:pt x="22" y="137"/>
                      </a:cubicBezTo>
                      <a:cubicBezTo>
                        <a:pt x="20" y="136"/>
                        <a:pt x="21" y="133"/>
                        <a:pt x="24" y="133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3"/>
                        <a:pt x="25" y="133"/>
                        <a:pt x="25" y="133"/>
                      </a:cubicBezTo>
                      <a:cubicBezTo>
                        <a:pt x="26" y="133"/>
                        <a:pt x="26" y="133"/>
                        <a:pt x="26" y="133"/>
                      </a:cubicBezTo>
                      <a:cubicBezTo>
                        <a:pt x="27" y="132"/>
                        <a:pt x="23" y="132"/>
                        <a:pt x="25" y="130"/>
                      </a:cubicBezTo>
                      <a:cubicBezTo>
                        <a:pt x="27" y="130"/>
                        <a:pt x="27" y="131"/>
                        <a:pt x="27" y="132"/>
                      </a:cubicBezTo>
                      <a:cubicBezTo>
                        <a:pt x="28" y="128"/>
                        <a:pt x="19" y="124"/>
                        <a:pt x="24" y="121"/>
                      </a:cubicBezTo>
                      <a:cubicBezTo>
                        <a:pt x="22" y="121"/>
                        <a:pt x="22" y="116"/>
                        <a:pt x="16" y="117"/>
                      </a:cubicBezTo>
                      <a:cubicBezTo>
                        <a:pt x="18" y="115"/>
                        <a:pt x="22" y="116"/>
                        <a:pt x="22" y="113"/>
                      </a:cubicBezTo>
                      <a:cubicBezTo>
                        <a:pt x="17" y="111"/>
                        <a:pt x="24" y="109"/>
                        <a:pt x="21" y="106"/>
                      </a:cubicBezTo>
                      <a:cubicBezTo>
                        <a:pt x="26" y="110"/>
                        <a:pt x="22" y="106"/>
                        <a:pt x="27" y="110"/>
                      </a:cubicBezTo>
                      <a:cubicBezTo>
                        <a:pt x="29" y="107"/>
                        <a:pt x="22" y="104"/>
                        <a:pt x="23" y="100"/>
                      </a:cubicBez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6" y="97"/>
                        <a:pt x="22" y="95"/>
                        <a:pt x="26" y="94"/>
                      </a:cubicBezTo>
                      <a:cubicBezTo>
                        <a:pt x="22" y="94"/>
                        <a:pt x="22" y="94"/>
                        <a:pt x="22" y="94"/>
                      </a:cubicBezTo>
                      <a:cubicBezTo>
                        <a:pt x="24" y="92"/>
                        <a:pt x="23" y="88"/>
                        <a:pt x="27" y="85"/>
                      </a:cubicBezTo>
                      <a:cubicBezTo>
                        <a:pt x="21" y="81"/>
                        <a:pt x="21" y="81"/>
                        <a:pt x="21" y="81"/>
                      </a:cubicBezTo>
                      <a:cubicBezTo>
                        <a:pt x="28" y="77"/>
                        <a:pt x="22" y="70"/>
                        <a:pt x="16" y="66"/>
                      </a:cubicBezTo>
                      <a:cubicBezTo>
                        <a:pt x="16" y="65"/>
                        <a:pt x="17" y="62"/>
                        <a:pt x="19" y="62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2" y="62"/>
                        <a:pt x="26" y="59"/>
                        <a:pt x="20" y="57"/>
                      </a:cubicBezTo>
                      <a:cubicBezTo>
                        <a:pt x="18" y="55"/>
                        <a:pt x="24" y="56"/>
                        <a:pt x="25" y="54"/>
                      </a:cubicBezTo>
                      <a:cubicBezTo>
                        <a:pt x="17" y="48"/>
                        <a:pt x="31" y="39"/>
                        <a:pt x="19" y="37"/>
                      </a:cubicBezTo>
                      <a:cubicBezTo>
                        <a:pt x="19" y="39"/>
                        <a:pt x="17" y="43"/>
                        <a:pt x="17" y="47"/>
                      </a:cubicBezTo>
                      <a:cubicBezTo>
                        <a:pt x="16" y="46"/>
                        <a:pt x="13" y="46"/>
                        <a:pt x="13" y="45"/>
                      </a:cubicBezTo>
                      <a:cubicBezTo>
                        <a:pt x="13" y="41"/>
                        <a:pt x="17" y="39"/>
                        <a:pt x="15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1" y="29"/>
                        <a:pt x="13" y="22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9" name="Freeform 831">
                  <a:extLst>
                    <a:ext uri="{FF2B5EF4-FFF2-40B4-BE49-F238E27FC236}">
                      <a16:creationId xmlns:a16="http://schemas.microsoft.com/office/drawing/2014/main" id="{1BC5116F-5C5F-B24C-A45F-2265E17E5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2757"/>
                  <a:ext cx="4" cy="2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0" name="Freeform 832">
                  <a:extLst>
                    <a:ext uri="{FF2B5EF4-FFF2-40B4-BE49-F238E27FC236}">
                      <a16:creationId xmlns:a16="http://schemas.microsoft.com/office/drawing/2014/main" id="{7B5E8B2E-50FC-4E44-9D6A-85637925F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9" y="2755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1" name="Freeform 833">
                  <a:extLst>
                    <a:ext uri="{FF2B5EF4-FFF2-40B4-BE49-F238E27FC236}">
                      <a16:creationId xmlns:a16="http://schemas.microsoft.com/office/drawing/2014/main" id="{B4366839-2933-9C4E-9D9A-7A420ACCD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2702"/>
                  <a:ext cx="2" cy="2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2" name="Freeform 834">
                  <a:extLst>
                    <a:ext uri="{FF2B5EF4-FFF2-40B4-BE49-F238E27FC236}">
                      <a16:creationId xmlns:a16="http://schemas.microsoft.com/office/drawing/2014/main" id="{8A4C6555-CE37-EA49-A573-7696E30A9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270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3" name="Freeform 835">
                  <a:extLst>
                    <a:ext uri="{FF2B5EF4-FFF2-40B4-BE49-F238E27FC236}">
                      <a16:creationId xmlns:a16="http://schemas.microsoft.com/office/drawing/2014/main" id="{DB65AFA3-3B43-9E43-9C6D-F7E1A33FB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612"/>
                  <a:ext cx="23" cy="89"/>
                </a:xfrm>
                <a:custGeom>
                  <a:avLst/>
                  <a:gdLst>
                    <a:gd name="T0" fmla="*/ 14 w 26"/>
                    <a:gd name="T1" fmla="*/ 18 h 103"/>
                    <a:gd name="T2" fmla="*/ 10 w 26"/>
                    <a:gd name="T3" fmla="*/ 13 h 103"/>
                    <a:gd name="T4" fmla="*/ 13 w 26"/>
                    <a:gd name="T5" fmla="*/ 9 h 103"/>
                    <a:gd name="T6" fmla="*/ 5 w 26"/>
                    <a:gd name="T7" fmla="*/ 2 h 103"/>
                    <a:gd name="T8" fmla="*/ 10 w 26"/>
                    <a:gd name="T9" fmla="*/ 51 h 103"/>
                    <a:gd name="T10" fmla="*/ 7 w 26"/>
                    <a:gd name="T11" fmla="*/ 48 h 103"/>
                    <a:gd name="T12" fmla="*/ 13 w 26"/>
                    <a:gd name="T13" fmla="*/ 66 h 103"/>
                    <a:gd name="T14" fmla="*/ 6 w 26"/>
                    <a:gd name="T15" fmla="*/ 65 h 103"/>
                    <a:gd name="T16" fmla="*/ 9 w 26"/>
                    <a:gd name="T17" fmla="*/ 77 h 103"/>
                    <a:gd name="T18" fmla="*/ 12 w 26"/>
                    <a:gd name="T19" fmla="*/ 76 h 103"/>
                    <a:gd name="T20" fmla="*/ 10 w 26"/>
                    <a:gd name="T21" fmla="*/ 79 h 103"/>
                    <a:gd name="T22" fmla="*/ 11 w 26"/>
                    <a:gd name="T23" fmla="*/ 78 h 103"/>
                    <a:gd name="T24" fmla="*/ 12 w 26"/>
                    <a:gd name="T25" fmla="*/ 86 h 103"/>
                    <a:gd name="T26" fmla="*/ 11 w 26"/>
                    <a:gd name="T27" fmla="*/ 83 h 103"/>
                    <a:gd name="T28" fmla="*/ 13 w 26"/>
                    <a:gd name="T29" fmla="*/ 89 h 103"/>
                    <a:gd name="T30" fmla="*/ 9 w 26"/>
                    <a:gd name="T31" fmla="*/ 89 h 103"/>
                    <a:gd name="T32" fmla="*/ 15 w 26"/>
                    <a:gd name="T33" fmla="*/ 103 h 103"/>
                    <a:gd name="T34" fmla="*/ 19 w 26"/>
                    <a:gd name="T35" fmla="*/ 103 h 103"/>
                    <a:gd name="T36" fmla="*/ 15 w 26"/>
                    <a:gd name="T37" fmla="*/ 92 h 103"/>
                    <a:gd name="T38" fmla="*/ 15 w 26"/>
                    <a:gd name="T39" fmla="*/ 93 h 103"/>
                    <a:gd name="T40" fmla="*/ 13 w 26"/>
                    <a:gd name="T41" fmla="*/ 86 h 103"/>
                    <a:gd name="T42" fmla="*/ 19 w 26"/>
                    <a:gd name="T43" fmla="*/ 90 h 103"/>
                    <a:gd name="T44" fmla="*/ 23 w 26"/>
                    <a:gd name="T45" fmla="*/ 78 h 103"/>
                    <a:gd name="T46" fmla="*/ 23 w 26"/>
                    <a:gd name="T47" fmla="*/ 79 h 103"/>
                    <a:gd name="T48" fmla="*/ 22 w 26"/>
                    <a:gd name="T49" fmla="*/ 75 h 103"/>
                    <a:gd name="T50" fmla="*/ 19 w 26"/>
                    <a:gd name="T51" fmla="*/ 77 h 103"/>
                    <a:gd name="T52" fmla="*/ 12 w 26"/>
                    <a:gd name="T53" fmla="*/ 75 h 103"/>
                    <a:gd name="T54" fmla="*/ 12 w 26"/>
                    <a:gd name="T55" fmla="*/ 71 h 103"/>
                    <a:gd name="T56" fmla="*/ 18 w 26"/>
                    <a:gd name="T57" fmla="*/ 74 h 103"/>
                    <a:gd name="T58" fmla="*/ 15 w 26"/>
                    <a:gd name="T59" fmla="*/ 71 h 103"/>
                    <a:gd name="T60" fmla="*/ 21 w 26"/>
                    <a:gd name="T61" fmla="*/ 67 h 103"/>
                    <a:gd name="T62" fmla="*/ 15 w 26"/>
                    <a:gd name="T63" fmla="*/ 66 h 103"/>
                    <a:gd name="T64" fmla="*/ 15 w 26"/>
                    <a:gd name="T65" fmla="*/ 47 h 103"/>
                    <a:gd name="T66" fmla="*/ 18 w 26"/>
                    <a:gd name="T67" fmla="*/ 50 h 103"/>
                    <a:gd name="T68" fmla="*/ 14 w 26"/>
                    <a:gd name="T69" fmla="*/ 46 h 103"/>
                    <a:gd name="T70" fmla="*/ 16 w 26"/>
                    <a:gd name="T71" fmla="*/ 33 h 103"/>
                    <a:gd name="T72" fmla="*/ 13 w 26"/>
                    <a:gd name="T73" fmla="*/ 34 h 103"/>
                    <a:gd name="T74" fmla="*/ 14 w 26"/>
                    <a:gd name="T75" fmla="*/ 22 h 103"/>
                    <a:gd name="T76" fmla="*/ 14 w 26"/>
                    <a:gd name="T77" fmla="*/ 22 h 103"/>
                    <a:gd name="T78" fmla="*/ 8 w 26"/>
                    <a:gd name="T79" fmla="*/ 15 h 103"/>
                    <a:gd name="T80" fmla="*/ 14 w 26"/>
                    <a:gd name="T81" fmla="*/ 1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3">
                      <a:moveTo>
                        <a:pt x="14" y="1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2"/>
                        <a:pt x="9" y="7"/>
                        <a:pt x="13" y="9"/>
                      </a:cubicBezTo>
                      <a:cubicBezTo>
                        <a:pt x="8" y="6"/>
                        <a:pt x="13" y="0"/>
                        <a:pt x="5" y="2"/>
                      </a:cubicBezTo>
                      <a:cubicBezTo>
                        <a:pt x="8" y="16"/>
                        <a:pt x="3" y="35"/>
                        <a:pt x="10" y="51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4" y="57"/>
                        <a:pt x="0" y="60"/>
                        <a:pt x="13" y="66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5" y="69"/>
                        <a:pt x="16" y="73"/>
                        <a:pt x="9" y="77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10" y="79"/>
                        <a:pt x="10" y="79"/>
                        <a:pt x="10" y="79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4" y="81"/>
                        <a:pt x="14" y="83"/>
                        <a:pt x="12" y="86"/>
                      </a:cubicBezTo>
                      <a:cubicBezTo>
                        <a:pt x="10" y="86"/>
                        <a:pt x="11" y="84"/>
                        <a:pt x="11" y="83"/>
                      </a:cubicBezTo>
                      <a:cubicBezTo>
                        <a:pt x="8" y="85"/>
                        <a:pt x="13" y="87"/>
                        <a:pt x="13" y="89"/>
                      </a:cubicBezTo>
                      <a:cubicBezTo>
                        <a:pt x="11" y="91"/>
                        <a:pt x="10" y="89"/>
                        <a:pt x="9" y="89"/>
                      </a:cubicBezTo>
                      <a:cubicBezTo>
                        <a:pt x="12" y="95"/>
                        <a:pt x="5" y="98"/>
                        <a:pt x="15" y="103"/>
                      </a:cubicBezTo>
                      <a:cubicBezTo>
                        <a:pt x="16" y="103"/>
                        <a:pt x="18" y="101"/>
                        <a:pt x="19" y="103"/>
                      </a:cubicBezTo>
                      <a:cubicBezTo>
                        <a:pt x="22" y="99"/>
                        <a:pt x="18" y="96"/>
                        <a:pt x="15" y="92"/>
                      </a:cubicBezTo>
                      <a:cubicBezTo>
                        <a:pt x="15" y="93"/>
                        <a:pt x="15" y="93"/>
                        <a:pt x="15" y="93"/>
                      </a:cubicBezTo>
                      <a:cubicBezTo>
                        <a:pt x="6" y="90"/>
                        <a:pt x="17" y="91"/>
                        <a:pt x="13" y="86"/>
                      </a:cubicBezTo>
                      <a:cubicBezTo>
                        <a:pt x="17" y="87"/>
                        <a:pt x="17" y="89"/>
                        <a:pt x="19" y="90"/>
                      </a:cubicBezTo>
                      <a:cubicBezTo>
                        <a:pt x="26" y="84"/>
                        <a:pt x="14" y="82"/>
                        <a:pt x="23" y="78"/>
                      </a:cubicBezTo>
                      <a:cubicBezTo>
                        <a:pt x="23" y="79"/>
                        <a:pt x="23" y="79"/>
                        <a:pt x="23" y="79"/>
                      </a:cubicBezTo>
                      <a:cubicBezTo>
                        <a:pt x="24" y="78"/>
                        <a:pt x="22" y="76"/>
                        <a:pt x="22" y="75"/>
                      </a:cubicBezTo>
                      <a:cubicBezTo>
                        <a:pt x="20" y="75"/>
                        <a:pt x="20" y="77"/>
                        <a:pt x="19" y="77"/>
                      </a:cubicBezTo>
                      <a:cubicBezTo>
                        <a:pt x="18" y="76"/>
                        <a:pt x="14" y="75"/>
                        <a:pt x="12" y="75"/>
                      </a:cubicBezTo>
                      <a:cubicBezTo>
                        <a:pt x="16" y="73"/>
                        <a:pt x="10" y="73"/>
                        <a:pt x="12" y="71"/>
                      </a:cubicBezTo>
                      <a:cubicBezTo>
                        <a:pt x="16" y="70"/>
                        <a:pt x="16" y="73"/>
                        <a:pt x="18" y="74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5" y="68"/>
                        <a:pt x="19" y="68"/>
                        <a:pt x="21" y="67"/>
                      </a:cubicBezTo>
                      <a:cubicBezTo>
                        <a:pt x="18" y="65"/>
                        <a:pt x="19" y="68"/>
                        <a:pt x="15" y="66"/>
                      </a:cubicBezTo>
                      <a:cubicBezTo>
                        <a:pt x="20" y="64"/>
                        <a:pt x="19" y="52"/>
                        <a:pt x="15" y="47"/>
                      </a:cubicBezTo>
                      <a:cubicBezTo>
                        <a:pt x="15" y="48"/>
                        <a:pt x="19" y="47"/>
                        <a:pt x="18" y="50"/>
                      </a:cubicBezTo>
                      <a:cubicBezTo>
                        <a:pt x="19" y="49"/>
                        <a:pt x="17" y="46"/>
                        <a:pt x="14" y="46"/>
                      </a:cubicBezTo>
                      <a:cubicBezTo>
                        <a:pt x="12" y="42"/>
                        <a:pt x="14" y="37"/>
                        <a:pt x="16" y="33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8" y="32"/>
                        <a:pt x="17" y="27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0"/>
                        <a:pt x="6" y="19"/>
                        <a:pt x="8" y="15"/>
                      </a:cubicBezTo>
                      <a:cubicBezTo>
                        <a:pt x="11" y="16"/>
                        <a:pt x="11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4" name="Freeform 836">
                  <a:extLst>
                    <a:ext uri="{FF2B5EF4-FFF2-40B4-BE49-F238E27FC236}">
                      <a16:creationId xmlns:a16="http://schemas.microsoft.com/office/drawing/2014/main" id="{07FE5CFC-BC80-BA46-A32C-7BFA29208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610"/>
                  <a:ext cx="6" cy="3"/>
                </a:xfrm>
                <a:custGeom>
                  <a:avLst/>
                  <a:gdLst>
                    <a:gd name="T0" fmla="*/ 3 w 8"/>
                    <a:gd name="T1" fmla="*/ 3 h 4"/>
                    <a:gd name="T2" fmla="*/ 8 w 8"/>
                    <a:gd name="T3" fmla="*/ 4 h 4"/>
                    <a:gd name="T4" fmla="*/ 0 w 8"/>
                    <a:gd name="T5" fmla="*/ 1 h 4"/>
                    <a:gd name="T6" fmla="*/ 2 w 8"/>
                    <a:gd name="T7" fmla="*/ 4 h 4"/>
                    <a:gd name="T8" fmla="*/ 3 w 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3" y="3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3" y="0"/>
                        <a:pt x="0" y="1"/>
                      </a:cubicBezTo>
                      <a:cubicBezTo>
                        <a:pt x="1" y="2"/>
                        <a:pt x="0" y="3"/>
                        <a:pt x="2" y="4"/>
                      </a:cubicBezTo>
                      <a:cubicBezTo>
                        <a:pt x="2" y="3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5" name="Freeform 837">
                  <a:extLst>
                    <a:ext uri="{FF2B5EF4-FFF2-40B4-BE49-F238E27FC236}">
                      <a16:creationId xmlns:a16="http://schemas.microsoft.com/office/drawing/2014/main" id="{32DB7544-9F7C-1740-8845-D0DDED9E8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560"/>
                  <a:ext cx="16" cy="50"/>
                </a:xfrm>
                <a:custGeom>
                  <a:avLst/>
                  <a:gdLst>
                    <a:gd name="T0" fmla="*/ 9 w 19"/>
                    <a:gd name="T1" fmla="*/ 23 h 58"/>
                    <a:gd name="T2" fmla="*/ 5 w 19"/>
                    <a:gd name="T3" fmla="*/ 22 h 58"/>
                    <a:gd name="T4" fmla="*/ 5 w 19"/>
                    <a:gd name="T5" fmla="*/ 44 h 58"/>
                    <a:gd name="T6" fmla="*/ 12 w 19"/>
                    <a:gd name="T7" fmla="*/ 49 h 58"/>
                    <a:gd name="T8" fmla="*/ 8 w 19"/>
                    <a:gd name="T9" fmla="*/ 51 h 58"/>
                    <a:gd name="T10" fmla="*/ 13 w 19"/>
                    <a:gd name="T11" fmla="*/ 56 h 58"/>
                    <a:gd name="T12" fmla="*/ 11 w 19"/>
                    <a:gd name="T13" fmla="*/ 53 h 58"/>
                    <a:gd name="T14" fmla="*/ 13 w 19"/>
                    <a:gd name="T15" fmla="*/ 53 h 58"/>
                    <a:gd name="T16" fmla="*/ 12 w 19"/>
                    <a:gd name="T17" fmla="*/ 50 h 58"/>
                    <a:gd name="T18" fmla="*/ 15 w 19"/>
                    <a:gd name="T19" fmla="*/ 51 h 58"/>
                    <a:gd name="T20" fmla="*/ 8 w 19"/>
                    <a:gd name="T21" fmla="*/ 42 h 58"/>
                    <a:gd name="T22" fmla="*/ 14 w 19"/>
                    <a:gd name="T23" fmla="*/ 42 h 58"/>
                    <a:gd name="T24" fmla="*/ 15 w 19"/>
                    <a:gd name="T25" fmla="*/ 32 h 58"/>
                    <a:gd name="T26" fmla="*/ 14 w 19"/>
                    <a:gd name="T27" fmla="*/ 33 h 58"/>
                    <a:gd name="T28" fmla="*/ 9 w 19"/>
                    <a:gd name="T29" fmla="*/ 34 h 58"/>
                    <a:gd name="T30" fmla="*/ 15 w 19"/>
                    <a:gd name="T31" fmla="*/ 31 h 58"/>
                    <a:gd name="T32" fmla="*/ 13 w 19"/>
                    <a:gd name="T33" fmla="*/ 12 h 58"/>
                    <a:gd name="T34" fmla="*/ 7 w 19"/>
                    <a:gd name="T35" fmla="*/ 6 h 58"/>
                    <a:gd name="T36" fmla="*/ 12 w 19"/>
                    <a:gd name="T37" fmla="*/ 9 h 58"/>
                    <a:gd name="T38" fmla="*/ 14 w 19"/>
                    <a:gd name="T39" fmla="*/ 5 h 58"/>
                    <a:gd name="T40" fmla="*/ 5 w 19"/>
                    <a:gd name="T41" fmla="*/ 0 h 58"/>
                    <a:gd name="T42" fmla="*/ 9 w 19"/>
                    <a:gd name="T43" fmla="*/ 2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58">
                      <a:moveTo>
                        <a:pt x="9" y="23"/>
                      </a:moveTo>
                      <a:cubicBezTo>
                        <a:pt x="8" y="22"/>
                        <a:pt x="6" y="22"/>
                        <a:pt x="5" y="22"/>
                      </a:cubicBezTo>
                      <a:cubicBezTo>
                        <a:pt x="5" y="31"/>
                        <a:pt x="7" y="41"/>
                        <a:pt x="5" y="44"/>
                      </a:cubicBezTo>
                      <a:cubicBezTo>
                        <a:pt x="4" y="46"/>
                        <a:pt x="10" y="46"/>
                        <a:pt x="12" y="49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3"/>
                        <a:pt x="6" y="58"/>
                        <a:pt x="13" y="56"/>
                      </a:cubicBezTo>
                      <a:cubicBezTo>
                        <a:pt x="13" y="56"/>
                        <a:pt x="10" y="55"/>
                        <a:pt x="11" y="53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9" y="46"/>
                        <a:pt x="6" y="48"/>
                        <a:pt x="8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38"/>
                        <a:pt x="12" y="36"/>
                        <a:pt x="15" y="32"/>
                      </a:cubicBezTo>
                      <a:cubicBezTo>
                        <a:pt x="15" y="32"/>
                        <a:pt x="12" y="32"/>
                        <a:pt x="14" y="33"/>
                      </a:cubicBezTo>
                      <a:cubicBezTo>
                        <a:pt x="13" y="34"/>
                        <a:pt x="11" y="35"/>
                        <a:pt x="9" y="34"/>
                      </a:cubicBezTo>
                      <a:cubicBezTo>
                        <a:pt x="4" y="28"/>
                        <a:pt x="13" y="35"/>
                        <a:pt x="15" y="31"/>
                      </a:cubicBezTo>
                      <a:cubicBezTo>
                        <a:pt x="11" y="26"/>
                        <a:pt x="8" y="15"/>
                        <a:pt x="13" y="12"/>
                      </a:cubicBezTo>
                      <a:cubicBezTo>
                        <a:pt x="9" y="14"/>
                        <a:pt x="6" y="10"/>
                        <a:pt x="7" y="6"/>
                      </a:cubicBezTo>
                      <a:cubicBezTo>
                        <a:pt x="10" y="5"/>
                        <a:pt x="11" y="8"/>
                        <a:pt x="12" y="9"/>
                      </a:cubicBezTo>
                      <a:cubicBezTo>
                        <a:pt x="13" y="8"/>
                        <a:pt x="15" y="7"/>
                        <a:pt x="14" y="5"/>
                      </a:cubicBezTo>
                      <a:cubicBezTo>
                        <a:pt x="11" y="6"/>
                        <a:pt x="7" y="4"/>
                        <a:pt x="5" y="0"/>
                      </a:cubicBezTo>
                      <a:cubicBezTo>
                        <a:pt x="0" y="7"/>
                        <a:pt x="9" y="16"/>
                        <a:pt x="9" y="2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6" name="Freeform 838">
                  <a:extLst>
                    <a:ext uri="{FF2B5EF4-FFF2-40B4-BE49-F238E27FC236}">
                      <a16:creationId xmlns:a16="http://schemas.microsoft.com/office/drawing/2014/main" id="{578DEFB8-0CCA-F841-855B-8F278FB49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577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7" name="Freeform 839">
                  <a:extLst>
                    <a:ext uri="{FF2B5EF4-FFF2-40B4-BE49-F238E27FC236}">
                      <a16:creationId xmlns:a16="http://schemas.microsoft.com/office/drawing/2014/main" id="{DD374BC7-03A1-454A-A246-64A50EE2B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3247"/>
                  <a:ext cx="4" cy="1"/>
                </a:xfrm>
                <a:custGeom>
                  <a:avLst/>
                  <a:gdLst>
                    <a:gd name="T0" fmla="*/ 3 w 4"/>
                    <a:gd name="T1" fmla="*/ 1 h 1"/>
                    <a:gd name="T2" fmla="*/ 4 w 4"/>
                    <a:gd name="T3" fmla="*/ 0 h 1"/>
                    <a:gd name="T4" fmla="*/ 0 w 4"/>
                    <a:gd name="T5" fmla="*/ 0 h 1"/>
                    <a:gd name="T6" fmla="*/ 3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8" name="Freeform 840">
                  <a:extLst>
                    <a:ext uri="{FF2B5EF4-FFF2-40B4-BE49-F238E27FC236}">
                      <a16:creationId xmlns:a16="http://schemas.microsoft.com/office/drawing/2014/main" id="{7A93261E-9A06-464C-9065-A2AB57EFF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3234"/>
                  <a:ext cx="14" cy="12"/>
                </a:xfrm>
                <a:custGeom>
                  <a:avLst/>
                  <a:gdLst>
                    <a:gd name="T0" fmla="*/ 15 w 16"/>
                    <a:gd name="T1" fmla="*/ 3 h 14"/>
                    <a:gd name="T2" fmla="*/ 13 w 16"/>
                    <a:gd name="T3" fmla="*/ 0 h 14"/>
                    <a:gd name="T4" fmla="*/ 0 w 16"/>
                    <a:gd name="T5" fmla="*/ 10 h 14"/>
                    <a:gd name="T6" fmla="*/ 11 w 16"/>
                    <a:gd name="T7" fmla="*/ 12 h 14"/>
                    <a:gd name="T8" fmla="*/ 6 w 16"/>
                    <a:gd name="T9" fmla="*/ 8 h 14"/>
                    <a:gd name="T10" fmla="*/ 14 w 16"/>
                    <a:gd name="T11" fmla="*/ 9 h 14"/>
                    <a:gd name="T12" fmla="*/ 11 w 16"/>
                    <a:gd name="T13" fmla="*/ 4 h 14"/>
                    <a:gd name="T14" fmla="*/ 15 w 16"/>
                    <a:gd name="T1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3" y="5"/>
                        <a:pt x="5" y="2"/>
                        <a:pt x="0" y="10"/>
                      </a:cubicBezTo>
                      <a:cubicBezTo>
                        <a:pt x="2" y="11"/>
                        <a:pt x="7" y="14"/>
                        <a:pt x="11" y="12"/>
                      </a:cubicBezTo>
                      <a:cubicBezTo>
                        <a:pt x="10" y="11"/>
                        <a:pt x="6" y="10"/>
                        <a:pt x="6" y="8"/>
                      </a:cubicBezTo>
                      <a:cubicBezTo>
                        <a:pt x="9" y="8"/>
                        <a:pt x="10" y="10"/>
                        <a:pt x="14" y="9"/>
                      </a:cubicBezTo>
                      <a:cubicBezTo>
                        <a:pt x="16" y="5"/>
                        <a:pt x="11" y="8"/>
                        <a:pt x="11" y="4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9" name="Freeform 841">
                  <a:extLst>
                    <a:ext uri="{FF2B5EF4-FFF2-40B4-BE49-F238E27FC236}">
                      <a16:creationId xmlns:a16="http://schemas.microsoft.com/office/drawing/2014/main" id="{609896E7-2999-674E-B59B-F1672A697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2" y="3234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0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0" name="Freeform 842">
                  <a:extLst>
                    <a:ext uri="{FF2B5EF4-FFF2-40B4-BE49-F238E27FC236}">
                      <a16:creationId xmlns:a16="http://schemas.microsoft.com/office/drawing/2014/main" id="{7427D2D1-7D23-6747-B15A-72303E500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3232"/>
                  <a:ext cx="6" cy="2"/>
                </a:xfrm>
                <a:custGeom>
                  <a:avLst/>
                  <a:gdLst>
                    <a:gd name="T0" fmla="*/ 3 w 7"/>
                    <a:gd name="T1" fmla="*/ 2 h 2"/>
                    <a:gd name="T2" fmla="*/ 7 w 7"/>
                    <a:gd name="T3" fmla="*/ 1 h 2"/>
                    <a:gd name="T4" fmla="*/ 0 w 7"/>
                    <a:gd name="T5" fmla="*/ 0 h 2"/>
                    <a:gd name="T6" fmla="*/ 3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3" y="2"/>
                      </a:moveTo>
                      <a:cubicBezTo>
                        <a:pt x="3" y="0"/>
                        <a:pt x="7" y="1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1" name="Freeform 843">
                  <a:extLst>
                    <a:ext uri="{FF2B5EF4-FFF2-40B4-BE49-F238E27FC236}">
                      <a16:creationId xmlns:a16="http://schemas.microsoft.com/office/drawing/2014/main" id="{7945017A-4447-A54C-AEB9-E7F0E880C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3225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2" name="Freeform 844">
                  <a:extLst>
                    <a:ext uri="{FF2B5EF4-FFF2-40B4-BE49-F238E27FC236}">
                      <a16:creationId xmlns:a16="http://schemas.microsoft.com/office/drawing/2014/main" id="{51042A7F-A085-8E42-97B0-562A6ECB2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6" y="3222"/>
                  <a:ext cx="11" cy="6"/>
                </a:xfrm>
                <a:custGeom>
                  <a:avLst/>
                  <a:gdLst>
                    <a:gd name="T0" fmla="*/ 2 w 13"/>
                    <a:gd name="T1" fmla="*/ 0 h 8"/>
                    <a:gd name="T2" fmla="*/ 3 w 13"/>
                    <a:gd name="T3" fmla="*/ 4 h 8"/>
                    <a:gd name="T4" fmla="*/ 3 w 13"/>
                    <a:gd name="T5" fmla="*/ 3 h 8"/>
                    <a:gd name="T6" fmla="*/ 9 w 13"/>
                    <a:gd name="T7" fmla="*/ 4 h 8"/>
                    <a:gd name="T8" fmla="*/ 9 w 13"/>
                    <a:gd name="T9" fmla="*/ 8 h 8"/>
                    <a:gd name="T10" fmla="*/ 13 w 13"/>
                    <a:gd name="T11" fmla="*/ 5 h 8"/>
                    <a:gd name="T12" fmla="*/ 2 w 1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2" y="0"/>
                      </a:moveTo>
                      <a:cubicBezTo>
                        <a:pt x="0" y="1"/>
                        <a:pt x="2" y="2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2"/>
                        <a:pt x="10" y="2"/>
                        <a:pt x="9" y="4"/>
                      </a:cubicBezTo>
                      <a:cubicBezTo>
                        <a:pt x="11" y="6"/>
                        <a:pt x="6" y="7"/>
                        <a:pt x="9" y="8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2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3" name="Freeform 845">
                  <a:extLst>
                    <a:ext uri="{FF2B5EF4-FFF2-40B4-BE49-F238E27FC236}">
                      <a16:creationId xmlns:a16="http://schemas.microsoft.com/office/drawing/2014/main" id="{CFFD7BB4-01F7-4A42-8C93-888E08F5E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" y="322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4" name="Freeform 846">
                  <a:extLst>
                    <a:ext uri="{FF2B5EF4-FFF2-40B4-BE49-F238E27FC236}">
                      <a16:creationId xmlns:a16="http://schemas.microsoft.com/office/drawing/2014/main" id="{5F75E0A2-6229-B745-9A6F-38074EE8B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" y="32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5" name="Freeform 847">
                  <a:extLst>
                    <a:ext uri="{FF2B5EF4-FFF2-40B4-BE49-F238E27FC236}">
                      <a16:creationId xmlns:a16="http://schemas.microsoft.com/office/drawing/2014/main" id="{4DA7F46E-8EE2-EC42-8616-5A46CEEC7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6" y="3211"/>
                  <a:ext cx="11" cy="9"/>
                </a:xfrm>
                <a:custGeom>
                  <a:avLst/>
                  <a:gdLst>
                    <a:gd name="T0" fmla="*/ 0 w 13"/>
                    <a:gd name="T1" fmla="*/ 4 h 10"/>
                    <a:gd name="T2" fmla="*/ 6 w 13"/>
                    <a:gd name="T3" fmla="*/ 10 h 10"/>
                    <a:gd name="T4" fmla="*/ 13 w 13"/>
                    <a:gd name="T5" fmla="*/ 4 h 10"/>
                    <a:gd name="T6" fmla="*/ 11 w 13"/>
                    <a:gd name="T7" fmla="*/ 1 h 10"/>
                    <a:gd name="T8" fmla="*/ 0 w 13"/>
                    <a:gd name="T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4"/>
                      </a:moveTo>
                      <a:cubicBezTo>
                        <a:pt x="7" y="4"/>
                        <a:pt x="1" y="10"/>
                        <a:pt x="6" y="10"/>
                      </a:cubicBezTo>
                      <a:cubicBezTo>
                        <a:pt x="5" y="7"/>
                        <a:pt x="9" y="4"/>
                        <a:pt x="13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6" name="Freeform 848">
                  <a:extLst>
                    <a:ext uri="{FF2B5EF4-FFF2-40B4-BE49-F238E27FC236}">
                      <a16:creationId xmlns:a16="http://schemas.microsoft.com/office/drawing/2014/main" id="{1565A374-5571-1C41-AB1C-EE1139F3F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9" y="32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7" name="Freeform 849">
                  <a:extLst>
                    <a:ext uri="{FF2B5EF4-FFF2-40B4-BE49-F238E27FC236}">
                      <a16:creationId xmlns:a16="http://schemas.microsoft.com/office/drawing/2014/main" id="{DFB8122A-ED6F-5F44-8D1E-6EB25F1EF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3193"/>
                  <a:ext cx="15" cy="17"/>
                </a:xfrm>
                <a:custGeom>
                  <a:avLst/>
                  <a:gdLst>
                    <a:gd name="T0" fmla="*/ 1 w 17"/>
                    <a:gd name="T1" fmla="*/ 0 h 20"/>
                    <a:gd name="T2" fmla="*/ 8 w 17"/>
                    <a:gd name="T3" fmla="*/ 8 h 20"/>
                    <a:gd name="T4" fmla="*/ 3 w 17"/>
                    <a:gd name="T5" fmla="*/ 6 h 20"/>
                    <a:gd name="T6" fmla="*/ 6 w 17"/>
                    <a:gd name="T7" fmla="*/ 13 h 20"/>
                    <a:gd name="T8" fmla="*/ 0 w 17"/>
                    <a:gd name="T9" fmla="*/ 10 h 20"/>
                    <a:gd name="T10" fmla="*/ 6 w 17"/>
                    <a:gd name="T11" fmla="*/ 16 h 20"/>
                    <a:gd name="T12" fmla="*/ 2 w 17"/>
                    <a:gd name="T13" fmla="*/ 20 h 20"/>
                    <a:gd name="T14" fmla="*/ 9 w 17"/>
                    <a:gd name="T15" fmla="*/ 18 h 20"/>
                    <a:gd name="T16" fmla="*/ 8 w 17"/>
                    <a:gd name="T17" fmla="*/ 15 h 20"/>
                    <a:gd name="T18" fmla="*/ 12 w 17"/>
                    <a:gd name="T19" fmla="*/ 16 h 20"/>
                    <a:gd name="T20" fmla="*/ 16 w 17"/>
                    <a:gd name="T21" fmla="*/ 6 h 20"/>
                    <a:gd name="T22" fmla="*/ 1 w 17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0">
                      <a:moveTo>
                        <a:pt x="1" y="0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7"/>
                        <a:pt x="4" y="8"/>
                        <a:pt x="3" y="6"/>
                      </a:cubicBezTo>
                      <a:cubicBezTo>
                        <a:pt x="2" y="10"/>
                        <a:pt x="6" y="10"/>
                        <a:pt x="6" y="13"/>
                      </a:cubicBezTo>
                      <a:cubicBezTo>
                        <a:pt x="0" y="14"/>
                        <a:pt x="5" y="8"/>
                        <a:pt x="0" y="10"/>
                      </a:cubicBezTo>
                      <a:cubicBezTo>
                        <a:pt x="0" y="12"/>
                        <a:pt x="1" y="15"/>
                        <a:pt x="6" y="16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16"/>
                        <a:pt x="3" y="16"/>
                        <a:pt x="8" y="15"/>
                      </a:cubicBezTo>
                      <a:cubicBezTo>
                        <a:pt x="11" y="14"/>
                        <a:pt x="11" y="15"/>
                        <a:pt x="12" y="16"/>
                      </a:cubicBezTo>
                      <a:cubicBezTo>
                        <a:pt x="10" y="14"/>
                        <a:pt x="17" y="10"/>
                        <a:pt x="16" y="6"/>
                      </a:cubicBezTo>
                      <a:cubicBezTo>
                        <a:pt x="15" y="2"/>
                        <a:pt x="4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8" name="Freeform 850">
                  <a:extLst>
                    <a:ext uri="{FF2B5EF4-FFF2-40B4-BE49-F238E27FC236}">
                      <a16:creationId xmlns:a16="http://schemas.microsoft.com/office/drawing/2014/main" id="{217FAF48-F738-7645-9323-C11604309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5" y="3192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9" name="Freeform 851">
                  <a:extLst>
                    <a:ext uri="{FF2B5EF4-FFF2-40B4-BE49-F238E27FC236}">
                      <a16:creationId xmlns:a16="http://schemas.microsoft.com/office/drawing/2014/main" id="{743A0A89-4570-114D-986E-85DD17B86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3177"/>
                  <a:ext cx="16" cy="13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8 w 18"/>
                    <a:gd name="T7" fmla="*/ 16 h 16"/>
                    <a:gd name="T8" fmla="*/ 5 w 18"/>
                    <a:gd name="T9" fmla="*/ 9 h 16"/>
                    <a:gd name="T10" fmla="*/ 14 w 18"/>
                    <a:gd name="T11" fmla="*/ 6 h 16"/>
                    <a:gd name="T12" fmla="*/ 12 w 18"/>
                    <a:gd name="T13" fmla="*/ 11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4" y="15"/>
                        <a:pt x="2" y="15"/>
                      </a:cubicBezTo>
                      <a:cubicBezTo>
                        <a:pt x="4" y="15"/>
                        <a:pt x="6" y="16"/>
                        <a:pt x="8" y="16"/>
                      </a:cubicBezTo>
                      <a:cubicBezTo>
                        <a:pt x="14" y="14"/>
                        <a:pt x="6" y="11"/>
                        <a:pt x="5" y="9"/>
                      </a:cubicBezTo>
                      <a:cubicBezTo>
                        <a:pt x="7" y="3"/>
                        <a:pt x="8" y="9"/>
                        <a:pt x="14" y="6"/>
                      </a:cubicBezTo>
                      <a:cubicBezTo>
                        <a:pt x="13" y="8"/>
                        <a:pt x="12" y="8"/>
                        <a:pt x="12" y="11"/>
                      </a:cubicBezTo>
                      <a:cubicBezTo>
                        <a:pt x="18" y="7"/>
                        <a:pt x="12" y="2"/>
                        <a:pt x="10" y="0"/>
                      </a:cubicBezTo>
                      <a:cubicBezTo>
                        <a:pt x="10" y="1"/>
                        <a:pt x="8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2"/>
                        <a:pt x="0" y="4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0" name="Freeform 852">
                  <a:extLst>
                    <a:ext uri="{FF2B5EF4-FFF2-40B4-BE49-F238E27FC236}">
                      <a16:creationId xmlns:a16="http://schemas.microsoft.com/office/drawing/2014/main" id="{FCEAEEF1-4478-214D-8786-A8B1C9279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6" y="3190"/>
                  <a:ext cx="3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1" name="Freeform 853">
                  <a:extLst>
                    <a:ext uri="{FF2B5EF4-FFF2-40B4-BE49-F238E27FC236}">
                      <a16:creationId xmlns:a16="http://schemas.microsoft.com/office/drawing/2014/main" id="{61B6AC52-51F1-0F43-86B2-0EB79E97C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6" y="317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2" name="Freeform 854">
                  <a:extLst>
                    <a:ext uri="{FF2B5EF4-FFF2-40B4-BE49-F238E27FC236}">
                      <a16:creationId xmlns:a16="http://schemas.microsoft.com/office/drawing/2014/main" id="{E5DFF22F-F4A3-1544-BE26-87374F54D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3175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3" name="Freeform 855">
                  <a:extLst>
                    <a:ext uri="{FF2B5EF4-FFF2-40B4-BE49-F238E27FC236}">
                      <a16:creationId xmlns:a16="http://schemas.microsoft.com/office/drawing/2014/main" id="{C6025EDD-4587-E04B-B0DA-E256FAC2B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3078"/>
                  <a:ext cx="19" cy="96"/>
                </a:xfrm>
                <a:custGeom>
                  <a:avLst/>
                  <a:gdLst>
                    <a:gd name="T0" fmla="*/ 20 w 22"/>
                    <a:gd name="T1" fmla="*/ 1 h 111"/>
                    <a:gd name="T2" fmla="*/ 17 w 22"/>
                    <a:gd name="T3" fmla="*/ 5 h 111"/>
                    <a:gd name="T4" fmla="*/ 13 w 22"/>
                    <a:gd name="T5" fmla="*/ 0 h 111"/>
                    <a:gd name="T6" fmla="*/ 6 w 22"/>
                    <a:gd name="T7" fmla="*/ 0 h 111"/>
                    <a:gd name="T8" fmla="*/ 8 w 22"/>
                    <a:gd name="T9" fmla="*/ 9 h 111"/>
                    <a:gd name="T10" fmla="*/ 5 w 22"/>
                    <a:gd name="T11" fmla="*/ 9 h 111"/>
                    <a:gd name="T12" fmla="*/ 6 w 22"/>
                    <a:gd name="T13" fmla="*/ 26 h 111"/>
                    <a:gd name="T14" fmla="*/ 7 w 22"/>
                    <a:gd name="T15" fmla="*/ 37 h 111"/>
                    <a:gd name="T16" fmla="*/ 3 w 22"/>
                    <a:gd name="T17" fmla="*/ 84 h 111"/>
                    <a:gd name="T18" fmla="*/ 10 w 22"/>
                    <a:gd name="T19" fmla="*/ 86 h 111"/>
                    <a:gd name="T20" fmla="*/ 5 w 22"/>
                    <a:gd name="T21" fmla="*/ 89 h 111"/>
                    <a:gd name="T22" fmla="*/ 6 w 22"/>
                    <a:gd name="T23" fmla="*/ 87 h 111"/>
                    <a:gd name="T24" fmla="*/ 4 w 22"/>
                    <a:gd name="T25" fmla="*/ 100 h 111"/>
                    <a:gd name="T26" fmla="*/ 11 w 22"/>
                    <a:gd name="T27" fmla="*/ 100 h 111"/>
                    <a:gd name="T28" fmla="*/ 3 w 22"/>
                    <a:gd name="T29" fmla="*/ 106 h 111"/>
                    <a:gd name="T30" fmla="*/ 8 w 22"/>
                    <a:gd name="T31" fmla="*/ 110 h 111"/>
                    <a:gd name="T32" fmla="*/ 13 w 22"/>
                    <a:gd name="T33" fmla="*/ 106 h 111"/>
                    <a:gd name="T34" fmla="*/ 16 w 22"/>
                    <a:gd name="T35" fmla="*/ 109 h 111"/>
                    <a:gd name="T36" fmla="*/ 8 w 22"/>
                    <a:gd name="T37" fmla="*/ 79 h 111"/>
                    <a:gd name="T38" fmla="*/ 12 w 22"/>
                    <a:gd name="T39" fmla="*/ 81 h 111"/>
                    <a:gd name="T40" fmla="*/ 17 w 22"/>
                    <a:gd name="T41" fmla="*/ 63 h 111"/>
                    <a:gd name="T42" fmla="*/ 10 w 22"/>
                    <a:gd name="T43" fmla="*/ 55 h 111"/>
                    <a:gd name="T44" fmla="*/ 13 w 22"/>
                    <a:gd name="T45" fmla="*/ 51 h 111"/>
                    <a:gd name="T46" fmla="*/ 10 w 22"/>
                    <a:gd name="T47" fmla="*/ 51 h 111"/>
                    <a:gd name="T48" fmla="*/ 15 w 22"/>
                    <a:gd name="T49" fmla="*/ 46 h 111"/>
                    <a:gd name="T50" fmla="*/ 7 w 22"/>
                    <a:gd name="T51" fmla="*/ 44 h 111"/>
                    <a:gd name="T52" fmla="*/ 19 w 22"/>
                    <a:gd name="T53" fmla="*/ 33 h 111"/>
                    <a:gd name="T54" fmla="*/ 14 w 22"/>
                    <a:gd name="T55" fmla="*/ 35 h 111"/>
                    <a:gd name="T56" fmla="*/ 11 w 22"/>
                    <a:gd name="T57" fmla="*/ 32 h 111"/>
                    <a:gd name="T58" fmla="*/ 18 w 22"/>
                    <a:gd name="T59" fmla="*/ 31 h 111"/>
                    <a:gd name="T60" fmla="*/ 14 w 22"/>
                    <a:gd name="T61" fmla="*/ 22 h 111"/>
                    <a:gd name="T62" fmla="*/ 10 w 22"/>
                    <a:gd name="T63" fmla="*/ 23 h 111"/>
                    <a:gd name="T64" fmla="*/ 13 w 22"/>
                    <a:gd name="T65" fmla="*/ 11 h 111"/>
                    <a:gd name="T66" fmla="*/ 19 w 22"/>
                    <a:gd name="T67" fmla="*/ 17 h 111"/>
                    <a:gd name="T68" fmla="*/ 22 w 22"/>
                    <a:gd name="T69" fmla="*/ 14 h 111"/>
                    <a:gd name="T70" fmla="*/ 14 w 22"/>
                    <a:gd name="T71" fmla="*/ 6 h 111"/>
                    <a:gd name="T72" fmla="*/ 20 w 22"/>
                    <a:gd name="T73" fmla="*/ 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" h="111">
                      <a:moveTo>
                        <a:pt x="20" y="1"/>
                      </a:moveTo>
                      <a:cubicBezTo>
                        <a:pt x="18" y="2"/>
                        <a:pt x="17" y="3"/>
                        <a:pt x="17" y="5"/>
                      </a:cubicBezTo>
                      <a:cubicBezTo>
                        <a:pt x="14" y="4"/>
                        <a:pt x="15" y="2"/>
                        <a:pt x="13" y="0"/>
                      </a:cubicBezTo>
                      <a:cubicBezTo>
                        <a:pt x="11" y="3"/>
                        <a:pt x="9" y="0"/>
                        <a:pt x="6" y="0"/>
                      </a:cubicBezTo>
                      <a:cubicBezTo>
                        <a:pt x="5" y="4"/>
                        <a:pt x="9" y="6"/>
                        <a:pt x="8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7" y="14"/>
                        <a:pt x="9" y="21"/>
                        <a:pt x="6" y="26"/>
                      </a:cubicBezTo>
                      <a:cubicBezTo>
                        <a:pt x="5" y="30"/>
                        <a:pt x="6" y="33"/>
                        <a:pt x="7" y="37"/>
                      </a:cubicBezTo>
                      <a:cubicBezTo>
                        <a:pt x="5" y="52"/>
                        <a:pt x="7" y="68"/>
                        <a:pt x="3" y="84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7" y="87"/>
                        <a:pt x="10" y="90"/>
                        <a:pt x="5" y="89"/>
                      </a:cubicBezTo>
                      <a:cubicBezTo>
                        <a:pt x="6" y="89"/>
                        <a:pt x="6" y="88"/>
                        <a:pt x="6" y="87"/>
                      </a:cubicBezTo>
                      <a:cubicBezTo>
                        <a:pt x="0" y="90"/>
                        <a:pt x="6" y="96"/>
                        <a:pt x="4" y="100"/>
                      </a:cubicBezTo>
                      <a:cubicBezTo>
                        <a:pt x="5" y="99"/>
                        <a:pt x="10" y="99"/>
                        <a:pt x="11" y="100"/>
                      </a:cubicBezTo>
                      <a:cubicBezTo>
                        <a:pt x="4" y="100"/>
                        <a:pt x="11" y="105"/>
                        <a:pt x="3" y="106"/>
                      </a:cubicBezTo>
                      <a:cubicBezTo>
                        <a:pt x="1" y="110"/>
                        <a:pt x="9" y="106"/>
                        <a:pt x="8" y="110"/>
                      </a:cubicBezTo>
                      <a:cubicBezTo>
                        <a:pt x="12" y="111"/>
                        <a:pt x="10" y="106"/>
                        <a:pt x="13" y="106"/>
                      </a:cubicBezTo>
                      <a:cubicBezTo>
                        <a:pt x="17" y="107"/>
                        <a:pt x="12" y="109"/>
                        <a:pt x="16" y="109"/>
                      </a:cubicBezTo>
                      <a:cubicBezTo>
                        <a:pt x="19" y="103"/>
                        <a:pt x="10" y="90"/>
                        <a:pt x="8" y="79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10" y="75"/>
                        <a:pt x="10" y="66"/>
                        <a:pt x="17" y="63"/>
                      </a:cubicBezTo>
                      <a:cubicBezTo>
                        <a:pt x="13" y="63"/>
                        <a:pt x="19" y="55"/>
                        <a:pt x="10" y="55"/>
                      </a:cubicBezTo>
                      <a:cubicBezTo>
                        <a:pt x="13" y="54"/>
                        <a:pt x="12" y="53"/>
                        <a:pt x="13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1" y="48"/>
                        <a:pt x="15" y="49"/>
                        <a:pt x="15" y="46"/>
                      </a:cubicBezTo>
                      <a:cubicBezTo>
                        <a:pt x="11" y="47"/>
                        <a:pt x="10" y="45"/>
                        <a:pt x="7" y="44"/>
                      </a:cubicBezTo>
                      <a:cubicBezTo>
                        <a:pt x="11" y="41"/>
                        <a:pt x="15" y="37"/>
                        <a:pt x="19" y="33"/>
                      </a:cubicBezTo>
                      <a:cubicBezTo>
                        <a:pt x="17" y="34"/>
                        <a:pt x="16" y="34"/>
                        <a:pt x="14" y="35"/>
                      </a:cubicBezTo>
                      <a:cubicBezTo>
                        <a:pt x="16" y="33"/>
                        <a:pt x="12" y="33"/>
                        <a:pt x="11" y="32"/>
                      </a:cubicBezTo>
                      <a:cubicBezTo>
                        <a:pt x="11" y="30"/>
                        <a:pt x="16" y="31"/>
                        <a:pt x="18" y="31"/>
                      </a:cubicBezTo>
                      <a:cubicBezTo>
                        <a:pt x="20" y="27"/>
                        <a:pt x="11" y="25"/>
                        <a:pt x="14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19"/>
                        <a:pt x="14" y="16"/>
                        <a:pt x="13" y="11"/>
                      </a:cubicBezTo>
                      <a:cubicBezTo>
                        <a:pt x="18" y="9"/>
                        <a:pt x="17" y="15"/>
                        <a:pt x="19" y="17"/>
                      </a:cubicBezTo>
                      <a:cubicBezTo>
                        <a:pt x="20" y="16"/>
                        <a:pt x="21" y="14"/>
                        <a:pt x="22" y="14"/>
                      </a:cubicBezTo>
                      <a:cubicBezTo>
                        <a:pt x="20" y="12"/>
                        <a:pt x="16" y="8"/>
                        <a:pt x="14" y="6"/>
                      </a:cubicBezTo>
                      <a:cubicBezTo>
                        <a:pt x="20" y="8"/>
                        <a:pt x="20" y="3"/>
                        <a:pt x="2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4" name="Freeform 856">
                  <a:extLst>
                    <a:ext uri="{FF2B5EF4-FFF2-40B4-BE49-F238E27FC236}">
                      <a16:creationId xmlns:a16="http://schemas.microsoft.com/office/drawing/2014/main" id="{50A7283C-34AA-A140-81EF-E5E74DF71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4" y="3090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5" name="Freeform 857">
                  <a:extLst>
                    <a:ext uri="{FF2B5EF4-FFF2-40B4-BE49-F238E27FC236}">
                      <a16:creationId xmlns:a16="http://schemas.microsoft.com/office/drawing/2014/main" id="{9B5F4757-9FAB-0A4C-8431-B649776E7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" y="307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6" name="Freeform 858">
                  <a:extLst>
                    <a:ext uri="{FF2B5EF4-FFF2-40B4-BE49-F238E27FC236}">
                      <a16:creationId xmlns:a16="http://schemas.microsoft.com/office/drawing/2014/main" id="{B34F893A-F59D-1B40-8CDD-EF8EB099A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" y="310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7" name="Freeform 859">
                  <a:extLst>
                    <a:ext uri="{FF2B5EF4-FFF2-40B4-BE49-F238E27FC236}">
                      <a16:creationId xmlns:a16="http://schemas.microsoft.com/office/drawing/2014/main" id="{D0E86C68-FAE3-2C4F-97A0-265421B0F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3104"/>
                  <a:ext cx="3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8" name="Freeform 860">
                  <a:extLst>
                    <a:ext uri="{FF2B5EF4-FFF2-40B4-BE49-F238E27FC236}">
                      <a16:creationId xmlns:a16="http://schemas.microsoft.com/office/drawing/2014/main" id="{668A1098-BAEC-F142-A827-ABF534512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9" y="3127"/>
                  <a:ext cx="3" cy="1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1"/>
                        <a:pt x="3" y="2"/>
                      </a:cubicBezTo>
                      <a:cubicBezTo>
                        <a:pt x="3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9" name="Freeform 861">
                  <a:extLst>
                    <a:ext uri="{FF2B5EF4-FFF2-40B4-BE49-F238E27FC236}">
                      <a16:creationId xmlns:a16="http://schemas.microsoft.com/office/drawing/2014/main" id="{C21DA578-3825-4F41-A990-3F110556D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4" y="3082"/>
                  <a:ext cx="1" cy="4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1 w 1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0" name="Freeform 862">
                  <a:extLst>
                    <a:ext uri="{FF2B5EF4-FFF2-40B4-BE49-F238E27FC236}">
                      <a16:creationId xmlns:a16="http://schemas.microsoft.com/office/drawing/2014/main" id="{5336E99E-3A78-2242-8F53-9F4BC3853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3023"/>
                  <a:ext cx="20" cy="53"/>
                </a:xfrm>
                <a:custGeom>
                  <a:avLst/>
                  <a:gdLst>
                    <a:gd name="T0" fmla="*/ 5 w 23"/>
                    <a:gd name="T1" fmla="*/ 4 h 61"/>
                    <a:gd name="T2" fmla="*/ 2 w 23"/>
                    <a:gd name="T3" fmla="*/ 15 h 61"/>
                    <a:gd name="T4" fmla="*/ 12 w 23"/>
                    <a:gd name="T5" fmla="*/ 23 h 61"/>
                    <a:gd name="T6" fmla="*/ 2 w 23"/>
                    <a:gd name="T7" fmla="*/ 21 h 61"/>
                    <a:gd name="T8" fmla="*/ 8 w 23"/>
                    <a:gd name="T9" fmla="*/ 42 h 61"/>
                    <a:gd name="T10" fmla="*/ 4 w 23"/>
                    <a:gd name="T11" fmla="*/ 42 h 61"/>
                    <a:gd name="T12" fmla="*/ 14 w 23"/>
                    <a:gd name="T13" fmla="*/ 50 h 61"/>
                    <a:gd name="T14" fmla="*/ 3 w 23"/>
                    <a:gd name="T15" fmla="*/ 50 h 61"/>
                    <a:gd name="T16" fmla="*/ 2 w 23"/>
                    <a:gd name="T17" fmla="*/ 49 h 61"/>
                    <a:gd name="T18" fmla="*/ 5 w 23"/>
                    <a:gd name="T19" fmla="*/ 60 h 61"/>
                    <a:gd name="T20" fmla="*/ 11 w 23"/>
                    <a:gd name="T21" fmla="*/ 61 h 61"/>
                    <a:gd name="T22" fmla="*/ 16 w 23"/>
                    <a:gd name="T23" fmla="*/ 61 h 61"/>
                    <a:gd name="T24" fmla="*/ 13 w 23"/>
                    <a:gd name="T25" fmla="*/ 54 h 61"/>
                    <a:gd name="T26" fmla="*/ 17 w 23"/>
                    <a:gd name="T27" fmla="*/ 53 h 61"/>
                    <a:gd name="T28" fmla="*/ 14 w 23"/>
                    <a:gd name="T29" fmla="*/ 51 h 61"/>
                    <a:gd name="T30" fmla="*/ 18 w 23"/>
                    <a:gd name="T31" fmla="*/ 50 h 61"/>
                    <a:gd name="T32" fmla="*/ 15 w 23"/>
                    <a:gd name="T33" fmla="*/ 45 h 61"/>
                    <a:gd name="T34" fmla="*/ 16 w 23"/>
                    <a:gd name="T35" fmla="*/ 45 h 61"/>
                    <a:gd name="T36" fmla="*/ 11 w 23"/>
                    <a:gd name="T37" fmla="*/ 42 h 61"/>
                    <a:gd name="T38" fmla="*/ 16 w 23"/>
                    <a:gd name="T39" fmla="*/ 40 h 61"/>
                    <a:gd name="T40" fmla="*/ 13 w 23"/>
                    <a:gd name="T41" fmla="*/ 40 h 61"/>
                    <a:gd name="T42" fmla="*/ 19 w 23"/>
                    <a:gd name="T43" fmla="*/ 27 h 61"/>
                    <a:gd name="T44" fmla="*/ 15 w 23"/>
                    <a:gd name="T45" fmla="*/ 26 h 61"/>
                    <a:gd name="T46" fmla="*/ 18 w 23"/>
                    <a:gd name="T47" fmla="*/ 32 h 61"/>
                    <a:gd name="T48" fmla="*/ 9 w 23"/>
                    <a:gd name="T49" fmla="*/ 31 h 61"/>
                    <a:gd name="T50" fmla="*/ 17 w 23"/>
                    <a:gd name="T51" fmla="*/ 23 h 61"/>
                    <a:gd name="T52" fmla="*/ 16 w 23"/>
                    <a:gd name="T53" fmla="*/ 14 h 61"/>
                    <a:gd name="T54" fmla="*/ 17 w 23"/>
                    <a:gd name="T55" fmla="*/ 14 h 61"/>
                    <a:gd name="T56" fmla="*/ 14 w 23"/>
                    <a:gd name="T57" fmla="*/ 7 h 61"/>
                    <a:gd name="T58" fmla="*/ 13 w 23"/>
                    <a:gd name="T59" fmla="*/ 9 h 61"/>
                    <a:gd name="T60" fmla="*/ 10 w 23"/>
                    <a:gd name="T61" fmla="*/ 7 h 61"/>
                    <a:gd name="T62" fmla="*/ 12 w 23"/>
                    <a:gd name="T63" fmla="*/ 6 h 61"/>
                    <a:gd name="T64" fmla="*/ 7 w 23"/>
                    <a:gd name="T65" fmla="*/ 0 h 61"/>
                    <a:gd name="T66" fmla="*/ 10 w 23"/>
                    <a:gd name="T67" fmla="*/ 7 h 61"/>
                    <a:gd name="T68" fmla="*/ 5 w 23"/>
                    <a:gd name="T6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61">
                      <a:moveTo>
                        <a:pt x="5" y="4"/>
                      </a:moveTo>
                      <a:cubicBezTo>
                        <a:pt x="0" y="7"/>
                        <a:pt x="3" y="11"/>
                        <a:pt x="2" y="15"/>
                      </a:cubicBezTo>
                      <a:cubicBezTo>
                        <a:pt x="4" y="22"/>
                        <a:pt x="11" y="16"/>
                        <a:pt x="12" y="23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7"/>
                        <a:pt x="0" y="36"/>
                        <a:pt x="8" y="42"/>
                      </a:cubicBezTo>
                      <a:cubicBezTo>
                        <a:pt x="7" y="43"/>
                        <a:pt x="5" y="44"/>
                        <a:pt x="4" y="42"/>
                      </a:cubicBezTo>
                      <a:cubicBezTo>
                        <a:pt x="4" y="46"/>
                        <a:pt x="17" y="45"/>
                        <a:pt x="14" y="50"/>
                      </a:cubicBezTo>
                      <a:cubicBezTo>
                        <a:pt x="8" y="45"/>
                        <a:pt x="8" y="52"/>
                        <a:pt x="3" y="50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3"/>
                        <a:pt x="5" y="58"/>
                        <a:pt x="5" y="60"/>
                      </a:cubicBezTo>
                      <a:cubicBezTo>
                        <a:pt x="7" y="60"/>
                        <a:pt x="11" y="58"/>
                        <a:pt x="11" y="61"/>
                      </a:cubicBezTo>
                      <a:cubicBezTo>
                        <a:pt x="11" y="60"/>
                        <a:pt x="14" y="61"/>
                        <a:pt x="16" y="61"/>
                      </a:cubicBezTo>
                      <a:cubicBezTo>
                        <a:pt x="14" y="58"/>
                        <a:pt x="16" y="56"/>
                        <a:pt x="13" y="54"/>
                      </a:cubicBezTo>
                      <a:cubicBezTo>
                        <a:pt x="16" y="52"/>
                        <a:pt x="14" y="55"/>
                        <a:pt x="17" y="53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5" y="49"/>
                        <a:pt x="17" y="53"/>
                        <a:pt x="18" y="50"/>
                      </a:cubicBezTo>
                      <a:cubicBezTo>
                        <a:pt x="16" y="49"/>
                        <a:pt x="14" y="47"/>
                        <a:pt x="15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5" y="43"/>
                        <a:pt x="16" y="41"/>
                        <a:pt x="11" y="42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5" y="35"/>
                        <a:pt x="23" y="34"/>
                        <a:pt x="19" y="27"/>
                      </a:cubicBezTo>
                      <a:cubicBezTo>
                        <a:pt x="18" y="29"/>
                        <a:pt x="16" y="27"/>
                        <a:pt x="15" y="26"/>
                      </a:cubicBezTo>
                      <a:cubicBezTo>
                        <a:pt x="13" y="29"/>
                        <a:pt x="18" y="30"/>
                        <a:pt x="18" y="32"/>
                      </a:cubicBezTo>
                      <a:cubicBezTo>
                        <a:pt x="15" y="32"/>
                        <a:pt x="11" y="28"/>
                        <a:pt x="9" y="31"/>
                      </a:cubicBezTo>
                      <a:cubicBezTo>
                        <a:pt x="13" y="28"/>
                        <a:pt x="8" y="24"/>
                        <a:pt x="17" y="23"/>
                      </a:cubicBezTo>
                      <a:cubicBezTo>
                        <a:pt x="18" y="19"/>
                        <a:pt x="14" y="18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2" y="13"/>
                        <a:pt x="20" y="11"/>
                        <a:pt x="14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1" y="9"/>
                        <a:pt x="11" y="8"/>
                        <a:pt x="10" y="7"/>
                      </a:cubicBezTo>
                      <a:cubicBezTo>
                        <a:pt x="11" y="7"/>
                        <a:pt x="11" y="7"/>
                        <a:pt x="12" y="6"/>
                      </a:cubicBezTo>
                      <a:cubicBezTo>
                        <a:pt x="8" y="6"/>
                        <a:pt x="8" y="1"/>
                        <a:pt x="7" y="0"/>
                      </a:cubicBezTo>
                      <a:cubicBezTo>
                        <a:pt x="6" y="2"/>
                        <a:pt x="9" y="5"/>
                        <a:pt x="10" y="7"/>
                      </a:cubicBezTo>
                      <a:cubicBezTo>
                        <a:pt x="8" y="6"/>
                        <a:pt x="4" y="6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1" name="Freeform 863">
                  <a:extLst>
                    <a:ext uri="{FF2B5EF4-FFF2-40B4-BE49-F238E27FC236}">
                      <a16:creationId xmlns:a16="http://schemas.microsoft.com/office/drawing/2014/main" id="{AC1E6E55-CE66-7241-87D9-A64DFBFFE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306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2" name="Freeform 864">
                  <a:extLst>
                    <a:ext uri="{FF2B5EF4-FFF2-40B4-BE49-F238E27FC236}">
                      <a16:creationId xmlns:a16="http://schemas.microsoft.com/office/drawing/2014/main" id="{456C38A7-B823-4F4E-BAA1-37617A9BA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2982"/>
                  <a:ext cx="22" cy="41"/>
                </a:xfrm>
                <a:custGeom>
                  <a:avLst/>
                  <a:gdLst>
                    <a:gd name="T0" fmla="*/ 12 w 26"/>
                    <a:gd name="T1" fmla="*/ 34 h 48"/>
                    <a:gd name="T2" fmla="*/ 18 w 26"/>
                    <a:gd name="T3" fmla="*/ 33 h 48"/>
                    <a:gd name="T4" fmla="*/ 8 w 26"/>
                    <a:gd name="T5" fmla="*/ 33 h 48"/>
                    <a:gd name="T6" fmla="*/ 6 w 26"/>
                    <a:gd name="T7" fmla="*/ 27 h 48"/>
                    <a:gd name="T8" fmla="*/ 15 w 26"/>
                    <a:gd name="T9" fmla="*/ 28 h 48"/>
                    <a:gd name="T10" fmla="*/ 17 w 26"/>
                    <a:gd name="T11" fmla="*/ 23 h 48"/>
                    <a:gd name="T12" fmla="*/ 11 w 26"/>
                    <a:gd name="T13" fmla="*/ 23 h 48"/>
                    <a:gd name="T14" fmla="*/ 8 w 26"/>
                    <a:gd name="T15" fmla="*/ 17 h 48"/>
                    <a:gd name="T16" fmla="*/ 10 w 26"/>
                    <a:gd name="T17" fmla="*/ 20 h 48"/>
                    <a:gd name="T18" fmla="*/ 17 w 26"/>
                    <a:gd name="T19" fmla="*/ 17 h 48"/>
                    <a:gd name="T20" fmla="*/ 2 w 26"/>
                    <a:gd name="T21" fmla="*/ 3 h 48"/>
                    <a:gd name="T22" fmla="*/ 3 w 26"/>
                    <a:gd name="T23" fmla="*/ 7 h 48"/>
                    <a:gd name="T24" fmla="*/ 10 w 26"/>
                    <a:gd name="T25" fmla="*/ 7 h 48"/>
                    <a:gd name="T26" fmla="*/ 7 w 26"/>
                    <a:gd name="T27" fmla="*/ 11 h 48"/>
                    <a:gd name="T28" fmla="*/ 4 w 26"/>
                    <a:gd name="T29" fmla="*/ 8 h 48"/>
                    <a:gd name="T30" fmla="*/ 2 w 26"/>
                    <a:gd name="T31" fmla="*/ 40 h 48"/>
                    <a:gd name="T32" fmla="*/ 3 w 26"/>
                    <a:gd name="T33" fmla="*/ 36 h 48"/>
                    <a:gd name="T34" fmla="*/ 6 w 26"/>
                    <a:gd name="T35" fmla="*/ 40 h 48"/>
                    <a:gd name="T36" fmla="*/ 13 w 26"/>
                    <a:gd name="T37" fmla="*/ 38 h 48"/>
                    <a:gd name="T38" fmla="*/ 11 w 26"/>
                    <a:gd name="T39" fmla="*/ 41 h 48"/>
                    <a:gd name="T40" fmla="*/ 18 w 26"/>
                    <a:gd name="T41" fmla="*/ 41 h 48"/>
                    <a:gd name="T42" fmla="*/ 20 w 26"/>
                    <a:gd name="T43" fmla="*/ 48 h 48"/>
                    <a:gd name="T44" fmla="*/ 21 w 26"/>
                    <a:gd name="T45" fmla="*/ 37 h 48"/>
                    <a:gd name="T46" fmla="*/ 12 w 26"/>
                    <a:gd name="T47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6" h="48">
                      <a:moveTo>
                        <a:pt x="12" y="34"/>
                      </a:moveTo>
                      <a:cubicBezTo>
                        <a:pt x="14" y="32"/>
                        <a:pt x="16" y="35"/>
                        <a:pt x="18" y="33"/>
                      </a:cubicBezTo>
                      <a:cubicBezTo>
                        <a:pt x="15" y="30"/>
                        <a:pt x="12" y="36"/>
                        <a:pt x="8" y="33"/>
                      </a:cubicBezTo>
                      <a:cubicBezTo>
                        <a:pt x="10" y="31"/>
                        <a:pt x="6" y="28"/>
                        <a:pt x="6" y="27"/>
                      </a:cubicBezTo>
                      <a:cubicBezTo>
                        <a:pt x="9" y="29"/>
                        <a:pt x="14" y="28"/>
                        <a:pt x="15" y="28"/>
                      </a:cubicBezTo>
                      <a:cubicBezTo>
                        <a:pt x="14" y="27"/>
                        <a:pt x="17" y="25"/>
                        <a:pt x="17" y="23"/>
                      </a:cubicBezTo>
                      <a:cubicBezTo>
                        <a:pt x="13" y="27"/>
                        <a:pt x="15" y="19"/>
                        <a:pt x="11" y="23"/>
                      </a:cubicBezTo>
                      <a:cubicBezTo>
                        <a:pt x="8" y="22"/>
                        <a:pt x="6" y="18"/>
                        <a:pt x="8" y="17"/>
                      </a:cubicBezTo>
                      <a:cubicBezTo>
                        <a:pt x="11" y="17"/>
                        <a:pt x="10" y="19"/>
                        <a:pt x="10" y="20"/>
                      </a:cubicBezTo>
                      <a:cubicBezTo>
                        <a:pt x="15" y="21"/>
                        <a:pt x="13" y="17"/>
                        <a:pt x="17" y="17"/>
                      </a:cubicBezTo>
                      <a:cubicBezTo>
                        <a:pt x="11" y="12"/>
                        <a:pt x="12" y="0"/>
                        <a:pt x="2" y="3"/>
                      </a:cubicBezTo>
                      <a:cubicBezTo>
                        <a:pt x="0" y="4"/>
                        <a:pt x="2" y="5"/>
                        <a:pt x="3" y="7"/>
                      </a:cubicBezTo>
                      <a:cubicBezTo>
                        <a:pt x="5" y="3"/>
                        <a:pt x="8" y="7"/>
                        <a:pt x="10" y="7"/>
                      </a:cubicBezTo>
                      <a:cubicBezTo>
                        <a:pt x="8" y="9"/>
                        <a:pt x="11" y="12"/>
                        <a:pt x="7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17"/>
                        <a:pt x="1" y="30"/>
                        <a:pt x="2" y="40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5" y="36"/>
                        <a:pt x="5" y="38"/>
                        <a:pt x="6" y="40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40"/>
                        <a:pt x="13" y="41"/>
                        <a:pt x="11" y="41"/>
                      </a:cubicBezTo>
                      <a:cubicBezTo>
                        <a:pt x="14" y="42"/>
                        <a:pt x="16" y="42"/>
                        <a:pt x="18" y="41"/>
                      </a:cubicBezTo>
                      <a:cubicBezTo>
                        <a:pt x="19" y="44"/>
                        <a:pt x="16" y="45"/>
                        <a:pt x="20" y="48"/>
                      </a:cubicBezTo>
                      <a:cubicBezTo>
                        <a:pt x="26" y="42"/>
                        <a:pt x="16" y="43"/>
                        <a:pt x="21" y="37"/>
                      </a:cubicBezTo>
                      <a:lnTo>
                        <a:pt x="12" y="3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3" name="Freeform 865">
                  <a:extLst>
                    <a:ext uri="{FF2B5EF4-FFF2-40B4-BE49-F238E27FC236}">
                      <a16:creationId xmlns:a16="http://schemas.microsoft.com/office/drawing/2014/main" id="{45AEF4F5-FA87-5740-B49C-D072712B3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" y="302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4" name="Freeform 866">
                  <a:extLst>
                    <a:ext uri="{FF2B5EF4-FFF2-40B4-BE49-F238E27FC236}">
                      <a16:creationId xmlns:a16="http://schemas.microsoft.com/office/drawing/2014/main" id="{AC479445-51CA-0A42-965C-2D3DC246E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3018"/>
                  <a:ext cx="4" cy="3"/>
                </a:xfrm>
                <a:custGeom>
                  <a:avLst/>
                  <a:gdLst>
                    <a:gd name="T0" fmla="*/ 0 w 5"/>
                    <a:gd name="T1" fmla="*/ 2 h 3"/>
                    <a:gd name="T2" fmla="*/ 3 w 5"/>
                    <a:gd name="T3" fmla="*/ 3 h 3"/>
                    <a:gd name="T4" fmla="*/ 0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0"/>
                        <a:pt x="3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5" name="Freeform 867">
                  <a:extLst>
                    <a:ext uri="{FF2B5EF4-FFF2-40B4-BE49-F238E27FC236}">
                      <a16:creationId xmlns:a16="http://schemas.microsoft.com/office/drawing/2014/main" id="{2F15CFE3-2D0C-8F42-9A16-4C9BE361A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2991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6" name="Freeform 868">
                  <a:extLst>
                    <a:ext uri="{FF2B5EF4-FFF2-40B4-BE49-F238E27FC236}">
                      <a16:creationId xmlns:a16="http://schemas.microsoft.com/office/drawing/2014/main" id="{5985E914-E4B2-3842-A0FA-7752E2A14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2972"/>
                  <a:ext cx="11" cy="13"/>
                </a:xfrm>
                <a:custGeom>
                  <a:avLst/>
                  <a:gdLst>
                    <a:gd name="T0" fmla="*/ 1 w 13"/>
                    <a:gd name="T1" fmla="*/ 0 h 15"/>
                    <a:gd name="T2" fmla="*/ 0 w 13"/>
                    <a:gd name="T3" fmla="*/ 12 h 15"/>
                    <a:gd name="T4" fmla="*/ 12 w 13"/>
                    <a:gd name="T5" fmla="*/ 12 h 15"/>
                    <a:gd name="T6" fmla="*/ 5 w 13"/>
                    <a:gd name="T7" fmla="*/ 7 h 15"/>
                    <a:gd name="T8" fmla="*/ 5 w 13"/>
                    <a:gd name="T9" fmla="*/ 0 h 15"/>
                    <a:gd name="T10" fmla="*/ 1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1" y="0"/>
                      </a:moveTo>
                      <a:cubicBezTo>
                        <a:pt x="1" y="5"/>
                        <a:pt x="4" y="7"/>
                        <a:pt x="0" y="12"/>
                      </a:cubicBezTo>
                      <a:cubicBezTo>
                        <a:pt x="4" y="15"/>
                        <a:pt x="8" y="11"/>
                        <a:pt x="12" y="12"/>
                      </a:cubicBezTo>
                      <a:cubicBezTo>
                        <a:pt x="13" y="10"/>
                        <a:pt x="6" y="10"/>
                        <a:pt x="5" y="7"/>
                      </a:cubicBezTo>
                      <a:cubicBezTo>
                        <a:pt x="9" y="6"/>
                        <a:pt x="4" y="3"/>
                        <a:pt x="5" y="0"/>
                      </a:cubicBezTo>
                      <a:cubicBezTo>
                        <a:pt x="4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7" name="Freeform 869">
                  <a:extLst>
                    <a:ext uri="{FF2B5EF4-FFF2-40B4-BE49-F238E27FC236}">
                      <a16:creationId xmlns:a16="http://schemas.microsoft.com/office/drawing/2014/main" id="{A778CDDA-F2DE-6347-B91D-834B357A1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2" y="2877"/>
                  <a:ext cx="18" cy="100"/>
                </a:xfrm>
                <a:custGeom>
                  <a:avLst/>
                  <a:gdLst>
                    <a:gd name="T0" fmla="*/ 12 w 21"/>
                    <a:gd name="T1" fmla="*/ 96 h 116"/>
                    <a:gd name="T2" fmla="*/ 11 w 21"/>
                    <a:gd name="T3" fmla="*/ 90 h 116"/>
                    <a:gd name="T4" fmla="*/ 13 w 21"/>
                    <a:gd name="T5" fmla="*/ 93 h 116"/>
                    <a:gd name="T6" fmla="*/ 16 w 21"/>
                    <a:gd name="T7" fmla="*/ 88 h 116"/>
                    <a:gd name="T8" fmla="*/ 14 w 21"/>
                    <a:gd name="T9" fmla="*/ 88 h 116"/>
                    <a:gd name="T10" fmla="*/ 13 w 21"/>
                    <a:gd name="T11" fmla="*/ 78 h 116"/>
                    <a:gd name="T12" fmla="*/ 8 w 21"/>
                    <a:gd name="T13" fmla="*/ 76 h 116"/>
                    <a:gd name="T14" fmla="*/ 17 w 21"/>
                    <a:gd name="T15" fmla="*/ 69 h 116"/>
                    <a:gd name="T16" fmla="*/ 6 w 21"/>
                    <a:gd name="T17" fmla="*/ 70 h 116"/>
                    <a:gd name="T18" fmla="*/ 10 w 21"/>
                    <a:gd name="T19" fmla="*/ 58 h 116"/>
                    <a:gd name="T20" fmla="*/ 11 w 21"/>
                    <a:gd name="T21" fmla="*/ 61 h 116"/>
                    <a:gd name="T22" fmla="*/ 11 w 21"/>
                    <a:gd name="T23" fmla="*/ 54 h 116"/>
                    <a:gd name="T24" fmla="*/ 16 w 21"/>
                    <a:gd name="T25" fmla="*/ 55 h 116"/>
                    <a:gd name="T26" fmla="*/ 16 w 21"/>
                    <a:gd name="T27" fmla="*/ 46 h 116"/>
                    <a:gd name="T28" fmla="*/ 19 w 21"/>
                    <a:gd name="T29" fmla="*/ 46 h 116"/>
                    <a:gd name="T30" fmla="*/ 15 w 21"/>
                    <a:gd name="T31" fmla="*/ 28 h 116"/>
                    <a:gd name="T32" fmla="*/ 18 w 21"/>
                    <a:gd name="T33" fmla="*/ 25 h 116"/>
                    <a:gd name="T34" fmla="*/ 9 w 21"/>
                    <a:gd name="T35" fmla="*/ 27 h 116"/>
                    <a:gd name="T36" fmla="*/ 9 w 21"/>
                    <a:gd name="T37" fmla="*/ 19 h 116"/>
                    <a:gd name="T38" fmla="*/ 16 w 21"/>
                    <a:gd name="T39" fmla="*/ 21 h 116"/>
                    <a:gd name="T40" fmla="*/ 13 w 21"/>
                    <a:gd name="T41" fmla="*/ 17 h 116"/>
                    <a:gd name="T42" fmla="*/ 19 w 21"/>
                    <a:gd name="T43" fmla="*/ 14 h 116"/>
                    <a:gd name="T44" fmla="*/ 10 w 21"/>
                    <a:gd name="T45" fmla="*/ 6 h 116"/>
                    <a:gd name="T46" fmla="*/ 12 w 21"/>
                    <a:gd name="T47" fmla="*/ 1 h 116"/>
                    <a:gd name="T48" fmla="*/ 3 w 21"/>
                    <a:gd name="T49" fmla="*/ 5 h 116"/>
                    <a:gd name="T50" fmla="*/ 4 w 21"/>
                    <a:gd name="T51" fmla="*/ 31 h 116"/>
                    <a:gd name="T52" fmla="*/ 9 w 21"/>
                    <a:gd name="T53" fmla="*/ 37 h 116"/>
                    <a:gd name="T54" fmla="*/ 3 w 21"/>
                    <a:gd name="T55" fmla="*/ 38 h 116"/>
                    <a:gd name="T56" fmla="*/ 9 w 21"/>
                    <a:gd name="T57" fmla="*/ 38 h 116"/>
                    <a:gd name="T58" fmla="*/ 3 w 21"/>
                    <a:gd name="T59" fmla="*/ 42 h 116"/>
                    <a:gd name="T60" fmla="*/ 8 w 21"/>
                    <a:gd name="T61" fmla="*/ 45 h 116"/>
                    <a:gd name="T62" fmla="*/ 1 w 21"/>
                    <a:gd name="T63" fmla="*/ 47 h 116"/>
                    <a:gd name="T64" fmla="*/ 2 w 21"/>
                    <a:gd name="T65" fmla="*/ 88 h 116"/>
                    <a:gd name="T66" fmla="*/ 7 w 21"/>
                    <a:gd name="T67" fmla="*/ 87 h 116"/>
                    <a:gd name="T68" fmla="*/ 6 w 21"/>
                    <a:gd name="T69" fmla="*/ 103 h 116"/>
                    <a:gd name="T70" fmla="*/ 10 w 21"/>
                    <a:gd name="T71" fmla="*/ 105 h 116"/>
                    <a:gd name="T72" fmla="*/ 0 w 21"/>
                    <a:gd name="T73" fmla="*/ 104 h 116"/>
                    <a:gd name="T74" fmla="*/ 1 w 21"/>
                    <a:gd name="T75" fmla="*/ 109 h 116"/>
                    <a:gd name="T76" fmla="*/ 3 w 21"/>
                    <a:gd name="T77" fmla="*/ 106 h 116"/>
                    <a:gd name="T78" fmla="*/ 1 w 21"/>
                    <a:gd name="T79" fmla="*/ 111 h 116"/>
                    <a:gd name="T80" fmla="*/ 13 w 21"/>
                    <a:gd name="T81" fmla="*/ 108 h 116"/>
                    <a:gd name="T82" fmla="*/ 18 w 21"/>
                    <a:gd name="T83" fmla="*/ 96 h 116"/>
                    <a:gd name="T84" fmla="*/ 12 w 21"/>
                    <a:gd name="T85" fmla="*/ 9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116">
                      <a:moveTo>
                        <a:pt x="12" y="96"/>
                      </a:moveTo>
                      <a:cubicBezTo>
                        <a:pt x="12" y="94"/>
                        <a:pt x="9" y="91"/>
                        <a:pt x="11" y="90"/>
                      </a:cubicBezTo>
                      <a:cubicBezTo>
                        <a:pt x="13" y="90"/>
                        <a:pt x="14" y="91"/>
                        <a:pt x="13" y="93"/>
                      </a:cubicBezTo>
                      <a:cubicBezTo>
                        <a:pt x="19" y="92"/>
                        <a:pt x="13" y="90"/>
                        <a:pt x="16" y="88"/>
                      </a:cubicBezTo>
                      <a:cubicBezTo>
                        <a:pt x="16" y="88"/>
                        <a:pt x="15" y="89"/>
                        <a:pt x="14" y="88"/>
                      </a:cubicBezTo>
                      <a:cubicBezTo>
                        <a:pt x="15" y="83"/>
                        <a:pt x="9" y="85"/>
                        <a:pt x="13" y="78"/>
                      </a:cubicBezTo>
                      <a:cubicBezTo>
                        <a:pt x="12" y="77"/>
                        <a:pt x="12" y="76"/>
                        <a:pt x="8" y="76"/>
                      </a:cubicBezTo>
                      <a:cubicBezTo>
                        <a:pt x="13" y="72"/>
                        <a:pt x="13" y="74"/>
                        <a:pt x="17" y="69"/>
                      </a:cubicBezTo>
                      <a:cubicBezTo>
                        <a:pt x="15" y="69"/>
                        <a:pt x="10" y="70"/>
                        <a:pt x="6" y="70"/>
                      </a:cubicBezTo>
                      <a:cubicBezTo>
                        <a:pt x="12" y="63"/>
                        <a:pt x="5" y="63"/>
                        <a:pt x="10" y="58"/>
                      </a:cubicBezTo>
                      <a:cubicBezTo>
                        <a:pt x="10" y="59"/>
                        <a:pt x="11" y="60"/>
                        <a:pt x="11" y="61"/>
                      </a:cubicBezTo>
                      <a:cubicBezTo>
                        <a:pt x="17" y="60"/>
                        <a:pt x="10" y="57"/>
                        <a:pt x="11" y="54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3"/>
                        <a:pt x="12" y="48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5" y="40"/>
                        <a:pt x="17" y="33"/>
                        <a:pt x="15" y="28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4" y="18"/>
                        <a:pt x="16" y="32"/>
                        <a:pt x="9" y="27"/>
                      </a:cubicBezTo>
                      <a:cubicBezTo>
                        <a:pt x="18" y="26"/>
                        <a:pt x="5" y="23"/>
                        <a:pt x="9" y="19"/>
                      </a:cubicBezTo>
                      <a:cubicBezTo>
                        <a:pt x="13" y="18"/>
                        <a:pt x="11" y="23"/>
                        <a:pt x="16" y="21"/>
                      </a:cubicBezTo>
                      <a:cubicBezTo>
                        <a:pt x="11" y="20"/>
                        <a:pt x="14" y="19"/>
                        <a:pt x="13" y="17"/>
                      </a:cubicBezTo>
                      <a:cubicBezTo>
                        <a:pt x="18" y="18"/>
                        <a:pt x="14" y="13"/>
                        <a:pt x="19" y="14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3" y="5"/>
                        <a:pt x="13" y="3"/>
                        <a:pt x="12" y="1"/>
                      </a:cubicBezTo>
                      <a:cubicBezTo>
                        <a:pt x="12" y="6"/>
                        <a:pt x="5" y="0"/>
                        <a:pt x="3" y="5"/>
                      </a:cubicBezTo>
                      <a:cubicBezTo>
                        <a:pt x="5" y="11"/>
                        <a:pt x="6" y="22"/>
                        <a:pt x="4" y="31"/>
                      </a:cubicBezTo>
                      <a:cubicBezTo>
                        <a:pt x="10" y="32"/>
                        <a:pt x="4" y="36"/>
                        <a:pt x="9" y="37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4" y="44"/>
                        <a:pt x="6" y="37"/>
                        <a:pt x="9" y="38"/>
                      </a:cubicBezTo>
                      <a:cubicBezTo>
                        <a:pt x="10" y="41"/>
                        <a:pt x="6" y="43"/>
                        <a:pt x="3" y="42"/>
                      </a:cubicBezTo>
                      <a:cubicBezTo>
                        <a:pt x="3" y="46"/>
                        <a:pt x="5" y="43"/>
                        <a:pt x="8" y="45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3" y="59"/>
                        <a:pt x="7" y="75"/>
                        <a:pt x="2" y="88"/>
                      </a:cubicBezTo>
                      <a:cubicBezTo>
                        <a:pt x="7" y="87"/>
                        <a:pt x="7" y="87"/>
                        <a:pt x="7" y="87"/>
                      </a:cubicBezTo>
                      <a:cubicBezTo>
                        <a:pt x="4" y="93"/>
                        <a:pt x="16" y="98"/>
                        <a:pt x="6" y="103"/>
                      </a:cubicBezTo>
                      <a:cubicBezTo>
                        <a:pt x="10" y="105"/>
                        <a:pt x="10" y="105"/>
                        <a:pt x="10" y="105"/>
                      </a:cubicBezTo>
                      <a:cubicBezTo>
                        <a:pt x="8" y="104"/>
                        <a:pt x="3" y="106"/>
                        <a:pt x="0" y="104"/>
                      </a:cubicBezTo>
                      <a:cubicBezTo>
                        <a:pt x="2" y="106"/>
                        <a:pt x="0" y="107"/>
                        <a:pt x="1" y="109"/>
                      </a:cubicBezTo>
                      <a:cubicBezTo>
                        <a:pt x="3" y="106"/>
                        <a:pt x="3" y="106"/>
                        <a:pt x="3" y="106"/>
                      </a:cubicBezTo>
                      <a:cubicBezTo>
                        <a:pt x="7" y="109"/>
                        <a:pt x="5" y="111"/>
                        <a:pt x="1" y="111"/>
                      </a:cubicBezTo>
                      <a:cubicBezTo>
                        <a:pt x="6" y="116"/>
                        <a:pt x="9" y="109"/>
                        <a:pt x="13" y="108"/>
                      </a:cubicBezTo>
                      <a:cubicBezTo>
                        <a:pt x="5" y="101"/>
                        <a:pt x="21" y="102"/>
                        <a:pt x="18" y="96"/>
                      </a:cubicBezTo>
                      <a:cubicBezTo>
                        <a:pt x="16" y="92"/>
                        <a:pt x="14" y="96"/>
                        <a:pt x="12" y="9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8" name="Freeform 870">
                  <a:extLst>
                    <a:ext uri="{FF2B5EF4-FFF2-40B4-BE49-F238E27FC236}">
                      <a16:creationId xmlns:a16="http://schemas.microsoft.com/office/drawing/2014/main" id="{FA064153-C0B2-9644-BCF0-371661A5A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96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9" name="Freeform 871">
                  <a:extLst>
                    <a:ext uri="{FF2B5EF4-FFF2-40B4-BE49-F238E27FC236}">
                      <a16:creationId xmlns:a16="http://schemas.microsoft.com/office/drawing/2014/main" id="{69229C2D-4421-2A42-A439-37CAC6AD3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" y="2876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0" name="Rectangle 872">
                  <a:extLst>
                    <a:ext uri="{FF2B5EF4-FFF2-40B4-BE49-F238E27FC236}">
                      <a16:creationId xmlns:a16="http://schemas.microsoft.com/office/drawing/2014/main" id="{64D00C8F-318F-9C48-91BC-7FAE3C928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3" y="2972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1" name="Freeform 873">
                  <a:extLst>
                    <a:ext uri="{FF2B5EF4-FFF2-40B4-BE49-F238E27FC236}">
                      <a16:creationId xmlns:a16="http://schemas.microsoft.com/office/drawing/2014/main" id="{6FD27207-82AD-1F4A-B9F4-776AD0B5C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297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2" name="Freeform 874">
                  <a:extLst>
                    <a:ext uri="{FF2B5EF4-FFF2-40B4-BE49-F238E27FC236}">
                      <a16:creationId xmlns:a16="http://schemas.microsoft.com/office/drawing/2014/main" id="{811228A5-7EFF-814A-9BED-DA839BF78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" y="286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3" name="Freeform 875">
                  <a:extLst>
                    <a:ext uri="{FF2B5EF4-FFF2-40B4-BE49-F238E27FC236}">
                      <a16:creationId xmlns:a16="http://schemas.microsoft.com/office/drawing/2014/main" id="{13793213-6840-E54C-A5B6-12D01DE78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9" y="282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4" name="Freeform 876">
                  <a:extLst>
                    <a:ext uri="{FF2B5EF4-FFF2-40B4-BE49-F238E27FC236}">
                      <a16:creationId xmlns:a16="http://schemas.microsoft.com/office/drawing/2014/main" id="{AE91273D-B286-B74F-8339-B93C30ADF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3" y="2704"/>
                  <a:ext cx="29" cy="171"/>
                </a:xfrm>
                <a:custGeom>
                  <a:avLst/>
                  <a:gdLst>
                    <a:gd name="T0" fmla="*/ 17 w 34"/>
                    <a:gd name="T1" fmla="*/ 7 h 198"/>
                    <a:gd name="T2" fmla="*/ 10 w 34"/>
                    <a:gd name="T3" fmla="*/ 4 h 198"/>
                    <a:gd name="T4" fmla="*/ 7 w 34"/>
                    <a:gd name="T5" fmla="*/ 11 h 198"/>
                    <a:gd name="T6" fmla="*/ 11 w 34"/>
                    <a:gd name="T7" fmla="*/ 21 h 198"/>
                    <a:gd name="T8" fmla="*/ 12 w 34"/>
                    <a:gd name="T9" fmla="*/ 43 h 198"/>
                    <a:gd name="T10" fmla="*/ 10 w 34"/>
                    <a:gd name="T11" fmla="*/ 58 h 198"/>
                    <a:gd name="T12" fmla="*/ 16 w 34"/>
                    <a:gd name="T13" fmla="*/ 77 h 198"/>
                    <a:gd name="T14" fmla="*/ 14 w 34"/>
                    <a:gd name="T15" fmla="*/ 81 h 198"/>
                    <a:gd name="T16" fmla="*/ 13 w 34"/>
                    <a:gd name="T17" fmla="*/ 92 h 198"/>
                    <a:gd name="T18" fmla="*/ 23 w 34"/>
                    <a:gd name="T19" fmla="*/ 96 h 198"/>
                    <a:gd name="T20" fmla="*/ 23 w 34"/>
                    <a:gd name="T21" fmla="*/ 106 h 198"/>
                    <a:gd name="T22" fmla="*/ 19 w 34"/>
                    <a:gd name="T23" fmla="*/ 114 h 198"/>
                    <a:gd name="T24" fmla="*/ 19 w 34"/>
                    <a:gd name="T25" fmla="*/ 127 h 198"/>
                    <a:gd name="T26" fmla="*/ 18 w 34"/>
                    <a:gd name="T27" fmla="*/ 140 h 198"/>
                    <a:gd name="T28" fmla="*/ 20 w 34"/>
                    <a:gd name="T29" fmla="*/ 151 h 198"/>
                    <a:gd name="T30" fmla="*/ 24 w 34"/>
                    <a:gd name="T31" fmla="*/ 160 h 198"/>
                    <a:gd name="T32" fmla="*/ 20 w 34"/>
                    <a:gd name="T33" fmla="*/ 162 h 198"/>
                    <a:gd name="T34" fmla="*/ 21 w 34"/>
                    <a:gd name="T35" fmla="*/ 170 h 198"/>
                    <a:gd name="T36" fmla="*/ 20 w 34"/>
                    <a:gd name="T37" fmla="*/ 197 h 198"/>
                    <a:gd name="T38" fmla="*/ 22 w 34"/>
                    <a:gd name="T39" fmla="*/ 183 h 198"/>
                    <a:gd name="T40" fmla="*/ 18 w 34"/>
                    <a:gd name="T41" fmla="*/ 181 h 198"/>
                    <a:gd name="T42" fmla="*/ 30 w 34"/>
                    <a:gd name="T43" fmla="*/ 178 h 198"/>
                    <a:gd name="T44" fmla="*/ 31 w 34"/>
                    <a:gd name="T45" fmla="*/ 174 h 198"/>
                    <a:gd name="T46" fmla="*/ 30 w 34"/>
                    <a:gd name="T47" fmla="*/ 164 h 198"/>
                    <a:gd name="T48" fmla="*/ 32 w 34"/>
                    <a:gd name="T49" fmla="*/ 156 h 198"/>
                    <a:gd name="T50" fmla="*/ 32 w 34"/>
                    <a:gd name="T51" fmla="*/ 144 h 198"/>
                    <a:gd name="T52" fmla="*/ 29 w 34"/>
                    <a:gd name="T53" fmla="*/ 133 h 198"/>
                    <a:gd name="T54" fmla="*/ 30 w 34"/>
                    <a:gd name="T55" fmla="*/ 133 h 198"/>
                    <a:gd name="T56" fmla="*/ 30 w 34"/>
                    <a:gd name="T57" fmla="*/ 129 h 198"/>
                    <a:gd name="T58" fmla="*/ 29 w 34"/>
                    <a:gd name="T59" fmla="*/ 121 h 198"/>
                    <a:gd name="T60" fmla="*/ 26 w 34"/>
                    <a:gd name="T61" fmla="*/ 112 h 198"/>
                    <a:gd name="T62" fmla="*/ 31 w 34"/>
                    <a:gd name="T63" fmla="*/ 109 h 198"/>
                    <a:gd name="T64" fmla="*/ 31 w 34"/>
                    <a:gd name="T65" fmla="*/ 98 h 198"/>
                    <a:gd name="T66" fmla="*/ 25 w 34"/>
                    <a:gd name="T67" fmla="*/ 94 h 198"/>
                    <a:gd name="T68" fmla="*/ 23 w 34"/>
                    <a:gd name="T69" fmla="*/ 81 h 198"/>
                    <a:gd name="T70" fmla="*/ 21 w 34"/>
                    <a:gd name="T71" fmla="*/ 62 h 198"/>
                    <a:gd name="T72" fmla="*/ 21 w 34"/>
                    <a:gd name="T73" fmla="*/ 57 h 198"/>
                    <a:gd name="T74" fmla="*/ 20 w 34"/>
                    <a:gd name="T75" fmla="*/ 37 h 198"/>
                    <a:gd name="T76" fmla="*/ 14 w 34"/>
                    <a:gd name="T77" fmla="*/ 45 h 198"/>
                    <a:gd name="T78" fmla="*/ 23 w 34"/>
                    <a:gd name="T79" fmla="*/ 35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198">
                      <a:moveTo>
                        <a:pt x="24" y="17"/>
                      </a:moveTo>
                      <a:cubicBezTo>
                        <a:pt x="22" y="14"/>
                        <a:pt x="21" y="9"/>
                        <a:pt x="17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6"/>
                        <a:pt x="14" y="0"/>
                        <a:pt x="10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6" y="9"/>
                        <a:pt x="8" y="7"/>
                        <a:pt x="7" y="11"/>
                      </a:cubicBezTo>
                      <a:cubicBezTo>
                        <a:pt x="8" y="15"/>
                        <a:pt x="17" y="17"/>
                        <a:pt x="15" y="20"/>
                      </a:cubicBezTo>
                      <a:cubicBezTo>
                        <a:pt x="15" y="21"/>
                        <a:pt x="13" y="21"/>
                        <a:pt x="11" y="21"/>
                      </a:cubicBezTo>
                      <a:cubicBezTo>
                        <a:pt x="10" y="24"/>
                        <a:pt x="17" y="26"/>
                        <a:pt x="18" y="28"/>
                      </a:cubicBezTo>
                      <a:cubicBezTo>
                        <a:pt x="0" y="29"/>
                        <a:pt x="23" y="38"/>
                        <a:pt x="12" y="43"/>
                      </a:cubicBezTo>
                      <a:cubicBezTo>
                        <a:pt x="13" y="47"/>
                        <a:pt x="12" y="51"/>
                        <a:pt x="15" y="55"/>
                      </a:cubicBezTo>
                      <a:cubicBezTo>
                        <a:pt x="11" y="53"/>
                        <a:pt x="15" y="59"/>
                        <a:pt x="10" y="58"/>
                      </a:cubicBezTo>
                      <a:cubicBezTo>
                        <a:pt x="20" y="59"/>
                        <a:pt x="6" y="70"/>
                        <a:pt x="18" y="70"/>
                      </a:cubicBezTo>
                      <a:cubicBezTo>
                        <a:pt x="15" y="76"/>
                        <a:pt x="19" y="70"/>
                        <a:pt x="16" y="77"/>
                      </a:cubicBezTo>
                      <a:cubicBezTo>
                        <a:pt x="15" y="77"/>
                        <a:pt x="15" y="76"/>
                        <a:pt x="15" y="75"/>
                      </a:cubicBezTo>
                      <a:cubicBezTo>
                        <a:pt x="12" y="78"/>
                        <a:pt x="20" y="79"/>
                        <a:pt x="14" y="81"/>
                      </a:cubicBezTo>
                      <a:cubicBezTo>
                        <a:pt x="13" y="86"/>
                        <a:pt x="18" y="82"/>
                        <a:pt x="21" y="85"/>
                      </a:cubicBezTo>
                      <a:cubicBezTo>
                        <a:pt x="20" y="90"/>
                        <a:pt x="18" y="89"/>
                        <a:pt x="13" y="92"/>
                      </a:cubicBezTo>
                      <a:cubicBezTo>
                        <a:pt x="19" y="92"/>
                        <a:pt x="16" y="95"/>
                        <a:pt x="19" y="98"/>
                      </a:cubicBezTo>
                      <a:cubicBezTo>
                        <a:pt x="20" y="97"/>
                        <a:pt x="21" y="94"/>
                        <a:pt x="23" y="96"/>
                      </a:cubicBezTo>
                      <a:cubicBezTo>
                        <a:pt x="22" y="102"/>
                        <a:pt x="27" y="101"/>
                        <a:pt x="29" y="106"/>
                      </a:cubicBezTo>
                      <a:cubicBezTo>
                        <a:pt x="22" y="109"/>
                        <a:pt x="29" y="101"/>
                        <a:pt x="23" y="106"/>
                      </a:cubicBezTo>
                      <a:cubicBezTo>
                        <a:pt x="20" y="102"/>
                        <a:pt x="20" y="100"/>
                        <a:pt x="15" y="98"/>
                      </a:cubicBezTo>
                      <a:cubicBezTo>
                        <a:pt x="15" y="103"/>
                        <a:pt x="16" y="108"/>
                        <a:pt x="19" y="114"/>
                      </a:cubicBezTo>
                      <a:cubicBezTo>
                        <a:pt x="18" y="117"/>
                        <a:pt x="16" y="112"/>
                        <a:pt x="15" y="115"/>
                      </a:cubicBezTo>
                      <a:cubicBezTo>
                        <a:pt x="12" y="120"/>
                        <a:pt x="22" y="123"/>
                        <a:pt x="19" y="127"/>
                      </a:cubicBezTo>
                      <a:cubicBezTo>
                        <a:pt x="16" y="126"/>
                        <a:pt x="16" y="126"/>
                        <a:pt x="16" y="126"/>
                      </a:cubicBezTo>
                      <a:cubicBezTo>
                        <a:pt x="21" y="129"/>
                        <a:pt x="15" y="135"/>
                        <a:pt x="18" y="140"/>
                      </a:cubicBezTo>
                      <a:cubicBezTo>
                        <a:pt x="19" y="140"/>
                        <a:pt x="21" y="139"/>
                        <a:pt x="22" y="140"/>
                      </a:cubicBezTo>
                      <a:cubicBezTo>
                        <a:pt x="13" y="140"/>
                        <a:pt x="26" y="147"/>
                        <a:pt x="20" y="151"/>
                      </a:cubicBezTo>
                      <a:cubicBezTo>
                        <a:pt x="26" y="151"/>
                        <a:pt x="29" y="156"/>
                        <a:pt x="30" y="159"/>
                      </a:cubicBezTo>
                      <a:cubicBezTo>
                        <a:pt x="28" y="160"/>
                        <a:pt x="26" y="160"/>
                        <a:pt x="24" y="160"/>
                      </a:cubicBezTo>
                      <a:cubicBezTo>
                        <a:pt x="28" y="155"/>
                        <a:pt x="18" y="155"/>
                        <a:pt x="16" y="151"/>
                      </a:cubicBezTo>
                      <a:cubicBezTo>
                        <a:pt x="19" y="154"/>
                        <a:pt x="16" y="160"/>
                        <a:pt x="20" y="162"/>
                      </a:cubicBezTo>
                      <a:cubicBezTo>
                        <a:pt x="15" y="161"/>
                        <a:pt x="15" y="161"/>
                        <a:pt x="15" y="161"/>
                      </a:cubicBezTo>
                      <a:cubicBezTo>
                        <a:pt x="15" y="166"/>
                        <a:pt x="25" y="165"/>
                        <a:pt x="21" y="170"/>
                      </a:cubicBezTo>
                      <a:cubicBezTo>
                        <a:pt x="18" y="169"/>
                        <a:pt x="18" y="169"/>
                        <a:pt x="18" y="169"/>
                      </a:cubicBezTo>
                      <a:cubicBezTo>
                        <a:pt x="19" y="179"/>
                        <a:pt x="13" y="190"/>
                        <a:pt x="20" y="197"/>
                      </a:cubicBezTo>
                      <a:cubicBezTo>
                        <a:pt x="22" y="198"/>
                        <a:pt x="29" y="194"/>
                        <a:pt x="31" y="194"/>
                      </a:cubicBezTo>
                      <a:cubicBezTo>
                        <a:pt x="28" y="189"/>
                        <a:pt x="24" y="187"/>
                        <a:pt x="22" y="183"/>
                      </a:cubicBezTo>
                      <a:cubicBezTo>
                        <a:pt x="27" y="183"/>
                        <a:pt x="27" y="183"/>
                        <a:pt x="27" y="183"/>
                      </a:cubicBezTo>
                      <a:cubicBezTo>
                        <a:pt x="23" y="183"/>
                        <a:pt x="21" y="178"/>
                        <a:pt x="18" y="181"/>
                      </a:cubicBezTo>
                      <a:cubicBezTo>
                        <a:pt x="16" y="178"/>
                        <a:pt x="23" y="179"/>
                        <a:pt x="20" y="175"/>
                      </a:cubicBezTo>
                      <a:cubicBezTo>
                        <a:pt x="25" y="176"/>
                        <a:pt x="26" y="178"/>
                        <a:pt x="30" y="178"/>
                      </a:cubicBezTo>
                      <a:cubicBezTo>
                        <a:pt x="28" y="175"/>
                        <a:pt x="28" y="175"/>
                        <a:pt x="28" y="175"/>
                      </a:cubicBezTo>
                      <a:cubicBezTo>
                        <a:pt x="30" y="176"/>
                        <a:pt x="29" y="173"/>
                        <a:pt x="31" y="174"/>
                      </a:cubicBezTo>
                      <a:cubicBezTo>
                        <a:pt x="25" y="169"/>
                        <a:pt x="34" y="167"/>
                        <a:pt x="31" y="161"/>
                      </a:cubicBezTo>
                      <a:cubicBezTo>
                        <a:pt x="30" y="164"/>
                        <a:pt x="30" y="164"/>
                        <a:pt x="30" y="164"/>
                      </a:cubicBezTo>
                      <a:cubicBezTo>
                        <a:pt x="27" y="164"/>
                        <a:pt x="27" y="163"/>
                        <a:pt x="26" y="161"/>
                      </a:cubicBezTo>
                      <a:cubicBezTo>
                        <a:pt x="31" y="160"/>
                        <a:pt x="30" y="159"/>
                        <a:pt x="32" y="156"/>
                      </a:cubicBezTo>
                      <a:cubicBezTo>
                        <a:pt x="29" y="154"/>
                        <a:pt x="24" y="153"/>
                        <a:pt x="24" y="150"/>
                      </a:cubicBezTo>
                      <a:cubicBezTo>
                        <a:pt x="30" y="150"/>
                        <a:pt x="27" y="144"/>
                        <a:pt x="32" y="144"/>
                      </a:cubicBezTo>
                      <a:cubicBezTo>
                        <a:pt x="26" y="143"/>
                        <a:pt x="30" y="137"/>
                        <a:pt x="26" y="137"/>
                      </a:cubicBezTo>
                      <a:cubicBezTo>
                        <a:pt x="25" y="135"/>
                        <a:pt x="26" y="133"/>
                        <a:pt x="29" y="133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3"/>
                        <a:pt x="30" y="133"/>
                        <a:pt x="30" y="133"/>
                      </a:cubicBezTo>
                      <a:cubicBezTo>
                        <a:pt x="31" y="133"/>
                        <a:pt x="31" y="133"/>
                        <a:pt x="31" y="133"/>
                      </a:cubicBezTo>
                      <a:cubicBezTo>
                        <a:pt x="31" y="131"/>
                        <a:pt x="27" y="131"/>
                        <a:pt x="30" y="129"/>
                      </a:cubicBezTo>
                      <a:cubicBezTo>
                        <a:pt x="31" y="129"/>
                        <a:pt x="31" y="130"/>
                        <a:pt x="32" y="131"/>
                      </a:cubicBezTo>
                      <a:cubicBezTo>
                        <a:pt x="33" y="127"/>
                        <a:pt x="24" y="124"/>
                        <a:pt x="29" y="121"/>
                      </a:cubicBezTo>
                      <a:cubicBezTo>
                        <a:pt x="26" y="120"/>
                        <a:pt x="26" y="116"/>
                        <a:pt x="20" y="117"/>
                      </a:cubicBezTo>
                      <a:cubicBezTo>
                        <a:pt x="22" y="115"/>
                        <a:pt x="27" y="116"/>
                        <a:pt x="26" y="112"/>
                      </a:cubicBezTo>
                      <a:cubicBezTo>
                        <a:pt x="21" y="111"/>
                        <a:pt x="27" y="109"/>
                        <a:pt x="24" y="106"/>
                      </a:cubicBezTo>
                      <a:cubicBezTo>
                        <a:pt x="29" y="109"/>
                        <a:pt x="26" y="106"/>
                        <a:pt x="31" y="109"/>
                      </a:cubicBezTo>
                      <a:cubicBezTo>
                        <a:pt x="33" y="107"/>
                        <a:pt x="26" y="103"/>
                        <a:pt x="27" y="99"/>
                      </a:cubicBezTo>
                      <a:cubicBezTo>
                        <a:pt x="31" y="98"/>
                        <a:pt x="31" y="98"/>
                        <a:pt x="31" y="98"/>
                      </a:cubicBezTo>
                      <a:cubicBezTo>
                        <a:pt x="29" y="97"/>
                        <a:pt x="25" y="95"/>
                        <a:pt x="29" y="94"/>
                      </a:cubicBezTo>
                      <a:cubicBezTo>
                        <a:pt x="25" y="94"/>
                        <a:pt x="25" y="94"/>
                        <a:pt x="25" y="94"/>
                      </a:cubicBezTo>
                      <a:cubicBezTo>
                        <a:pt x="27" y="91"/>
                        <a:pt x="26" y="87"/>
                        <a:pt x="30" y="84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30" y="76"/>
                        <a:pt x="24" y="70"/>
                        <a:pt x="18" y="67"/>
                      </a:cubicBezTo>
                      <a:cubicBezTo>
                        <a:pt x="18" y="65"/>
                        <a:pt x="19" y="62"/>
                        <a:pt x="21" y="62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3" y="62"/>
                        <a:pt x="27" y="59"/>
                        <a:pt x="21" y="57"/>
                      </a:cubicBezTo>
                      <a:cubicBezTo>
                        <a:pt x="20" y="55"/>
                        <a:pt x="25" y="55"/>
                        <a:pt x="26" y="53"/>
                      </a:cubicBezTo>
                      <a:cubicBezTo>
                        <a:pt x="18" y="48"/>
                        <a:pt x="32" y="38"/>
                        <a:pt x="20" y="37"/>
                      </a:cubicBezTo>
                      <a:cubicBezTo>
                        <a:pt x="20" y="39"/>
                        <a:pt x="17" y="43"/>
                        <a:pt x="18" y="47"/>
                      </a:cubicBezTo>
                      <a:cubicBezTo>
                        <a:pt x="17" y="46"/>
                        <a:pt x="14" y="47"/>
                        <a:pt x="14" y="45"/>
                      </a:cubicBezTo>
                      <a:cubicBezTo>
                        <a:pt x="13" y="41"/>
                        <a:pt x="18" y="39"/>
                        <a:pt x="16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1" y="28"/>
                        <a:pt x="13" y="22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5" name="Freeform 877">
                  <a:extLst>
                    <a:ext uri="{FF2B5EF4-FFF2-40B4-BE49-F238E27FC236}">
                      <a16:creationId xmlns:a16="http://schemas.microsoft.com/office/drawing/2014/main" id="{6B8D0F18-275B-C14E-8450-9EE7025F0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4" y="2761"/>
                  <a:ext cx="3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6" name="Freeform 878">
                  <a:extLst>
                    <a:ext uri="{FF2B5EF4-FFF2-40B4-BE49-F238E27FC236}">
                      <a16:creationId xmlns:a16="http://schemas.microsoft.com/office/drawing/2014/main" id="{6FBC6798-4608-0248-A25F-CCA197F27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" y="2759"/>
                  <a:ext cx="1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7" name="Freeform 879">
                  <a:extLst>
                    <a:ext uri="{FF2B5EF4-FFF2-40B4-BE49-F238E27FC236}">
                      <a16:creationId xmlns:a16="http://schemas.microsoft.com/office/drawing/2014/main" id="{F0CDF5D4-1053-3148-B4FC-467F111A3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2706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8" name="Freeform 880">
                  <a:extLst>
                    <a:ext uri="{FF2B5EF4-FFF2-40B4-BE49-F238E27FC236}">
                      <a16:creationId xmlns:a16="http://schemas.microsoft.com/office/drawing/2014/main" id="{B1F6A8A3-61EE-444D-A190-905D9B18D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9" y="270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9" name="Freeform 881">
                  <a:extLst>
                    <a:ext uri="{FF2B5EF4-FFF2-40B4-BE49-F238E27FC236}">
                      <a16:creationId xmlns:a16="http://schemas.microsoft.com/office/drawing/2014/main" id="{7A52647D-BB42-2049-BA46-F1E15B61A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2616"/>
                  <a:ext cx="22" cy="90"/>
                </a:xfrm>
                <a:custGeom>
                  <a:avLst/>
                  <a:gdLst>
                    <a:gd name="T0" fmla="*/ 15 w 26"/>
                    <a:gd name="T1" fmla="*/ 18 h 104"/>
                    <a:gd name="T2" fmla="*/ 11 w 26"/>
                    <a:gd name="T3" fmla="*/ 13 h 104"/>
                    <a:gd name="T4" fmla="*/ 15 w 26"/>
                    <a:gd name="T5" fmla="*/ 9 h 104"/>
                    <a:gd name="T6" fmla="*/ 8 w 26"/>
                    <a:gd name="T7" fmla="*/ 1 h 104"/>
                    <a:gd name="T8" fmla="*/ 10 w 26"/>
                    <a:gd name="T9" fmla="*/ 51 h 104"/>
                    <a:gd name="T10" fmla="*/ 7 w 26"/>
                    <a:gd name="T11" fmla="*/ 48 h 104"/>
                    <a:gd name="T12" fmla="*/ 12 w 26"/>
                    <a:gd name="T13" fmla="*/ 67 h 104"/>
                    <a:gd name="T14" fmla="*/ 6 w 26"/>
                    <a:gd name="T15" fmla="*/ 66 h 104"/>
                    <a:gd name="T16" fmla="*/ 8 w 26"/>
                    <a:gd name="T17" fmla="*/ 77 h 104"/>
                    <a:gd name="T18" fmla="*/ 11 w 26"/>
                    <a:gd name="T19" fmla="*/ 77 h 104"/>
                    <a:gd name="T20" fmla="*/ 10 w 26"/>
                    <a:gd name="T21" fmla="*/ 79 h 104"/>
                    <a:gd name="T22" fmla="*/ 11 w 26"/>
                    <a:gd name="T23" fmla="*/ 79 h 104"/>
                    <a:gd name="T24" fmla="*/ 12 w 26"/>
                    <a:gd name="T25" fmla="*/ 86 h 104"/>
                    <a:gd name="T26" fmla="*/ 10 w 26"/>
                    <a:gd name="T27" fmla="*/ 84 h 104"/>
                    <a:gd name="T28" fmla="*/ 12 w 26"/>
                    <a:gd name="T29" fmla="*/ 89 h 104"/>
                    <a:gd name="T30" fmla="*/ 9 w 26"/>
                    <a:gd name="T31" fmla="*/ 89 h 104"/>
                    <a:gd name="T32" fmla="*/ 14 w 26"/>
                    <a:gd name="T33" fmla="*/ 103 h 104"/>
                    <a:gd name="T34" fmla="*/ 19 w 26"/>
                    <a:gd name="T35" fmla="*/ 104 h 104"/>
                    <a:gd name="T36" fmla="*/ 15 w 26"/>
                    <a:gd name="T37" fmla="*/ 92 h 104"/>
                    <a:gd name="T38" fmla="*/ 15 w 26"/>
                    <a:gd name="T39" fmla="*/ 93 h 104"/>
                    <a:gd name="T40" fmla="*/ 13 w 26"/>
                    <a:gd name="T41" fmla="*/ 86 h 104"/>
                    <a:gd name="T42" fmla="*/ 19 w 26"/>
                    <a:gd name="T43" fmla="*/ 90 h 104"/>
                    <a:gd name="T44" fmla="*/ 22 w 26"/>
                    <a:gd name="T45" fmla="*/ 78 h 104"/>
                    <a:gd name="T46" fmla="*/ 23 w 26"/>
                    <a:gd name="T47" fmla="*/ 79 h 104"/>
                    <a:gd name="T48" fmla="*/ 21 w 26"/>
                    <a:gd name="T49" fmla="*/ 75 h 104"/>
                    <a:gd name="T50" fmla="*/ 18 w 26"/>
                    <a:gd name="T51" fmla="*/ 78 h 104"/>
                    <a:gd name="T52" fmla="*/ 12 w 26"/>
                    <a:gd name="T53" fmla="*/ 75 h 104"/>
                    <a:gd name="T54" fmla="*/ 12 w 26"/>
                    <a:gd name="T55" fmla="*/ 71 h 104"/>
                    <a:gd name="T56" fmla="*/ 17 w 26"/>
                    <a:gd name="T57" fmla="*/ 74 h 104"/>
                    <a:gd name="T58" fmla="*/ 15 w 26"/>
                    <a:gd name="T59" fmla="*/ 71 h 104"/>
                    <a:gd name="T60" fmla="*/ 21 w 26"/>
                    <a:gd name="T61" fmla="*/ 67 h 104"/>
                    <a:gd name="T62" fmla="*/ 15 w 26"/>
                    <a:gd name="T63" fmla="*/ 67 h 104"/>
                    <a:gd name="T64" fmla="*/ 14 w 26"/>
                    <a:gd name="T65" fmla="*/ 47 h 104"/>
                    <a:gd name="T66" fmla="*/ 18 w 26"/>
                    <a:gd name="T67" fmla="*/ 50 h 104"/>
                    <a:gd name="T68" fmla="*/ 14 w 26"/>
                    <a:gd name="T69" fmla="*/ 46 h 104"/>
                    <a:gd name="T70" fmla="*/ 16 w 26"/>
                    <a:gd name="T71" fmla="*/ 34 h 104"/>
                    <a:gd name="T72" fmla="*/ 13 w 26"/>
                    <a:gd name="T73" fmla="*/ 35 h 104"/>
                    <a:gd name="T74" fmla="*/ 15 w 26"/>
                    <a:gd name="T75" fmla="*/ 22 h 104"/>
                    <a:gd name="T76" fmla="*/ 15 w 26"/>
                    <a:gd name="T77" fmla="*/ 22 h 104"/>
                    <a:gd name="T78" fmla="*/ 9 w 26"/>
                    <a:gd name="T79" fmla="*/ 15 h 104"/>
                    <a:gd name="T80" fmla="*/ 15 w 26"/>
                    <a:gd name="T81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4">
                      <a:moveTo>
                        <a:pt x="15" y="18"/>
                      </a:move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4" y="12"/>
                        <a:pt x="11" y="6"/>
                        <a:pt x="15" y="9"/>
                      </a:cubicBezTo>
                      <a:cubicBezTo>
                        <a:pt x="10" y="5"/>
                        <a:pt x="16" y="0"/>
                        <a:pt x="8" y="1"/>
                      </a:cubicBezTo>
                      <a:cubicBezTo>
                        <a:pt x="9" y="15"/>
                        <a:pt x="3" y="34"/>
                        <a:pt x="10" y="51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3" y="57"/>
                        <a:pt x="0" y="60"/>
                        <a:pt x="12" y="67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4" y="70"/>
                        <a:pt x="15" y="73"/>
                        <a:pt x="8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1" y="78"/>
                        <a:pt x="10" y="78"/>
                        <a:pt x="10" y="79"/>
                      </a:cubicBezTo>
                      <a:cubicBezTo>
                        <a:pt x="11" y="79"/>
                        <a:pt x="11" y="79"/>
                        <a:pt x="11" y="79"/>
                      </a:cubicBezTo>
                      <a:cubicBezTo>
                        <a:pt x="14" y="81"/>
                        <a:pt x="13" y="83"/>
                        <a:pt x="12" y="86"/>
                      </a:cubicBezTo>
                      <a:cubicBezTo>
                        <a:pt x="10" y="86"/>
                        <a:pt x="11" y="85"/>
                        <a:pt x="10" y="84"/>
                      </a:cubicBezTo>
                      <a:cubicBezTo>
                        <a:pt x="8" y="85"/>
                        <a:pt x="12" y="87"/>
                        <a:pt x="12" y="89"/>
                      </a:cubicBezTo>
                      <a:cubicBezTo>
                        <a:pt x="11" y="91"/>
                        <a:pt x="10" y="89"/>
                        <a:pt x="9" y="89"/>
                      </a:cubicBezTo>
                      <a:cubicBezTo>
                        <a:pt x="12" y="95"/>
                        <a:pt x="5" y="98"/>
                        <a:pt x="14" y="103"/>
                      </a:cubicBezTo>
                      <a:cubicBezTo>
                        <a:pt x="16" y="103"/>
                        <a:pt x="18" y="101"/>
                        <a:pt x="19" y="104"/>
                      </a:cubicBezTo>
                      <a:cubicBezTo>
                        <a:pt x="21" y="99"/>
                        <a:pt x="18" y="96"/>
                        <a:pt x="15" y="92"/>
                      </a:cubicBezTo>
                      <a:cubicBezTo>
                        <a:pt x="15" y="93"/>
                        <a:pt x="15" y="93"/>
                        <a:pt x="15" y="93"/>
                      </a:cubicBezTo>
                      <a:cubicBezTo>
                        <a:pt x="6" y="90"/>
                        <a:pt x="17" y="91"/>
                        <a:pt x="13" y="86"/>
                      </a:cubicBezTo>
                      <a:cubicBezTo>
                        <a:pt x="17" y="87"/>
                        <a:pt x="17" y="89"/>
                        <a:pt x="19" y="90"/>
                      </a:cubicBezTo>
                      <a:cubicBezTo>
                        <a:pt x="26" y="84"/>
                        <a:pt x="13" y="82"/>
                        <a:pt x="22" y="78"/>
                      </a:cubicBezTo>
                      <a:cubicBezTo>
                        <a:pt x="23" y="79"/>
                        <a:pt x="23" y="79"/>
                        <a:pt x="23" y="79"/>
                      </a:cubicBezTo>
                      <a:cubicBezTo>
                        <a:pt x="24" y="78"/>
                        <a:pt x="22" y="76"/>
                        <a:pt x="21" y="75"/>
                      </a:cubicBezTo>
                      <a:cubicBezTo>
                        <a:pt x="20" y="76"/>
                        <a:pt x="19" y="77"/>
                        <a:pt x="18" y="78"/>
                      </a:cubicBezTo>
                      <a:cubicBezTo>
                        <a:pt x="17" y="76"/>
                        <a:pt x="13" y="76"/>
                        <a:pt x="12" y="75"/>
                      </a:cubicBezTo>
                      <a:cubicBezTo>
                        <a:pt x="16" y="74"/>
                        <a:pt x="10" y="73"/>
                        <a:pt x="12" y="71"/>
                      </a:cubicBezTo>
                      <a:cubicBezTo>
                        <a:pt x="15" y="70"/>
                        <a:pt x="15" y="73"/>
                        <a:pt x="17" y="74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9"/>
                        <a:pt x="19" y="69"/>
                        <a:pt x="21" y="67"/>
                      </a:cubicBezTo>
                      <a:cubicBezTo>
                        <a:pt x="18" y="65"/>
                        <a:pt x="19" y="69"/>
                        <a:pt x="15" y="67"/>
                      </a:cubicBezTo>
                      <a:cubicBezTo>
                        <a:pt x="19" y="64"/>
                        <a:pt x="18" y="52"/>
                        <a:pt x="14" y="47"/>
                      </a:cubicBezTo>
                      <a:cubicBezTo>
                        <a:pt x="15" y="49"/>
                        <a:pt x="18" y="48"/>
                        <a:pt x="18" y="50"/>
                      </a:cubicBezTo>
                      <a:cubicBezTo>
                        <a:pt x="18" y="49"/>
                        <a:pt x="17" y="46"/>
                        <a:pt x="14" y="46"/>
                      </a:cubicBezTo>
                      <a:cubicBezTo>
                        <a:pt x="11" y="42"/>
                        <a:pt x="13" y="37"/>
                        <a:pt x="16" y="34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8" y="31"/>
                        <a:pt x="17" y="27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0"/>
                        <a:pt x="7" y="18"/>
                        <a:pt x="9" y="15"/>
                      </a:cubicBezTo>
                      <a:cubicBezTo>
                        <a:pt x="12" y="16"/>
                        <a:pt x="12" y="18"/>
                        <a:pt x="15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0" name="Freeform 882">
                  <a:extLst>
                    <a:ext uri="{FF2B5EF4-FFF2-40B4-BE49-F238E27FC236}">
                      <a16:creationId xmlns:a16="http://schemas.microsoft.com/office/drawing/2014/main" id="{0DAD4CCA-968A-C248-A2B4-FABA61B8F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2613"/>
                  <a:ext cx="8" cy="4"/>
                </a:xfrm>
                <a:custGeom>
                  <a:avLst/>
                  <a:gdLst>
                    <a:gd name="T0" fmla="*/ 4 w 9"/>
                    <a:gd name="T1" fmla="*/ 2 h 5"/>
                    <a:gd name="T2" fmla="*/ 8 w 9"/>
                    <a:gd name="T3" fmla="*/ 5 h 5"/>
                    <a:gd name="T4" fmla="*/ 2 w 9"/>
                    <a:gd name="T5" fmla="*/ 0 h 5"/>
                    <a:gd name="T6" fmla="*/ 3 w 9"/>
                    <a:gd name="T7" fmla="*/ 3 h 5"/>
                    <a:gd name="T8" fmla="*/ 4 w 9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4" y="2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3"/>
                        <a:pt x="4" y="0"/>
                        <a:pt x="2" y="0"/>
                      </a:cubicBezTo>
                      <a:cubicBezTo>
                        <a:pt x="2" y="1"/>
                        <a:pt x="0" y="3"/>
                        <a:pt x="3" y="3"/>
                      </a:cubicBezTo>
                      <a:cubicBezTo>
                        <a:pt x="3" y="3"/>
                        <a:pt x="5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1" name="Freeform 883">
                  <a:extLst>
                    <a:ext uri="{FF2B5EF4-FFF2-40B4-BE49-F238E27FC236}">
                      <a16:creationId xmlns:a16="http://schemas.microsoft.com/office/drawing/2014/main" id="{CF588D9F-8A43-2242-BF0A-80521E8F9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4" y="2571"/>
                  <a:ext cx="15" cy="42"/>
                </a:xfrm>
                <a:custGeom>
                  <a:avLst/>
                  <a:gdLst>
                    <a:gd name="T0" fmla="*/ 10 w 18"/>
                    <a:gd name="T1" fmla="*/ 17 h 49"/>
                    <a:gd name="T2" fmla="*/ 6 w 18"/>
                    <a:gd name="T3" fmla="*/ 16 h 49"/>
                    <a:gd name="T4" fmla="*/ 4 w 18"/>
                    <a:gd name="T5" fmla="*/ 35 h 49"/>
                    <a:gd name="T6" fmla="*/ 10 w 18"/>
                    <a:gd name="T7" fmla="*/ 41 h 49"/>
                    <a:gd name="T8" fmla="*/ 6 w 18"/>
                    <a:gd name="T9" fmla="*/ 42 h 49"/>
                    <a:gd name="T10" fmla="*/ 10 w 18"/>
                    <a:gd name="T11" fmla="*/ 48 h 49"/>
                    <a:gd name="T12" fmla="*/ 9 w 18"/>
                    <a:gd name="T13" fmla="*/ 45 h 49"/>
                    <a:gd name="T14" fmla="*/ 11 w 18"/>
                    <a:gd name="T15" fmla="*/ 45 h 49"/>
                    <a:gd name="T16" fmla="*/ 10 w 18"/>
                    <a:gd name="T17" fmla="*/ 42 h 49"/>
                    <a:gd name="T18" fmla="*/ 13 w 18"/>
                    <a:gd name="T19" fmla="*/ 43 h 49"/>
                    <a:gd name="T20" fmla="*/ 8 w 18"/>
                    <a:gd name="T21" fmla="*/ 34 h 49"/>
                    <a:gd name="T22" fmla="*/ 14 w 18"/>
                    <a:gd name="T23" fmla="*/ 34 h 49"/>
                    <a:gd name="T24" fmla="*/ 16 w 18"/>
                    <a:gd name="T25" fmla="*/ 25 h 49"/>
                    <a:gd name="T26" fmla="*/ 15 w 18"/>
                    <a:gd name="T27" fmla="*/ 26 h 49"/>
                    <a:gd name="T28" fmla="*/ 10 w 18"/>
                    <a:gd name="T29" fmla="*/ 27 h 49"/>
                    <a:gd name="T30" fmla="*/ 16 w 18"/>
                    <a:gd name="T31" fmla="*/ 24 h 49"/>
                    <a:gd name="T32" fmla="*/ 13 w 18"/>
                    <a:gd name="T33" fmla="*/ 7 h 49"/>
                    <a:gd name="T34" fmla="*/ 6 w 18"/>
                    <a:gd name="T35" fmla="*/ 4 h 49"/>
                    <a:gd name="T36" fmla="*/ 12 w 18"/>
                    <a:gd name="T37" fmla="*/ 5 h 49"/>
                    <a:gd name="T38" fmla="*/ 13 w 18"/>
                    <a:gd name="T39" fmla="*/ 2 h 49"/>
                    <a:gd name="T40" fmla="*/ 3 w 18"/>
                    <a:gd name="T41" fmla="*/ 0 h 49"/>
                    <a:gd name="T42" fmla="*/ 10 w 18"/>
                    <a:gd name="T43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49">
                      <a:moveTo>
                        <a:pt x="10" y="17"/>
                      </a:moveTo>
                      <a:cubicBezTo>
                        <a:pt x="9" y="16"/>
                        <a:pt x="7" y="16"/>
                        <a:pt x="6" y="16"/>
                      </a:cubicBezTo>
                      <a:cubicBezTo>
                        <a:pt x="7" y="23"/>
                        <a:pt x="8" y="32"/>
                        <a:pt x="4" y="35"/>
                      </a:cubicBezTo>
                      <a:cubicBezTo>
                        <a:pt x="3" y="37"/>
                        <a:pt x="9" y="38"/>
                        <a:pt x="10" y="41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8" y="44"/>
                        <a:pt x="4" y="49"/>
                        <a:pt x="10" y="48"/>
                      </a:cubicBezTo>
                      <a:cubicBezTo>
                        <a:pt x="11" y="48"/>
                        <a:pt x="7" y="46"/>
                        <a:pt x="9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8" y="39"/>
                        <a:pt x="5" y="39"/>
                        <a:pt x="8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1"/>
                        <a:pt x="13" y="29"/>
                        <a:pt x="16" y="25"/>
                      </a:cubicBezTo>
                      <a:cubicBezTo>
                        <a:pt x="16" y="25"/>
                        <a:pt x="13" y="25"/>
                        <a:pt x="15" y="26"/>
                      </a:cubicBezTo>
                      <a:cubicBezTo>
                        <a:pt x="14" y="27"/>
                        <a:pt x="12" y="27"/>
                        <a:pt x="10" y="27"/>
                      </a:cubicBezTo>
                      <a:cubicBezTo>
                        <a:pt x="6" y="21"/>
                        <a:pt x="14" y="28"/>
                        <a:pt x="16" y="24"/>
                      </a:cubicBezTo>
                      <a:cubicBezTo>
                        <a:pt x="12" y="19"/>
                        <a:pt x="9" y="10"/>
                        <a:pt x="13" y="7"/>
                      </a:cubicBezTo>
                      <a:cubicBezTo>
                        <a:pt x="10" y="10"/>
                        <a:pt x="6" y="7"/>
                        <a:pt x="6" y="4"/>
                      </a:cubicBezTo>
                      <a:cubicBezTo>
                        <a:pt x="9" y="3"/>
                        <a:pt x="10" y="5"/>
                        <a:pt x="12" y="5"/>
                      </a:cubicBezTo>
                      <a:cubicBezTo>
                        <a:pt x="12" y="4"/>
                        <a:pt x="14" y="3"/>
                        <a:pt x="13" y="2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0" y="6"/>
                        <a:pt x="10" y="10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2" name="Freeform 884">
                  <a:extLst>
                    <a:ext uri="{FF2B5EF4-FFF2-40B4-BE49-F238E27FC236}">
                      <a16:creationId xmlns:a16="http://schemas.microsoft.com/office/drawing/2014/main" id="{827D11C0-3614-E747-836E-4DBAD22B6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2582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0 h 3"/>
                    <a:gd name="T6" fmla="*/ 0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3" name="Freeform 885">
                  <a:extLst>
                    <a:ext uri="{FF2B5EF4-FFF2-40B4-BE49-F238E27FC236}">
                      <a16:creationId xmlns:a16="http://schemas.microsoft.com/office/drawing/2014/main" id="{269FDF11-E00D-EF4F-AF63-5172102E0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1" y="3244"/>
                  <a:ext cx="4" cy="3"/>
                </a:xfrm>
                <a:custGeom>
                  <a:avLst/>
                  <a:gdLst>
                    <a:gd name="T0" fmla="*/ 2 w 4"/>
                    <a:gd name="T1" fmla="*/ 3 h 3"/>
                    <a:gd name="T2" fmla="*/ 4 w 4"/>
                    <a:gd name="T3" fmla="*/ 1 h 3"/>
                    <a:gd name="T4" fmla="*/ 0 w 4"/>
                    <a:gd name="T5" fmla="*/ 0 h 3"/>
                    <a:gd name="T6" fmla="*/ 2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4" name="Freeform 886">
                  <a:extLst>
                    <a:ext uri="{FF2B5EF4-FFF2-40B4-BE49-F238E27FC236}">
                      <a16:creationId xmlns:a16="http://schemas.microsoft.com/office/drawing/2014/main" id="{10C4DAA5-4D7B-A449-9491-D6959972E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234"/>
                  <a:ext cx="14" cy="10"/>
                </a:xfrm>
                <a:custGeom>
                  <a:avLst/>
                  <a:gdLst>
                    <a:gd name="T0" fmla="*/ 16 w 16"/>
                    <a:gd name="T1" fmla="*/ 3 h 11"/>
                    <a:gd name="T2" fmla="*/ 14 w 16"/>
                    <a:gd name="T3" fmla="*/ 0 h 11"/>
                    <a:gd name="T4" fmla="*/ 0 w 16"/>
                    <a:gd name="T5" fmla="*/ 6 h 11"/>
                    <a:gd name="T6" fmla="*/ 9 w 16"/>
                    <a:gd name="T7" fmla="*/ 10 h 11"/>
                    <a:gd name="T8" fmla="*/ 6 w 16"/>
                    <a:gd name="T9" fmla="*/ 5 h 11"/>
                    <a:gd name="T10" fmla="*/ 12 w 16"/>
                    <a:gd name="T11" fmla="*/ 9 h 11"/>
                    <a:gd name="T12" fmla="*/ 11 w 16"/>
                    <a:gd name="T13" fmla="*/ 3 h 11"/>
                    <a:gd name="T14" fmla="*/ 16 w 16"/>
                    <a:gd name="T15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1">
                      <a:moveTo>
                        <a:pt x="16" y="3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2"/>
                        <a:pt x="7" y="0"/>
                        <a:pt x="0" y="6"/>
                      </a:cubicBezTo>
                      <a:cubicBezTo>
                        <a:pt x="1" y="7"/>
                        <a:pt x="5" y="11"/>
                        <a:pt x="9" y="10"/>
                      </a:cubicBezTo>
                      <a:cubicBezTo>
                        <a:pt x="9" y="9"/>
                        <a:pt x="5" y="7"/>
                        <a:pt x="6" y="5"/>
                      </a:cubicBezTo>
                      <a:cubicBezTo>
                        <a:pt x="9" y="6"/>
                        <a:pt x="8" y="8"/>
                        <a:pt x="12" y="9"/>
                      </a:cubicBezTo>
                      <a:cubicBezTo>
                        <a:pt x="15" y="5"/>
                        <a:pt x="10" y="7"/>
                        <a:pt x="11" y="3"/>
                      </a:cubicBez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5" name="Freeform 887">
                  <a:extLst>
                    <a:ext uri="{FF2B5EF4-FFF2-40B4-BE49-F238E27FC236}">
                      <a16:creationId xmlns:a16="http://schemas.microsoft.com/office/drawing/2014/main" id="{C6182F65-D6D1-354D-83F2-A8A0576E1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" y="3233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6" name="Freeform 888">
                  <a:extLst>
                    <a:ext uri="{FF2B5EF4-FFF2-40B4-BE49-F238E27FC236}">
                      <a16:creationId xmlns:a16="http://schemas.microsoft.com/office/drawing/2014/main" id="{CD9CC4A6-AB53-3D42-8A9F-0763F018D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1" y="3230"/>
                  <a:ext cx="6" cy="3"/>
                </a:xfrm>
                <a:custGeom>
                  <a:avLst/>
                  <a:gdLst>
                    <a:gd name="T0" fmla="*/ 3 w 7"/>
                    <a:gd name="T1" fmla="*/ 3 h 3"/>
                    <a:gd name="T2" fmla="*/ 7 w 7"/>
                    <a:gd name="T3" fmla="*/ 2 h 3"/>
                    <a:gd name="T4" fmla="*/ 0 w 7"/>
                    <a:gd name="T5" fmla="*/ 0 h 3"/>
                    <a:gd name="T6" fmla="*/ 3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3"/>
                      </a:moveTo>
                      <a:cubicBezTo>
                        <a:pt x="3" y="0"/>
                        <a:pt x="7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7" name="Freeform 889">
                  <a:extLst>
                    <a:ext uri="{FF2B5EF4-FFF2-40B4-BE49-F238E27FC236}">
                      <a16:creationId xmlns:a16="http://schemas.microsoft.com/office/drawing/2014/main" id="{4946B224-5280-D64A-9CF1-1AFD1A6A8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2" y="3224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8" name="Freeform 890">
                  <a:extLst>
                    <a:ext uri="{FF2B5EF4-FFF2-40B4-BE49-F238E27FC236}">
                      <a16:creationId xmlns:a16="http://schemas.microsoft.com/office/drawing/2014/main" id="{49E5DE67-55BF-6C42-9485-F88D54D92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221"/>
                  <a:ext cx="12" cy="7"/>
                </a:xfrm>
                <a:custGeom>
                  <a:avLst/>
                  <a:gdLst>
                    <a:gd name="T0" fmla="*/ 3 w 13"/>
                    <a:gd name="T1" fmla="*/ 0 h 9"/>
                    <a:gd name="T2" fmla="*/ 3 w 13"/>
                    <a:gd name="T3" fmla="*/ 4 h 9"/>
                    <a:gd name="T4" fmla="*/ 4 w 13"/>
                    <a:gd name="T5" fmla="*/ 3 h 9"/>
                    <a:gd name="T6" fmla="*/ 9 w 13"/>
                    <a:gd name="T7" fmla="*/ 5 h 9"/>
                    <a:gd name="T8" fmla="*/ 9 w 13"/>
                    <a:gd name="T9" fmla="*/ 9 h 9"/>
                    <a:gd name="T10" fmla="*/ 13 w 13"/>
                    <a:gd name="T11" fmla="*/ 6 h 9"/>
                    <a:gd name="T12" fmla="*/ 3 w 13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">
                      <a:moveTo>
                        <a:pt x="3" y="0"/>
                      </a:moveTo>
                      <a:cubicBezTo>
                        <a:pt x="0" y="1"/>
                        <a:pt x="2" y="2"/>
                        <a:pt x="3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2"/>
                        <a:pt x="10" y="3"/>
                        <a:pt x="9" y="5"/>
                      </a:cubicBezTo>
                      <a:cubicBezTo>
                        <a:pt x="10" y="7"/>
                        <a:pt x="6" y="7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3"/>
                        <a:pt x="5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9" name="Freeform 891">
                  <a:extLst>
                    <a:ext uri="{FF2B5EF4-FFF2-40B4-BE49-F238E27FC236}">
                      <a16:creationId xmlns:a16="http://schemas.microsoft.com/office/drawing/2014/main" id="{26313648-1B92-3441-A185-07DFD5FB1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32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0" name="Freeform 892">
                  <a:extLst>
                    <a:ext uri="{FF2B5EF4-FFF2-40B4-BE49-F238E27FC236}">
                      <a16:creationId xmlns:a16="http://schemas.microsoft.com/office/drawing/2014/main" id="{D2DD1842-4A75-E143-810D-E13480849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32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1" name="Freeform 893">
                  <a:extLst>
                    <a:ext uri="{FF2B5EF4-FFF2-40B4-BE49-F238E27FC236}">
                      <a16:creationId xmlns:a16="http://schemas.microsoft.com/office/drawing/2014/main" id="{93CED081-9F51-8A40-8DE9-6E6BA5564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2" y="3211"/>
                  <a:ext cx="11" cy="8"/>
                </a:xfrm>
                <a:custGeom>
                  <a:avLst/>
                  <a:gdLst>
                    <a:gd name="T0" fmla="*/ 0 w 12"/>
                    <a:gd name="T1" fmla="*/ 4 h 9"/>
                    <a:gd name="T2" fmla="*/ 5 w 12"/>
                    <a:gd name="T3" fmla="*/ 9 h 9"/>
                    <a:gd name="T4" fmla="*/ 12 w 12"/>
                    <a:gd name="T5" fmla="*/ 4 h 9"/>
                    <a:gd name="T6" fmla="*/ 10 w 12"/>
                    <a:gd name="T7" fmla="*/ 1 h 9"/>
                    <a:gd name="T8" fmla="*/ 0 w 12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0" y="4"/>
                      </a:moveTo>
                      <a:cubicBezTo>
                        <a:pt x="6" y="4"/>
                        <a:pt x="0" y="9"/>
                        <a:pt x="5" y="9"/>
                      </a:cubicBezTo>
                      <a:cubicBezTo>
                        <a:pt x="4" y="6"/>
                        <a:pt x="9" y="4"/>
                        <a:pt x="12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8" y="0"/>
                        <a:pt x="3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2" name="Freeform 894">
                  <a:extLst>
                    <a:ext uri="{FF2B5EF4-FFF2-40B4-BE49-F238E27FC236}">
                      <a16:creationId xmlns:a16="http://schemas.microsoft.com/office/drawing/2014/main" id="{AA404CE9-B241-2C41-9E6E-4DA07133F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5" y="320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3" name="Freeform 895">
                  <a:extLst>
                    <a:ext uri="{FF2B5EF4-FFF2-40B4-BE49-F238E27FC236}">
                      <a16:creationId xmlns:a16="http://schemas.microsoft.com/office/drawing/2014/main" id="{63E18847-10CF-E542-9018-EECB11C0B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" y="3195"/>
                  <a:ext cx="14" cy="15"/>
                </a:xfrm>
                <a:custGeom>
                  <a:avLst/>
                  <a:gdLst>
                    <a:gd name="T0" fmla="*/ 1 w 17"/>
                    <a:gd name="T1" fmla="*/ 0 h 18"/>
                    <a:gd name="T2" fmla="*/ 8 w 17"/>
                    <a:gd name="T3" fmla="*/ 7 h 18"/>
                    <a:gd name="T4" fmla="*/ 3 w 17"/>
                    <a:gd name="T5" fmla="*/ 5 h 18"/>
                    <a:gd name="T6" fmla="*/ 6 w 17"/>
                    <a:gd name="T7" fmla="*/ 11 h 18"/>
                    <a:gd name="T8" fmla="*/ 0 w 17"/>
                    <a:gd name="T9" fmla="*/ 8 h 18"/>
                    <a:gd name="T10" fmla="*/ 6 w 17"/>
                    <a:gd name="T11" fmla="*/ 15 h 18"/>
                    <a:gd name="T12" fmla="*/ 2 w 17"/>
                    <a:gd name="T13" fmla="*/ 18 h 18"/>
                    <a:gd name="T14" fmla="*/ 8 w 17"/>
                    <a:gd name="T15" fmla="*/ 17 h 18"/>
                    <a:gd name="T16" fmla="*/ 8 w 17"/>
                    <a:gd name="T17" fmla="*/ 13 h 18"/>
                    <a:gd name="T18" fmla="*/ 12 w 17"/>
                    <a:gd name="T19" fmla="*/ 15 h 18"/>
                    <a:gd name="T20" fmla="*/ 15 w 17"/>
                    <a:gd name="T21" fmla="*/ 5 h 18"/>
                    <a:gd name="T22" fmla="*/ 1 w 17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8">
                      <a:moveTo>
                        <a:pt x="1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6" y="6"/>
                        <a:pt x="4" y="7"/>
                        <a:pt x="3" y="5"/>
                      </a:cubicBezTo>
                      <a:cubicBezTo>
                        <a:pt x="2" y="8"/>
                        <a:pt x="6" y="9"/>
                        <a:pt x="6" y="11"/>
                      </a:cubicBezTo>
                      <a:cubicBezTo>
                        <a:pt x="0" y="13"/>
                        <a:pt x="5" y="7"/>
                        <a:pt x="0" y="8"/>
                      </a:cubicBezTo>
                      <a:cubicBezTo>
                        <a:pt x="0" y="10"/>
                        <a:pt x="0" y="13"/>
                        <a:pt x="6" y="15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5"/>
                        <a:pt x="3" y="14"/>
                        <a:pt x="8" y="13"/>
                      </a:cubicBezTo>
                      <a:cubicBezTo>
                        <a:pt x="10" y="13"/>
                        <a:pt x="11" y="14"/>
                        <a:pt x="12" y="15"/>
                      </a:cubicBezTo>
                      <a:cubicBezTo>
                        <a:pt x="10" y="13"/>
                        <a:pt x="17" y="9"/>
                        <a:pt x="15" y="5"/>
                      </a:cubicBezTo>
                      <a:cubicBezTo>
                        <a:pt x="15" y="1"/>
                        <a:pt x="4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4" name="Freeform 896">
                  <a:extLst>
                    <a:ext uri="{FF2B5EF4-FFF2-40B4-BE49-F238E27FC236}">
                      <a16:creationId xmlns:a16="http://schemas.microsoft.com/office/drawing/2014/main" id="{3B1A9F9A-A392-AC48-9C04-BD855E7C0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" y="3194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5" name="Freeform 897">
                  <a:extLst>
                    <a:ext uri="{FF2B5EF4-FFF2-40B4-BE49-F238E27FC236}">
                      <a16:creationId xmlns:a16="http://schemas.microsoft.com/office/drawing/2014/main" id="{31421AC3-3CA0-414B-B3F3-6C5F5C2E9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3178"/>
                  <a:ext cx="15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7 w 18"/>
                    <a:gd name="T7" fmla="*/ 16 h 16"/>
                    <a:gd name="T8" fmla="*/ 4 w 18"/>
                    <a:gd name="T9" fmla="*/ 9 h 16"/>
                    <a:gd name="T10" fmla="*/ 13 w 18"/>
                    <a:gd name="T11" fmla="*/ 7 h 16"/>
                    <a:gd name="T12" fmla="*/ 11 w 18"/>
                    <a:gd name="T13" fmla="*/ 11 h 16"/>
                    <a:gd name="T14" fmla="*/ 10 w 18"/>
                    <a:gd name="T15" fmla="*/ 1 h 16"/>
                    <a:gd name="T16" fmla="*/ 8 w 18"/>
                    <a:gd name="T17" fmla="*/ 3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3" y="15"/>
                        <a:pt x="2" y="15"/>
                      </a:cubicBezTo>
                      <a:cubicBezTo>
                        <a:pt x="3" y="15"/>
                        <a:pt x="6" y="16"/>
                        <a:pt x="7" y="16"/>
                      </a:cubicBezTo>
                      <a:cubicBezTo>
                        <a:pt x="13" y="14"/>
                        <a:pt x="5" y="11"/>
                        <a:pt x="4" y="9"/>
                      </a:cubicBezTo>
                      <a:cubicBezTo>
                        <a:pt x="7" y="3"/>
                        <a:pt x="7" y="9"/>
                        <a:pt x="13" y="7"/>
                      </a:cubicBezTo>
                      <a:cubicBezTo>
                        <a:pt x="13" y="8"/>
                        <a:pt x="11" y="8"/>
                        <a:pt x="11" y="11"/>
                      </a:cubicBezTo>
                      <a:cubicBezTo>
                        <a:pt x="18" y="7"/>
                        <a:pt x="11" y="3"/>
                        <a:pt x="10" y="1"/>
                      </a:cubicBezTo>
                      <a:cubicBezTo>
                        <a:pt x="9" y="1"/>
                        <a:pt x="7" y="1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6" name="Freeform 898">
                  <a:extLst>
                    <a:ext uri="{FF2B5EF4-FFF2-40B4-BE49-F238E27FC236}">
                      <a16:creationId xmlns:a16="http://schemas.microsoft.com/office/drawing/2014/main" id="{793249FC-AC3D-C041-9350-B032ADFC6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3191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7" name="Freeform 899">
                  <a:extLst>
                    <a:ext uri="{FF2B5EF4-FFF2-40B4-BE49-F238E27FC236}">
                      <a16:creationId xmlns:a16="http://schemas.microsoft.com/office/drawing/2014/main" id="{F94CBF5D-2272-B148-87E8-D1A58600C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3178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8" name="Freeform 900">
                  <a:extLst>
                    <a:ext uri="{FF2B5EF4-FFF2-40B4-BE49-F238E27FC236}">
                      <a16:creationId xmlns:a16="http://schemas.microsoft.com/office/drawing/2014/main" id="{57F19F26-FA71-FA41-B496-BFE0E864A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3178"/>
                  <a:ext cx="2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9" name="Freeform 901">
                  <a:extLst>
                    <a:ext uri="{FF2B5EF4-FFF2-40B4-BE49-F238E27FC236}">
                      <a16:creationId xmlns:a16="http://schemas.microsoft.com/office/drawing/2014/main" id="{5F702B9B-C92E-0D46-9B96-96BAE806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088"/>
                  <a:ext cx="18" cy="89"/>
                </a:xfrm>
                <a:custGeom>
                  <a:avLst/>
                  <a:gdLst>
                    <a:gd name="T0" fmla="*/ 18 w 20"/>
                    <a:gd name="T1" fmla="*/ 1 h 103"/>
                    <a:gd name="T2" fmla="*/ 15 w 20"/>
                    <a:gd name="T3" fmla="*/ 4 h 103"/>
                    <a:gd name="T4" fmla="*/ 11 w 20"/>
                    <a:gd name="T5" fmla="*/ 0 h 103"/>
                    <a:gd name="T6" fmla="*/ 4 w 20"/>
                    <a:gd name="T7" fmla="*/ 0 h 103"/>
                    <a:gd name="T8" fmla="*/ 6 w 20"/>
                    <a:gd name="T9" fmla="*/ 8 h 103"/>
                    <a:gd name="T10" fmla="*/ 3 w 20"/>
                    <a:gd name="T11" fmla="*/ 8 h 103"/>
                    <a:gd name="T12" fmla="*/ 4 w 20"/>
                    <a:gd name="T13" fmla="*/ 23 h 103"/>
                    <a:gd name="T14" fmla="*/ 6 w 20"/>
                    <a:gd name="T15" fmla="*/ 34 h 103"/>
                    <a:gd name="T16" fmla="*/ 3 w 20"/>
                    <a:gd name="T17" fmla="*/ 78 h 103"/>
                    <a:gd name="T18" fmla="*/ 9 w 20"/>
                    <a:gd name="T19" fmla="*/ 80 h 103"/>
                    <a:gd name="T20" fmla="*/ 5 w 20"/>
                    <a:gd name="T21" fmla="*/ 83 h 103"/>
                    <a:gd name="T22" fmla="*/ 5 w 20"/>
                    <a:gd name="T23" fmla="*/ 80 h 103"/>
                    <a:gd name="T24" fmla="*/ 4 w 20"/>
                    <a:gd name="T25" fmla="*/ 93 h 103"/>
                    <a:gd name="T26" fmla="*/ 12 w 20"/>
                    <a:gd name="T27" fmla="*/ 93 h 103"/>
                    <a:gd name="T28" fmla="*/ 4 w 20"/>
                    <a:gd name="T29" fmla="*/ 98 h 103"/>
                    <a:gd name="T30" fmla="*/ 9 w 20"/>
                    <a:gd name="T31" fmla="*/ 102 h 103"/>
                    <a:gd name="T32" fmla="*/ 14 w 20"/>
                    <a:gd name="T33" fmla="*/ 98 h 103"/>
                    <a:gd name="T34" fmla="*/ 17 w 20"/>
                    <a:gd name="T35" fmla="*/ 101 h 103"/>
                    <a:gd name="T36" fmla="*/ 8 w 20"/>
                    <a:gd name="T37" fmla="*/ 73 h 103"/>
                    <a:gd name="T38" fmla="*/ 12 w 20"/>
                    <a:gd name="T39" fmla="*/ 74 h 103"/>
                    <a:gd name="T40" fmla="*/ 16 w 20"/>
                    <a:gd name="T41" fmla="*/ 58 h 103"/>
                    <a:gd name="T42" fmla="*/ 9 w 20"/>
                    <a:gd name="T43" fmla="*/ 51 h 103"/>
                    <a:gd name="T44" fmla="*/ 12 w 20"/>
                    <a:gd name="T45" fmla="*/ 47 h 103"/>
                    <a:gd name="T46" fmla="*/ 9 w 20"/>
                    <a:gd name="T47" fmla="*/ 47 h 103"/>
                    <a:gd name="T48" fmla="*/ 13 w 20"/>
                    <a:gd name="T49" fmla="*/ 42 h 103"/>
                    <a:gd name="T50" fmla="*/ 6 w 20"/>
                    <a:gd name="T51" fmla="*/ 41 h 103"/>
                    <a:gd name="T52" fmla="*/ 17 w 20"/>
                    <a:gd name="T53" fmla="*/ 31 h 103"/>
                    <a:gd name="T54" fmla="*/ 13 w 20"/>
                    <a:gd name="T55" fmla="*/ 32 h 103"/>
                    <a:gd name="T56" fmla="*/ 9 w 20"/>
                    <a:gd name="T57" fmla="*/ 30 h 103"/>
                    <a:gd name="T58" fmla="*/ 16 w 20"/>
                    <a:gd name="T59" fmla="*/ 28 h 103"/>
                    <a:gd name="T60" fmla="*/ 12 w 20"/>
                    <a:gd name="T61" fmla="*/ 20 h 103"/>
                    <a:gd name="T62" fmla="*/ 8 w 20"/>
                    <a:gd name="T63" fmla="*/ 21 h 103"/>
                    <a:gd name="T64" fmla="*/ 11 w 20"/>
                    <a:gd name="T65" fmla="*/ 10 h 103"/>
                    <a:gd name="T66" fmla="*/ 17 w 20"/>
                    <a:gd name="T67" fmla="*/ 16 h 103"/>
                    <a:gd name="T68" fmla="*/ 20 w 20"/>
                    <a:gd name="T69" fmla="*/ 12 h 103"/>
                    <a:gd name="T70" fmla="*/ 12 w 20"/>
                    <a:gd name="T71" fmla="*/ 5 h 103"/>
                    <a:gd name="T72" fmla="*/ 18 w 20"/>
                    <a:gd name="T73" fmla="*/ 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" h="103">
                      <a:moveTo>
                        <a:pt x="18" y="1"/>
                      </a:moveTo>
                      <a:cubicBezTo>
                        <a:pt x="16" y="1"/>
                        <a:pt x="14" y="2"/>
                        <a:pt x="15" y="4"/>
                      </a:cubicBezTo>
                      <a:cubicBezTo>
                        <a:pt x="12" y="4"/>
                        <a:pt x="12" y="1"/>
                        <a:pt x="11" y="0"/>
                      </a:cubicBezTo>
                      <a:cubicBezTo>
                        <a:pt x="8" y="3"/>
                        <a:pt x="7" y="0"/>
                        <a:pt x="4" y="0"/>
                      </a:cubicBezTo>
                      <a:cubicBezTo>
                        <a:pt x="3" y="3"/>
                        <a:pt x="7" y="5"/>
                        <a:pt x="6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5" y="13"/>
                        <a:pt x="7" y="20"/>
                        <a:pt x="4" y="23"/>
                      </a:cubicBezTo>
                      <a:cubicBezTo>
                        <a:pt x="3" y="27"/>
                        <a:pt x="5" y="30"/>
                        <a:pt x="6" y="34"/>
                      </a:cubicBezTo>
                      <a:cubicBezTo>
                        <a:pt x="4" y="48"/>
                        <a:pt x="7" y="63"/>
                        <a:pt x="3" y="78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6" y="80"/>
                        <a:pt x="10" y="83"/>
                        <a:pt x="5" y="83"/>
                      </a:cubicBezTo>
                      <a:cubicBezTo>
                        <a:pt x="6" y="82"/>
                        <a:pt x="6" y="81"/>
                        <a:pt x="5" y="80"/>
                      </a:cubicBezTo>
                      <a:cubicBezTo>
                        <a:pt x="0" y="83"/>
                        <a:pt x="6" y="89"/>
                        <a:pt x="4" y="93"/>
                      </a:cubicBezTo>
                      <a:cubicBezTo>
                        <a:pt x="5" y="92"/>
                        <a:pt x="11" y="92"/>
                        <a:pt x="12" y="93"/>
                      </a:cubicBezTo>
                      <a:cubicBezTo>
                        <a:pt x="4" y="92"/>
                        <a:pt x="12" y="97"/>
                        <a:pt x="4" y="98"/>
                      </a:cubicBezTo>
                      <a:cubicBezTo>
                        <a:pt x="2" y="102"/>
                        <a:pt x="10" y="98"/>
                        <a:pt x="9" y="102"/>
                      </a:cubicBezTo>
                      <a:cubicBezTo>
                        <a:pt x="13" y="103"/>
                        <a:pt x="11" y="99"/>
                        <a:pt x="14" y="98"/>
                      </a:cubicBezTo>
                      <a:cubicBezTo>
                        <a:pt x="17" y="99"/>
                        <a:pt x="12" y="101"/>
                        <a:pt x="17" y="101"/>
                      </a:cubicBezTo>
                      <a:cubicBezTo>
                        <a:pt x="19" y="95"/>
                        <a:pt x="10" y="83"/>
                        <a:pt x="8" y="73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9" y="69"/>
                        <a:pt x="9" y="61"/>
                        <a:pt x="16" y="58"/>
                      </a:cubicBezTo>
                      <a:cubicBezTo>
                        <a:pt x="12" y="58"/>
                        <a:pt x="18" y="50"/>
                        <a:pt x="9" y="51"/>
                      </a:cubicBezTo>
                      <a:cubicBezTo>
                        <a:pt x="11" y="50"/>
                        <a:pt x="11" y="49"/>
                        <a:pt x="12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4"/>
                        <a:pt x="14" y="45"/>
                        <a:pt x="13" y="42"/>
                      </a:cubicBezTo>
                      <a:cubicBezTo>
                        <a:pt x="10" y="44"/>
                        <a:pt x="9" y="42"/>
                        <a:pt x="6" y="41"/>
                      </a:cubicBezTo>
                      <a:cubicBezTo>
                        <a:pt x="10" y="37"/>
                        <a:pt x="14" y="34"/>
                        <a:pt x="17" y="31"/>
                      </a:cubicBezTo>
                      <a:cubicBezTo>
                        <a:pt x="16" y="31"/>
                        <a:pt x="14" y="31"/>
                        <a:pt x="13" y="32"/>
                      </a:cubicBezTo>
                      <a:cubicBezTo>
                        <a:pt x="14" y="30"/>
                        <a:pt x="11" y="30"/>
                        <a:pt x="9" y="30"/>
                      </a:cubicBezTo>
                      <a:cubicBezTo>
                        <a:pt x="9" y="28"/>
                        <a:pt x="14" y="28"/>
                        <a:pt x="16" y="28"/>
                      </a:cubicBezTo>
                      <a:cubicBezTo>
                        <a:pt x="18" y="25"/>
                        <a:pt x="9" y="23"/>
                        <a:pt x="12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7"/>
                        <a:pt x="12" y="14"/>
                        <a:pt x="11" y="10"/>
                      </a:cubicBezTo>
                      <a:cubicBezTo>
                        <a:pt x="16" y="8"/>
                        <a:pt x="15" y="14"/>
                        <a:pt x="17" y="16"/>
                      </a:cubicBezTo>
                      <a:cubicBezTo>
                        <a:pt x="18" y="15"/>
                        <a:pt x="19" y="13"/>
                        <a:pt x="20" y="12"/>
                      </a:cubicBezTo>
                      <a:cubicBezTo>
                        <a:pt x="18" y="11"/>
                        <a:pt x="14" y="8"/>
                        <a:pt x="12" y="5"/>
                      </a:cubicBezTo>
                      <a:cubicBezTo>
                        <a:pt x="18" y="8"/>
                        <a:pt x="18" y="2"/>
                        <a:pt x="18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0" name="Freeform 902">
                  <a:extLst>
                    <a:ext uri="{FF2B5EF4-FFF2-40B4-BE49-F238E27FC236}">
                      <a16:creationId xmlns:a16="http://schemas.microsoft.com/office/drawing/2014/main" id="{866DC806-58E9-624C-9CCD-89C6026DF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3098"/>
                  <a:ext cx="1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1" name="Freeform 903">
                  <a:extLst>
                    <a:ext uri="{FF2B5EF4-FFF2-40B4-BE49-F238E27FC236}">
                      <a16:creationId xmlns:a16="http://schemas.microsoft.com/office/drawing/2014/main" id="{C2DE128C-8308-4A49-8032-F295721F7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6" y="308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2" name="Freeform 904">
                  <a:extLst>
                    <a:ext uri="{FF2B5EF4-FFF2-40B4-BE49-F238E27FC236}">
                      <a16:creationId xmlns:a16="http://schemas.microsoft.com/office/drawing/2014/main" id="{341BE257-BC7A-1E41-A319-D7BF29DEE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310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3" name="Freeform 905">
                  <a:extLst>
                    <a:ext uri="{FF2B5EF4-FFF2-40B4-BE49-F238E27FC236}">
                      <a16:creationId xmlns:a16="http://schemas.microsoft.com/office/drawing/2014/main" id="{CECD11F2-6735-8A41-9D04-FD7F09859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5" y="3112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4" name="Freeform 906">
                  <a:extLst>
                    <a:ext uri="{FF2B5EF4-FFF2-40B4-BE49-F238E27FC236}">
                      <a16:creationId xmlns:a16="http://schemas.microsoft.com/office/drawing/2014/main" id="{7680F574-2650-6540-BCD2-D7A48C5F2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3132"/>
                  <a:ext cx="3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5" name="Freeform 907">
                  <a:extLst>
                    <a:ext uri="{FF2B5EF4-FFF2-40B4-BE49-F238E27FC236}">
                      <a16:creationId xmlns:a16="http://schemas.microsoft.com/office/drawing/2014/main" id="{1A35811E-2FFE-1A42-8750-67871A8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7" y="3091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1 h 4"/>
                    <a:gd name="T4" fmla="*/ 0 w 2"/>
                    <a:gd name="T5" fmla="*/ 0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6" name="Freeform 908">
                  <a:extLst>
                    <a:ext uri="{FF2B5EF4-FFF2-40B4-BE49-F238E27FC236}">
                      <a16:creationId xmlns:a16="http://schemas.microsoft.com/office/drawing/2014/main" id="{C1500354-C4B8-5040-8B85-B8EDA9FBE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037"/>
                  <a:ext cx="20" cy="48"/>
                </a:xfrm>
                <a:custGeom>
                  <a:avLst/>
                  <a:gdLst>
                    <a:gd name="T0" fmla="*/ 5 w 24"/>
                    <a:gd name="T1" fmla="*/ 3 h 56"/>
                    <a:gd name="T2" fmla="*/ 2 w 24"/>
                    <a:gd name="T3" fmla="*/ 13 h 56"/>
                    <a:gd name="T4" fmla="*/ 12 w 24"/>
                    <a:gd name="T5" fmla="*/ 20 h 56"/>
                    <a:gd name="T6" fmla="*/ 3 w 24"/>
                    <a:gd name="T7" fmla="*/ 19 h 56"/>
                    <a:gd name="T8" fmla="*/ 9 w 24"/>
                    <a:gd name="T9" fmla="*/ 38 h 56"/>
                    <a:gd name="T10" fmla="*/ 5 w 24"/>
                    <a:gd name="T11" fmla="*/ 38 h 56"/>
                    <a:gd name="T12" fmla="*/ 15 w 24"/>
                    <a:gd name="T13" fmla="*/ 46 h 56"/>
                    <a:gd name="T14" fmla="*/ 4 w 24"/>
                    <a:gd name="T15" fmla="*/ 46 h 56"/>
                    <a:gd name="T16" fmla="*/ 3 w 24"/>
                    <a:gd name="T17" fmla="*/ 45 h 56"/>
                    <a:gd name="T18" fmla="*/ 6 w 24"/>
                    <a:gd name="T19" fmla="*/ 55 h 56"/>
                    <a:gd name="T20" fmla="*/ 13 w 24"/>
                    <a:gd name="T21" fmla="*/ 56 h 56"/>
                    <a:gd name="T22" fmla="*/ 18 w 24"/>
                    <a:gd name="T23" fmla="*/ 56 h 56"/>
                    <a:gd name="T24" fmla="*/ 14 w 24"/>
                    <a:gd name="T25" fmla="*/ 49 h 56"/>
                    <a:gd name="T26" fmla="*/ 18 w 24"/>
                    <a:gd name="T27" fmla="*/ 49 h 56"/>
                    <a:gd name="T28" fmla="*/ 16 w 24"/>
                    <a:gd name="T29" fmla="*/ 46 h 56"/>
                    <a:gd name="T30" fmla="*/ 19 w 24"/>
                    <a:gd name="T31" fmla="*/ 46 h 56"/>
                    <a:gd name="T32" fmla="*/ 16 w 24"/>
                    <a:gd name="T33" fmla="*/ 41 h 56"/>
                    <a:gd name="T34" fmla="*/ 17 w 24"/>
                    <a:gd name="T35" fmla="*/ 41 h 56"/>
                    <a:gd name="T36" fmla="*/ 13 w 24"/>
                    <a:gd name="T37" fmla="*/ 38 h 56"/>
                    <a:gd name="T38" fmla="*/ 18 w 24"/>
                    <a:gd name="T39" fmla="*/ 36 h 56"/>
                    <a:gd name="T40" fmla="*/ 14 w 24"/>
                    <a:gd name="T41" fmla="*/ 36 h 56"/>
                    <a:gd name="T42" fmla="*/ 20 w 24"/>
                    <a:gd name="T43" fmla="*/ 24 h 56"/>
                    <a:gd name="T44" fmla="*/ 16 w 24"/>
                    <a:gd name="T45" fmla="*/ 23 h 56"/>
                    <a:gd name="T46" fmla="*/ 19 w 24"/>
                    <a:gd name="T47" fmla="*/ 29 h 56"/>
                    <a:gd name="T48" fmla="*/ 10 w 24"/>
                    <a:gd name="T49" fmla="*/ 28 h 56"/>
                    <a:gd name="T50" fmla="*/ 18 w 24"/>
                    <a:gd name="T51" fmla="*/ 21 h 56"/>
                    <a:gd name="T52" fmla="*/ 16 w 24"/>
                    <a:gd name="T53" fmla="*/ 12 h 56"/>
                    <a:gd name="T54" fmla="*/ 18 w 24"/>
                    <a:gd name="T55" fmla="*/ 12 h 56"/>
                    <a:gd name="T56" fmla="*/ 14 w 24"/>
                    <a:gd name="T57" fmla="*/ 6 h 56"/>
                    <a:gd name="T58" fmla="*/ 13 w 24"/>
                    <a:gd name="T59" fmla="*/ 8 h 56"/>
                    <a:gd name="T60" fmla="*/ 10 w 24"/>
                    <a:gd name="T61" fmla="*/ 5 h 56"/>
                    <a:gd name="T62" fmla="*/ 12 w 24"/>
                    <a:gd name="T63" fmla="*/ 5 h 56"/>
                    <a:gd name="T64" fmla="*/ 6 w 24"/>
                    <a:gd name="T65" fmla="*/ 0 h 56"/>
                    <a:gd name="T66" fmla="*/ 10 w 24"/>
                    <a:gd name="T67" fmla="*/ 6 h 56"/>
                    <a:gd name="T68" fmla="*/ 5 w 24"/>
                    <a:gd name="T6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56">
                      <a:moveTo>
                        <a:pt x="5" y="3"/>
                      </a:moveTo>
                      <a:cubicBezTo>
                        <a:pt x="0" y="6"/>
                        <a:pt x="3" y="10"/>
                        <a:pt x="2" y="13"/>
                      </a:cubicBezTo>
                      <a:cubicBezTo>
                        <a:pt x="4" y="20"/>
                        <a:pt x="12" y="14"/>
                        <a:pt x="12" y="20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5"/>
                        <a:pt x="1" y="33"/>
                        <a:pt x="9" y="38"/>
                      </a:cubicBezTo>
                      <a:cubicBezTo>
                        <a:pt x="8" y="39"/>
                        <a:pt x="7" y="40"/>
                        <a:pt x="5" y="38"/>
                      </a:cubicBezTo>
                      <a:cubicBezTo>
                        <a:pt x="6" y="42"/>
                        <a:pt x="19" y="41"/>
                        <a:pt x="15" y="46"/>
                      </a:cubicBezTo>
                      <a:cubicBezTo>
                        <a:pt x="10" y="41"/>
                        <a:pt x="10" y="47"/>
                        <a:pt x="4" y="46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4" y="48"/>
                        <a:pt x="7" y="53"/>
                        <a:pt x="6" y="55"/>
                      </a:cubicBezTo>
                      <a:cubicBezTo>
                        <a:pt x="9" y="55"/>
                        <a:pt x="12" y="53"/>
                        <a:pt x="13" y="56"/>
                      </a:cubicBezTo>
                      <a:cubicBezTo>
                        <a:pt x="13" y="55"/>
                        <a:pt x="16" y="56"/>
                        <a:pt x="18" y="56"/>
                      </a:cubicBezTo>
                      <a:cubicBezTo>
                        <a:pt x="16" y="53"/>
                        <a:pt x="17" y="51"/>
                        <a:pt x="14" y="49"/>
                      </a:cubicBezTo>
                      <a:cubicBezTo>
                        <a:pt x="17" y="48"/>
                        <a:pt x="15" y="50"/>
                        <a:pt x="18" y="49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9" y="48"/>
                        <a:pt x="19" y="46"/>
                      </a:cubicBezTo>
                      <a:cubicBezTo>
                        <a:pt x="18" y="45"/>
                        <a:pt x="16" y="43"/>
                        <a:pt x="16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6" y="40"/>
                        <a:pt x="18" y="37"/>
                        <a:pt x="13" y="38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6" y="32"/>
                        <a:pt x="24" y="30"/>
                        <a:pt x="20" y="24"/>
                      </a:cubicBezTo>
                      <a:cubicBezTo>
                        <a:pt x="19" y="26"/>
                        <a:pt x="17" y="24"/>
                        <a:pt x="16" y="23"/>
                      </a:cubicBezTo>
                      <a:cubicBezTo>
                        <a:pt x="14" y="26"/>
                        <a:pt x="19" y="27"/>
                        <a:pt x="19" y="29"/>
                      </a:cubicBezTo>
                      <a:cubicBezTo>
                        <a:pt x="16" y="29"/>
                        <a:pt x="12" y="25"/>
                        <a:pt x="10" y="28"/>
                      </a:cubicBezTo>
                      <a:cubicBezTo>
                        <a:pt x="14" y="25"/>
                        <a:pt x="9" y="22"/>
                        <a:pt x="18" y="21"/>
                      </a:cubicBezTo>
                      <a:cubicBezTo>
                        <a:pt x="18" y="17"/>
                        <a:pt x="14" y="16"/>
                        <a:pt x="16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2" y="11"/>
                        <a:pt x="20" y="9"/>
                        <a:pt x="14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8"/>
                        <a:pt x="11" y="7"/>
                        <a:pt x="10" y="5"/>
                      </a:cubicBezTo>
                      <a:cubicBezTo>
                        <a:pt x="11" y="6"/>
                        <a:pt x="11" y="6"/>
                        <a:pt x="12" y="5"/>
                      </a:cubicBezTo>
                      <a:cubicBezTo>
                        <a:pt x="8" y="5"/>
                        <a:pt x="7" y="0"/>
                        <a:pt x="6" y="0"/>
                      </a:cubicBezTo>
                      <a:cubicBezTo>
                        <a:pt x="6" y="1"/>
                        <a:pt x="9" y="4"/>
                        <a:pt x="10" y="6"/>
                      </a:cubicBezTo>
                      <a:cubicBezTo>
                        <a:pt x="8" y="5"/>
                        <a:pt x="4" y="5"/>
                        <a:pt x="5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7" name="Freeform 909">
                  <a:extLst>
                    <a:ext uri="{FF2B5EF4-FFF2-40B4-BE49-F238E27FC236}">
                      <a16:creationId xmlns:a16="http://schemas.microsoft.com/office/drawing/2014/main" id="{42D39BE8-3A98-BC42-BFBF-5CC110303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307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8" name="Freeform 910">
                  <a:extLst>
                    <a:ext uri="{FF2B5EF4-FFF2-40B4-BE49-F238E27FC236}">
                      <a16:creationId xmlns:a16="http://schemas.microsoft.com/office/drawing/2014/main" id="{B3FE6531-9701-AF4C-BA04-1DC5A4C62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8" y="2997"/>
                  <a:ext cx="24" cy="38"/>
                </a:xfrm>
                <a:custGeom>
                  <a:avLst/>
                  <a:gdLst>
                    <a:gd name="T0" fmla="*/ 14 w 28"/>
                    <a:gd name="T1" fmla="*/ 32 h 44"/>
                    <a:gd name="T2" fmla="*/ 20 w 28"/>
                    <a:gd name="T3" fmla="*/ 31 h 44"/>
                    <a:gd name="T4" fmla="*/ 9 w 28"/>
                    <a:gd name="T5" fmla="*/ 31 h 44"/>
                    <a:gd name="T6" fmla="*/ 8 w 28"/>
                    <a:gd name="T7" fmla="*/ 26 h 44"/>
                    <a:gd name="T8" fmla="*/ 17 w 28"/>
                    <a:gd name="T9" fmla="*/ 26 h 44"/>
                    <a:gd name="T10" fmla="*/ 18 w 28"/>
                    <a:gd name="T11" fmla="*/ 22 h 44"/>
                    <a:gd name="T12" fmla="*/ 12 w 28"/>
                    <a:gd name="T13" fmla="*/ 22 h 44"/>
                    <a:gd name="T14" fmla="*/ 9 w 28"/>
                    <a:gd name="T15" fmla="*/ 16 h 44"/>
                    <a:gd name="T16" fmla="*/ 11 w 28"/>
                    <a:gd name="T17" fmla="*/ 19 h 44"/>
                    <a:gd name="T18" fmla="*/ 18 w 28"/>
                    <a:gd name="T19" fmla="*/ 16 h 44"/>
                    <a:gd name="T20" fmla="*/ 2 w 28"/>
                    <a:gd name="T21" fmla="*/ 3 h 44"/>
                    <a:gd name="T22" fmla="*/ 3 w 28"/>
                    <a:gd name="T23" fmla="*/ 7 h 44"/>
                    <a:gd name="T24" fmla="*/ 10 w 28"/>
                    <a:gd name="T25" fmla="*/ 8 h 44"/>
                    <a:gd name="T26" fmla="*/ 8 w 28"/>
                    <a:gd name="T27" fmla="*/ 11 h 44"/>
                    <a:gd name="T28" fmla="*/ 4 w 28"/>
                    <a:gd name="T29" fmla="*/ 9 h 44"/>
                    <a:gd name="T30" fmla="*/ 4 w 28"/>
                    <a:gd name="T31" fmla="*/ 38 h 44"/>
                    <a:gd name="T32" fmla="*/ 4 w 28"/>
                    <a:gd name="T33" fmla="*/ 34 h 44"/>
                    <a:gd name="T34" fmla="*/ 9 w 28"/>
                    <a:gd name="T35" fmla="*/ 38 h 44"/>
                    <a:gd name="T36" fmla="*/ 15 w 28"/>
                    <a:gd name="T37" fmla="*/ 36 h 44"/>
                    <a:gd name="T38" fmla="*/ 13 w 28"/>
                    <a:gd name="T39" fmla="*/ 38 h 44"/>
                    <a:gd name="T40" fmla="*/ 20 w 28"/>
                    <a:gd name="T41" fmla="*/ 38 h 44"/>
                    <a:gd name="T42" fmla="*/ 23 w 28"/>
                    <a:gd name="T43" fmla="*/ 44 h 44"/>
                    <a:gd name="T44" fmla="*/ 23 w 28"/>
                    <a:gd name="T45" fmla="*/ 34 h 44"/>
                    <a:gd name="T46" fmla="*/ 14 w 28"/>
                    <a:gd name="T47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4">
                      <a:moveTo>
                        <a:pt x="14" y="32"/>
                      </a:moveTo>
                      <a:cubicBezTo>
                        <a:pt x="15" y="30"/>
                        <a:pt x="18" y="33"/>
                        <a:pt x="20" y="31"/>
                      </a:cubicBezTo>
                      <a:cubicBezTo>
                        <a:pt x="17" y="28"/>
                        <a:pt x="14" y="34"/>
                        <a:pt x="9" y="31"/>
                      </a:cubicBezTo>
                      <a:cubicBezTo>
                        <a:pt x="12" y="30"/>
                        <a:pt x="8" y="27"/>
                        <a:pt x="8" y="26"/>
                      </a:cubicBezTo>
                      <a:cubicBezTo>
                        <a:pt x="10" y="27"/>
                        <a:pt x="16" y="27"/>
                        <a:pt x="17" y="26"/>
                      </a:cubicBezTo>
                      <a:cubicBezTo>
                        <a:pt x="15" y="25"/>
                        <a:pt x="18" y="23"/>
                        <a:pt x="18" y="22"/>
                      </a:cubicBezTo>
                      <a:cubicBezTo>
                        <a:pt x="15" y="26"/>
                        <a:pt x="16" y="18"/>
                        <a:pt x="12" y="22"/>
                      </a:cubicBezTo>
                      <a:cubicBezTo>
                        <a:pt x="9" y="22"/>
                        <a:pt x="7" y="18"/>
                        <a:pt x="9" y="16"/>
                      </a:cubicBezTo>
                      <a:cubicBezTo>
                        <a:pt x="12" y="17"/>
                        <a:pt x="11" y="18"/>
                        <a:pt x="11" y="19"/>
                      </a:cubicBezTo>
                      <a:cubicBezTo>
                        <a:pt x="16" y="20"/>
                        <a:pt x="14" y="16"/>
                        <a:pt x="18" y="16"/>
                      </a:cubicBezTo>
                      <a:cubicBezTo>
                        <a:pt x="12" y="12"/>
                        <a:pt x="12" y="0"/>
                        <a:pt x="2" y="3"/>
                      </a:cubicBezTo>
                      <a:cubicBezTo>
                        <a:pt x="0" y="5"/>
                        <a:pt x="3" y="6"/>
                        <a:pt x="3" y="7"/>
                      </a:cubicBezTo>
                      <a:cubicBezTo>
                        <a:pt x="5" y="3"/>
                        <a:pt x="8" y="7"/>
                        <a:pt x="10" y="8"/>
                      </a:cubicBezTo>
                      <a:cubicBezTo>
                        <a:pt x="8" y="9"/>
                        <a:pt x="12" y="12"/>
                        <a:pt x="8" y="11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7"/>
                        <a:pt x="3" y="28"/>
                        <a:pt x="4" y="38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7" y="34"/>
                        <a:pt x="7" y="36"/>
                        <a:pt x="9" y="38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7"/>
                        <a:pt x="16" y="38"/>
                        <a:pt x="13" y="38"/>
                      </a:cubicBezTo>
                      <a:cubicBezTo>
                        <a:pt x="16" y="40"/>
                        <a:pt x="18" y="39"/>
                        <a:pt x="20" y="38"/>
                      </a:cubicBezTo>
                      <a:cubicBezTo>
                        <a:pt x="21" y="41"/>
                        <a:pt x="19" y="42"/>
                        <a:pt x="23" y="44"/>
                      </a:cubicBezTo>
                      <a:cubicBezTo>
                        <a:pt x="28" y="39"/>
                        <a:pt x="18" y="40"/>
                        <a:pt x="23" y="34"/>
                      </a:cubicBez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9" name="Freeform 911">
                  <a:extLst>
                    <a:ext uri="{FF2B5EF4-FFF2-40B4-BE49-F238E27FC236}">
                      <a16:creationId xmlns:a16="http://schemas.microsoft.com/office/drawing/2014/main" id="{04AF0A8C-8FDF-1C44-B8FC-8F1BD3F4B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0" y="3034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0" name="Freeform 912">
                  <a:extLst>
                    <a:ext uri="{FF2B5EF4-FFF2-40B4-BE49-F238E27FC236}">
                      <a16:creationId xmlns:a16="http://schemas.microsoft.com/office/drawing/2014/main" id="{B5F72B2C-8918-D940-9193-9BAB12463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032"/>
                  <a:ext cx="5" cy="2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1" name="Freeform 913">
                  <a:extLst>
                    <a:ext uri="{FF2B5EF4-FFF2-40B4-BE49-F238E27FC236}">
                      <a16:creationId xmlns:a16="http://schemas.microsoft.com/office/drawing/2014/main" id="{9A553D04-B63A-D14C-A46B-E987E9896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3006"/>
                  <a:ext cx="1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2" name="Freeform 914">
                  <a:extLst>
                    <a:ext uri="{FF2B5EF4-FFF2-40B4-BE49-F238E27FC236}">
                      <a16:creationId xmlns:a16="http://schemas.microsoft.com/office/drawing/2014/main" id="{81F5BFDF-00E1-7A4A-AD1B-D4486F305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9" y="2990"/>
                  <a:ext cx="11" cy="11"/>
                </a:xfrm>
                <a:custGeom>
                  <a:avLst/>
                  <a:gdLst>
                    <a:gd name="T0" fmla="*/ 0 w 13"/>
                    <a:gd name="T1" fmla="*/ 0 h 13"/>
                    <a:gd name="T2" fmla="*/ 0 w 13"/>
                    <a:gd name="T3" fmla="*/ 11 h 13"/>
                    <a:gd name="T4" fmla="*/ 12 w 13"/>
                    <a:gd name="T5" fmla="*/ 11 h 13"/>
                    <a:gd name="T6" fmla="*/ 5 w 13"/>
                    <a:gd name="T7" fmla="*/ 6 h 13"/>
                    <a:gd name="T8" fmla="*/ 5 w 13"/>
                    <a:gd name="T9" fmla="*/ 0 h 13"/>
                    <a:gd name="T10" fmla="*/ 0 w 13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0" y="0"/>
                      </a:moveTo>
                      <a:cubicBezTo>
                        <a:pt x="1" y="4"/>
                        <a:pt x="4" y="6"/>
                        <a:pt x="0" y="11"/>
                      </a:cubicBezTo>
                      <a:cubicBezTo>
                        <a:pt x="5" y="13"/>
                        <a:pt x="8" y="10"/>
                        <a:pt x="12" y="11"/>
                      </a:cubicBezTo>
                      <a:cubicBezTo>
                        <a:pt x="13" y="8"/>
                        <a:pt x="6" y="9"/>
                        <a:pt x="5" y="6"/>
                      </a:cubicBezTo>
                      <a:cubicBezTo>
                        <a:pt x="8" y="5"/>
                        <a:pt x="4" y="2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3" name="Freeform 915">
                  <a:extLst>
                    <a:ext uri="{FF2B5EF4-FFF2-40B4-BE49-F238E27FC236}">
                      <a16:creationId xmlns:a16="http://schemas.microsoft.com/office/drawing/2014/main" id="{28DE38F1-239F-5C4A-A59B-3154733FE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901"/>
                  <a:ext cx="19" cy="92"/>
                </a:xfrm>
                <a:custGeom>
                  <a:avLst/>
                  <a:gdLst>
                    <a:gd name="T0" fmla="*/ 13 w 22"/>
                    <a:gd name="T1" fmla="*/ 88 h 107"/>
                    <a:gd name="T2" fmla="*/ 11 w 22"/>
                    <a:gd name="T3" fmla="*/ 82 h 107"/>
                    <a:gd name="T4" fmla="*/ 14 w 22"/>
                    <a:gd name="T5" fmla="*/ 85 h 107"/>
                    <a:gd name="T6" fmla="*/ 17 w 22"/>
                    <a:gd name="T7" fmla="*/ 81 h 107"/>
                    <a:gd name="T8" fmla="*/ 14 w 22"/>
                    <a:gd name="T9" fmla="*/ 81 h 107"/>
                    <a:gd name="T10" fmla="*/ 13 w 22"/>
                    <a:gd name="T11" fmla="*/ 71 h 107"/>
                    <a:gd name="T12" fmla="*/ 8 w 22"/>
                    <a:gd name="T13" fmla="*/ 69 h 107"/>
                    <a:gd name="T14" fmla="*/ 16 w 22"/>
                    <a:gd name="T15" fmla="*/ 63 h 107"/>
                    <a:gd name="T16" fmla="*/ 5 w 22"/>
                    <a:gd name="T17" fmla="*/ 64 h 107"/>
                    <a:gd name="T18" fmla="*/ 9 w 22"/>
                    <a:gd name="T19" fmla="*/ 53 h 107"/>
                    <a:gd name="T20" fmla="*/ 10 w 22"/>
                    <a:gd name="T21" fmla="*/ 56 h 107"/>
                    <a:gd name="T22" fmla="*/ 10 w 22"/>
                    <a:gd name="T23" fmla="*/ 50 h 107"/>
                    <a:gd name="T24" fmla="*/ 15 w 22"/>
                    <a:gd name="T25" fmla="*/ 50 h 107"/>
                    <a:gd name="T26" fmla="*/ 15 w 22"/>
                    <a:gd name="T27" fmla="*/ 41 h 107"/>
                    <a:gd name="T28" fmla="*/ 17 w 22"/>
                    <a:gd name="T29" fmla="*/ 42 h 107"/>
                    <a:gd name="T30" fmla="*/ 13 w 22"/>
                    <a:gd name="T31" fmla="*/ 25 h 107"/>
                    <a:gd name="T32" fmla="*/ 16 w 22"/>
                    <a:gd name="T33" fmla="*/ 23 h 107"/>
                    <a:gd name="T34" fmla="*/ 6 w 22"/>
                    <a:gd name="T35" fmla="*/ 24 h 107"/>
                    <a:gd name="T36" fmla="*/ 7 w 22"/>
                    <a:gd name="T37" fmla="*/ 17 h 107"/>
                    <a:gd name="T38" fmla="*/ 13 w 22"/>
                    <a:gd name="T39" fmla="*/ 19 h 107"/>
                    <a:gd name="T40" fmla="*/ 10 w 22"/>
                    <a:gd name="T41" fmla="*/ 15 h 107"/>
                    <a:gd name="T42" fmla="*/ 16 w 22"/>
                    <a:gd name="T43" fmla="*/ 12 h 107"/>
                    <a:gd name="T44" fmla="*/ 7 w 22"/>
                    <a:gd name="T45" fmla="*/ 5 h 107"/>
                    <a:gd name="T46" fmla="*/ 9 w 22"/>
                    <a:gd name="T47" fmla="*/ 1 h 107"/>
                    <a:gd name="T48" fmla="*/ 0 w 22"/>
                    <a:gd name="T49" fmla="*/ 4 h 107"/>
                    <a:gd name="T50" fmla="*/ 2 w 22"/>
                    <a:gd name="T51" fmla="*/ 28 h 107"/>
                    <a:gd name="T52" fmla="*/ 7 w 22"/>
                    <a:gd name="T53" fmla="*/ 34 h 107"/>
                    <a:gd name="T54" fmla="*/ 1 w 22"/>
                    <a:gd name="T55" fmla="*/ 35 h 107"/>
                    <a:gd name="T56" fmla="*/ 7 w 22"/>
                    <a:gd name="T57" fmla="*/ 35 h 107"/>
                    <a:gd name="T58" fmla="*/ 2 w 22"/>
                    <a:gd name="T59" fmla="*/ 39 h 107"/>
                    <a:gd name="T60" fmla="*/ 7 w 22"/>
                    <a:gd name="T61" fmla="*/ 41 h 107"/>
                    <a:gd name="T62" fmla="*/ 0 w 22"/>
                    <a:gd name="T63" fmla="*/ 43 h 107"/>
                    <a:gd name="T64" fmla="*/ 3 w 22"/>
                    <a:gd name="T65" fmla="*/ 81 h 107"/>
                    <a:gd name="T66" fmla="*/ 7 w 22"/>
                    <a:gd name="T67" fmla="*/ 80 h 107"/>
                    <a:gd name="T68" fmla="*/ 7 w 22"/>
                    <a:gd name="T69" fmla="*/ 95 h 107"/>
                    <a:gd name="T70" fmla="*/ 11 w 22"/>
                    <a:gd name="T71" fmla="*/ 97 h 107"/>
                    <a:gd name="T72" fmla="*/ 1 w 22"/>
                    <a:gd name="T73" fmla="*/ 96 h 107"/>
                    <a:gd name="T74" fmla="*/ 3 w 22"/>
                    <a:gd name="T75" fmla="*/ 101 h 107"/>
                    <a:gd name="T76" fmla="*/ 5 w 22"/>
                    <a:gd name="T77" fmla="*/ 98 h 107"/>
                    <a:gd name="T78" fmla="*/ 3 w 22"/>
                    <a:gd name="T79" fmla="*/ 103 h 107"/>
                    <a:gd name="T80" fmla="*/ 14 w 22"/>
                    <a:gd name="T81" fmla="*/ 100 h 107"/>
                    <a:gd name="T82" fmla="*/ 19 w 22"/>
                    <a:gd name="T83" fmla="*/ 88 h 107"/>
                    <a:gd name="T84" fmla="*/ 13 w 22"/>
                    <a:gd name="T85" fmla="*/ 88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07">
                      <a:moveTo>
                        <a:pt x="13" y="88"/>
                      </a:moveTo>
                      <a:cubicBezTo>
                        <a:pt x="13" y="86"/>
                        <a:pt x="10" y="84"/>
                        <a:pt x="11" y="82"/>
                      </a:cubicBezTo>
                      <a:cubicBezTo>
                        <a:pt x="14" y="83"/>
                        <a:pt x="15" y="84"/>
                        <a:pt x="14" y="85"/>
                      </a:cubicBezTo>
                      <a:cubicBezTo>
                        <a:pt x="19" y="84"/>
                        <a:pt x="13" y="83"/>
                        <a:pt x="17" y="81"/>
                      </a:cubicBezTo>
                      <a:cubicBezTo>
                        <a:pt x="16" y="81"/>
                        <a:pt x="15" y="82"/>
                        <a:pt x="14" y="81"/>
                      </a:cubicBezTo>
                      <a:cubicBezTo>
                        <a:pt x="15" y="76"/>
                        <a:pt x="10" y="78"/>
                        <a:pt x="13" y="71"/>
                      </a:cubicBezTo>
                      <a:cubicBezTo>
                        <a:pt x="12" y="70"/>
                        <a:pt x="12" y="69"/>
                        <a:pt x="8" y="69"/>
                      </a:cubicBezTo>
                      <a:cubicBezTo>
                        <a:pt x="13" y="65"/>
                        <a:pt x="12" y="67"/>
                        <a:pt x="16" y="63"/>
                      </a:cubicBezTo>
                      <a:cubicBezTo>
                        <a:pt x="14" y="63"/>
                        <a:pt x="10" y="64"/>
                        <a:pt x="5" y="64"/>
                      </a:cubicBezTo>
                      <a:cubicBezTo>
                        <a:pt x="12" y="58"/>
                        <a:pt x="5" y="58"/>
                        <a:pt x="9" y="53"/>
                      </a:cubicBezTo>
                      <a:cubicBezTo>
                        <a:pt x="9" y="54"/>
                        <a:pt x="10" y="54"/>
                        <a:pt x="10" y="56"/>
                      </a:cubicBezTo>
                      <a:cubicBezTo>
                        <a:pt x="16" y="55"/>
                        <a:pt x="9" y="52"/>
                        <a:pt x="10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4" y="48"/>
                        <a:pt x="11" y="44"/>
                        <a:pt x="15" y="41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3" y="36"/>
                        <a:pt x="15" y="30"/>
                        <a:pt x="13" y="25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2" y="16"/>
                        <a:pt x="14" y="29"/>
                        <a:pt x="6" y="24"/>
                      </a:cubicBezTo>
                      <a:cubicBezTo>
                        <a:pt x="16" y="23"/>
                        <a:pt x="3" y="21"/>
                        <a:pt x="7" y="17"/>
                      </a:cubicBezTo>
                      <a:cubicBezTo>
                        <a:pt x="11" y="15"/>
                        <a:pt x="9" y="21"/>
                        <a:pt x="13" y="19"/>
                      </a:cubicBezTo>
                      <a:cubicBezTo>
                        <a:pt x="8" y="18"/>
                        <a:pt x="12" y="17"/>
                        <a:pt x="10" y="15"/>
                      </a:cubicBezTo>
                      <a:cubicBezTo>
                        <a:pt x="15" y="15"/>
                        <a:pt x="11" y="11"/>
                        <a:pt x="16" y="1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10" y="4"/>
                        <a:pt x="10" y="2"/>
                        <a:pt x="9" y="1"/>
                      </a:cubicBezTo>
                      <a:cubicBezTo>
                        <a:pt x="9" y="4"/>
                        <a:pt x="2" y="0"/>
                        <a:pt x="0" y="4"/>
                      </a:cubicBezTo>
                      <a:cubicBezTo>
                        <a:pt x="2" y="10"/>
                        <a:pt x="4" y="20"/>
                        <a:pt x="2" y="28"/>
                      </a:cubicBezTo>
                      <a:cubicBezTo>
                        <a:pt x="8" y="29"/>
                        <a:pt x="2" y="33"/>
                        <a:pt x="7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3" y="40"/>
                        <a:pt x="5" y="34"/>
                        <a:pt x="7" y="35"/>
                      </a:cubicBezTo>
                      <a:cubicBezTo>
                        <a:pt x="8" y="37"/>
                        <a:pt x="4" y="39"/>
                        <a:pt x="2" y="39"/>
                      </a:cubicBezTo>
                      <a:cubicBezTo>
                        <a:pt x="1" y="42"/>
                        <a:pt x="3" y="39"/>
                        <a:pt x="7" y="41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" y="54"/>
                        <a:pt x="7" y="69"/>
                        <a:pt x="3" y="81"/>
                      </a:cubicBezTo>
                      <a:cubicBezTo>
                        <a:pt x="7" y="80"/>
                        <a:pt x="7" y="80"/>
                        <a:pt x="7" y="80"/>
                      </a:cubicBezTo>
                      <a:cubicBezTo>
                        <a:pt x="5" y="86"/>
                        <a:pt x="17" y="90"/>
                        <a:pt x="7" y="95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9" y="96"/>
                        <a:pt x="4" y="98"/>
                        <a:pt x="1" y="96"/>
                      </a:cubicBezTo>
                      <a:cubicBezTo>
                        <a:pt x="3" y="98"/>
                        <a:pt x="1" y="99"/>
                        <a:pt x="3" y="101"/>
                      </a:cubicBezTo>
                      <a:cubicBezTo>
                        <a:pt x="5" y="98"/>
                        <a:pt x="5" y="98"/>
                        <a:pt x="5" y="98"/>
                      </a:cubicBezTo>
                      <a:cubicBezTo>
                        <a:pt x="8" y="100"/>
                        <a:pt x="6" y="102"/>
                        <a:pt x="3" y="103"/>
                      </a:cubicBezTo>
                      <a:cubicBezTo>
                        <a:pt x="7" y="107"/>
                        <a:pt x="11" y="101"/>
                        <a:pt x="14" y="100"/>
                      </a:cubicBezTo>
                      <a:cubicBezTo>
                        <a:pt x="6" y="94"/>
                        <a:pt x="22" y="94"/>
                        <a:pt x="19" y="88"/>
                      </a:cubicBezTo>
                      <a:cubicBezTo>
                        <a:pt x="16" y="84"/>
                        <a:pt x="15" y="88"/>
                        <a:pt x="13" y="8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4" name="Freeform 916">
                  <a:extLst>
                    <a:ext uri="{FF2B5EF4-FFF2-40B4-BE49-F238E27FC236}">
                      <a16:creationId xmlns:a16="http://schemas.microsoft.com/office/drawing/2014/main" id="{27E051D5-35DA-6747-8A8E-A3C2D8F66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98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5" name="Freeform 917">
                  <a:extLst>
                    <a:ext uri="{FF2B5EF4-FFF2-40B4-BE49-F238E27FC236}">
                      <a16:creationId xmlns:a16="http://schemas.microsoft.com/office/drawing/2014/main" id="{8A662B32-0164-AC4C-9D5D-6F08CD34C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7" y="2899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1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6" name="Rectangle 918">
                  <a:extLst>
                    <a:ext uri="{FF2B5EF4-FFF2-40B4-BE49-F238E27FC236}">
                      <a16:creationId xmlns:a16="http://schemas.microsoft.com/office/drawing/2014/main" id="{6FFA3208-38F0-AD4A-B41C-3DBA082F0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3" y="2990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7" name="Freeform 919">
                  <a:extLst>
                    <a:ext uri="{FF2B5EF4-FFF2-40B4-BE49-F238E27FC236}">
                      <a16:creationId xmlns:a16="http://schemas.microsoft.com/office/drawing/2014/main" id="{540DE9A3-F075-C045-9056-4AEA3C034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" y="299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8" name="Freeform 920">
                  <a:extLst>
                    <a:ext uri="{FF2B5EF4-FFF2-40B4-BE49-F238E27FC236}">
                      <a16:creationId xmlns:a16="http://schemas.microsoft.com/office/drawing/2014/main" id="{D4D59A64-6518-6444-8998-09D33FFA9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" y="2887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9" name="Freeform 921">
                  <a:extLst>
                    <a:ext uri="{FF2B5EF4-FFF2-40B4-BE49-F238E27FC236}">
                      <a16:creationId xmlns:a16="http://schemas.microsoft.com/office/drawing/2014/main" id="{1137049E-51BA-DD4B-A244-DA3B20695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0" name="Freeform 922">
                  <a:extLst>
                    <a:ext uri="{FF2B5EF4-FFF2-40B4-BE49-F238E27FC236}">
                      <a16:creationId xmlns:a16="http://schemas.microsoft.com/office/drawing/2014/main" id="{9F813DC9-F91F-6E46-90B0-C5CABAE02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741"/>
                  <a:ext cx="30" cy="157"/>
                </a:xfrm>
                <a:custGeom>
                  <a:avLst/>
                  <a:gdLst>
                    <a:gd name="T0" fmla="*/ 17 w 35"/>
                    <a:gd name="T1" fmla="*/ 6 h 183"/>
                    <a:gd name="T2" fmla="*/ 10 w 35"/>
                    <a:gd name="T3" fmla="*/ 3 h 183"/>
                    <a:gd name="T4" fmla="*/ 7 w 35"/>
                    <a:gd name="T5" fmla="*/ 10 h 183"/>
                    <a:gd name="T6" fmla="*/ 11 w 35"/>
                    <a:gd name="T7" fmla="*/ 19 h 183"/>
                    <a:gd name="T8" fmla="*/ 12 w 35"/>
                    <a:gd name="T9" fmla="*/ 40 h 183"/>
                    <a:gd name="T10" fmla="*/ 10 w 35"/>
                    <a:gd name="T11" fmla="*/ 53 h 183"/>
                    <a:gd name="T12" fmla="*/ 17 w 35"/>
                    <a:gd name="T13" fmla="*/ 71 h 183"/>
                    <a:gd name="T14" fmla="*/ 15 w 35"/>
                    <a:gd name="T15" fmla="*/ 75 h 183"/>
                    <a:gd name="T16" fmla="*/ 13 w 35"/>
                    <a:gd name="T17" fmla="*/ 85 h 183"/>
                    <a:gd name="T18" fmla="*/ 24 w 35"/>
                    <a:gd name="T19" fmla="*/ 89 h 183"/>
                    <a:gd name="T20" fmla="*/ 24 w 35"/>
                    <a:gd name="T21" fmla="*/ 98 h 183"/>
                    <a:gd name="T22" fmla="*/ 20 w 35"/>
                    <a:gd name="T23" fmla="*/ 105 h 183"/>
                    <a:gd name="T24" fmla="*/ 20 w 35"/>
                    <a:gd name="T25" fmla="*/ 117 h 183"/>
                    <a:gd name="T26" fmla="*/ 19 w 35"/>
                    <a:gd name="T27" fmla="*/ 130 h 183"/>
                    <a:gd name="T28" fmla="*/ 21 w 35"/>
                    <a:gd name="T29" fmla="*/ 140 h 183"/>
                    <a:gd name="T30" fmla="*/ 25 w 35"/>
                    <a:gd name="T31" fmla="*/ 148 h 183"/>
                    <a:gd name="T32" fmla="*/ 21 w 35"/>
                    <a:gd name="T33" fmla="*/ 150 h 183"/>
                    <a:gd name="T34" fmla="*/ 22 w 35"/>
                    <a:gd name="T35" fmla="*/ 157 h 183"/>
                    <a:gd name="T36" fmla="*/ 21 w 35"/>
                    <a:gd name="T37" fmla="*/ 183 h 183"/>
                    <a:gd name="T38" fmla="*/ 23 w 35"/>
                    <a:gd name="T39" fmla="*/ 170 h 183"/>
                    <a:gd name="T40" fmla="*/ 20 w 35"/>
                    <a:gd name="T41" fmla="*/ 167 h 183"/>
                    <a:gd name="T42" fmla="*/ 31 w 35"/>
                    <a:gd name="T43" fmla="*/ 164 h 183"/>
                    <a:gd name="T44" fmla="*/ 33 w 35"/>
                    <a:gd name="T45" fmla="*/ 161 h 183"/>
                    <a:gd name="T46" fmla="*/ 31 w 35"/>
                    <a:gd name="T47" fmla="*/ 152 h 183"/>
                    <a:gd name="T48" fmla="*/ 33 w 35"/>
                    <a:gd name="T49" fmla="*/ 145 h 183"/>
                    <a:gd name="T50" fmla="*/ 33 w 35"/>
                    <a:gd name="T51" fmla="*/ 133 h 183"/>
                    <a:gd name="T52" fmla="*/ 30 w 35"/>
                    <a:gd name="T53" fmla="*/ 123 h 183"/>
                    <a:gd name="T54" fmla="*/ 31 w 35"/>
                    <a:gd name="T55" fmla="*/ 123 h 183"/>
                    <a:gd name="T56" fmla="*/ 31 w 35"/>
                    <a:gd name="T57" fmla="*/ 120 h 183"/>
                    <a:gd name="T58" fmla="*/ 30 w 35"/>
                    <a:gd name="T59" fmla="*/ 112 h 183"/>
                    <a:gd name="T60" fmla="*/ 27 w 35"/>
                    <a:gd name="T61" fmla="*/ 104 h 183"/>
                    <a:gd name="T62" fmla="*/ 31 w 35"/>
                    <a:gd name="T63" fmla="*/ 101 h 183"/>
                    <a:gd name="T64" fmla="*/ 31 w 35"/>
                    <a:gd name="T65" fmla="*/ 91 h 183"/>
                    <a:gd name="T66" fmla="*/ 26 w 35"/>
                    <a:gd name="T67" fmla="*/ 87 h 183"/>
                    <a:gd name="T68" fmla="*/ 24 w 35"/>
                    <a:gd name="T69" fmla="*/ 75 h 183"/>
                    <a:gd name="T70" fmla="*/ 21 w 35"/>
                    <a:gd name="T71" fmla="*/ 58 h 183"/>
                    <a:gd name="T72" fmla="*/ 22 w 35"/>
                    <a:gd name="T73" fmla="*/ 53 h 183"/>
                    <a:gd name="T74" fmla="*/ 20 w 35"/>
                    <a:gd name="T75" fmla="*/ 34 h 183"/>
                    <a:gd name="T76" fmla="*/ 14 w 35"/>
                    <a:gd name="T77" fmla="*/ 42 h 183"/>
                    <a:gd name="T78" fmla="*/ 23 w 35"/>
                    <a:gd name="T79" fmla="*/ 3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" h="183">
                      <a:moveTo>
                        <a:pt x="23" y="15"/>
                      </a:moveTo>
                      <a:cubicBezTo>
                        <a:pt x="22" y="12"/>
                        <a:pt x="20" y="8"/>
                        <a:pt x="17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5"/>
                        <a:pt x="14" y="0"/>
                        <a:pt x="10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5" y="8"/>
                        <a:pt x="8" y="7"/>
                        <a:pt x="7" y="10"/>
                      </a:cubicBezTo>
                      <a:cubicBezTo>
                        <a:pt x="8" y="13"/>
                        <a:pt x="17" y="15"/>
                        <a:pt x="15" y="18"/>
                      </a:cubicBezTo>
                      <a:cubicBezTo>
                        <a:pt x="15" y="20"/>
                        <a:pt x="13" y="19"/>
                        <a:pt x="11" y="19"/>
                      </a:cubicBezTo>
                      <a:cubicBezTo>
                        <a:pt x="10" y="22"/>
                        <a:pt x="17" y="23"/>
                        <a:pt x="18" y="25"/>
                      </a:cubicBezTo>
                      <a:cubicBezTo>
                        <a:pt x="0" y="27"/>
                        <a:pt x="23" y="35"/>
                        <a:pt x="12" y="40"/>
                      </a:cubicBezTo>
                      <a:cubicBezTo>
                        <a:pt x="13" y="43"/>
                        <a:pt x="12" y="47"/>
                        <a:pt x="15" y="51"/>
                      </a:cubicBezTo>
                      <a:cubicBezTo>
                        <a:pt x="11" y="49"/>
                        <a:pt x="15" y="54"/>
                        <a:pt x="10" y="53"/>
                      </a:cubicBezTo>
                      <a:cubicBezTo>
                        <a:pt x="20" y="54"/>
                        <a:pt x="6" y="64"/>
                        <a:pt x="19" y="65"/>
                      </a:cubicBezTo>
                      <a:cubicBezTo>
                        <a:pt x="15" y="70"/>
                        <a:pt x="20" y="65"/>
                        <a:pt x="17" y="71"/>
                      </a:cubicBezTo>
                      <a:cubicBezTo>
                        <a:pt x="15" y="71"/>
                        <a:pt x="15" y="70"/>
                        <a:pt x="15" y="69"/>
                      </a:cubicBezTo>
                      <a:cubicBezTo>
                        <a:pt x="12" y="72"/>
                        <a:pt x="21" y="73"/>
                        <a:pt x="15" y="75"/>
                      </a:cubicBezTo>
                      <a:cubicBezTo>
                        <a:pt x="14" y="80"/>
                        <a:pt x="18" y="76"/>
                        <a:pt x="22" y="78"/>
                      </a:cubicBezTo>
                      <a:cubicBezTo>
                        <a:pt x="20" y="83"/>
                        <a:pt x="19" y="82"/>
                        <a:pt x="13" y="85"/>
                      </a:cubicBezTo>
                      <a:cubicBezTo>
                        <a:pt x="20" y="85"/>
                        <a:pt x="17" y="88"/>
                        <a:pt x="20" y="90"/>
                      </a:cubicBezTo>
                      <a:cubicBezTo>
                        <a:pt x="20" y="90"/>
                        <a:pt x="21" y="86"/>
                        <a:pt x="24" y="89"/>
                      </a:cubicBezTo>
                      <a:cubicBezTo>
                        <a:pt x="23" y="94"/>
                        <a:pt x="28" y="93"/>
                        <a:pt x="30" y="98"/>
                      </a:cubicBezTo>
                      <a:cubicBezTo>
                        <a:pt x="23" y="101"/>
                        <a:pt x="29" y="93"/>
                        <a:pt x="24" y="98"/>
                      </a:cubicBezTo>
                      <a:cubicBezTo>
                        <a:pt x="21" y="95"/>
                        <a:pt x="21" y="92"/>
                        <a:pt x="16" y="90"/>
                      </a:cubicBezTo>
                      <a:cubicBezTo>
                        <a:pt x="16" y="95"/>
                        <a:pt x="17" y="100"/>
                        <a:pt x="20" y="105"/>
                      </a:cubicBezTo>
                      <a:cubicBezTo>
                        <a:pt x="19" y="108"/>
                        <a:pt x="17" y="104"/>
                        <a:pt x="16" y="106"/>
                      </a:cubicBezTo>
                      <a:cubicBezTo>
                        <a:pt x="13" y="111"/>
                        <a:pt x="23" y="113"/>
                        <a:pt x="20" y="117"/>
                      </a:cubicBezTo>
                      <a:cubicBezTo>
                        <a:pt x="17" y="117"/>
                        <a:pt x="17" y="117"/>
                        <a:pt x="17" y="117"/>
                      </a:cubicBezTo>
                      <a:cubicBezTo>
                        <a:pt x="22" y="119"/>
                        <a:pt x="16" y="125"/>
                        <a:pt x="19" y="130"/>
                      </a:cubicBezTo>
                      <a:cubicBezTo>
                        <a:pt x="20" y="129"/>
                        <a:pt x="22" y="129"/>
                        <a:pt x="23" y="129"/>
                      </a:cubicBezTo>
                      <a:cubicBezTo>
                        <a:pt x="14" y="130"/>
                        <a:pt x="27" y="136"/>
                        <a:pt x="21" y="140"/>
                      </a:cubicBezTo>
                      <a:cubicBezTo>
                        <a:pt x="27" y="140"/>
                        <a:pt x="30" y="144"/>
                        <a:pt x="31" y="147"/>
                      </a:cubicBezTo>
                      <a:cubicBezTo>
                        <a:pt x="29" y="148"/>
                        <a:pt x="27" y="148"/>
                        <a:pt x="25" y="148"/>
                      </a:cubicBezTo>
                      <a:cubicBezTo>
                        <a:pt x="29" y="143"/>
                        <a:pt x="19" y="143"/>
                        <a:pt x="17" y="140"/>
                      </a:cubicBezTo>
                      <a:cubicBezTo>
                        <a:pt x="20" y="143"/>
                        <a:pt x="17" y="148"/>
                        <a:pt x="21" y="150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6" y="153"/>
                        <a:pt x="26" y="153"/>
                        <a:pt x="22" y="157"/>
                      </a:cubicBezTo>
                      <a:cubicBezTo>
                        <a:pt x="19" y="157"/>
                        <a:pt x="19" y="157"/>
                        <a:pt x="19" y="157"/>
                      </a:cubicBezTo>
                      <a:cubicBezTo>
                        <a:pt x="20" y="165"/>
                        <a:pt x="14" y="176"/>
                        <a:pt x="21" y="183"/>
                      </a:cubicBezTo>
                      <a:cubicBezTo>
                        <a:pt x="24" y="183"/>
                        <a:pt x="30" y="180"/>
                        <a:pt x="32" y="179"/>
                      </a:cubicBezTo>
                      <a:cubicBezTo>
                        <a:pt x="30" y="175"/>
                        <a:pt x="25" y="173"/>
                        <a:pt x="23" y="170"/>
                      </a:cubicBezTo>
                      <a:cubicBezTo>
                        <a:pt x="28" y="170"/>
                        <a:pt x="28" y="170"/>
                        <a:pt x="28" y="170"/>
                      </a:cubicBezTo>
                      <a:cubicBezTo>
                        <a:pt x="24" y="169"/>
                        <a:pt x="22" y="165"/>
                        <a:pt x="20" y="167"/>
                      </a:cubicBezTo>
                      <a:cubicBezTo>
                        <a:pt x="17" y="165"/>
                        <a:pt x="24" y="165"/>
                        <a:pt x="21" y="162"/>
                      </a:cubicBezTo>
                      <a:cubicBezTo>
                        <a:pt x="26" y="163"/>
                        <a:pt x="27" y="164"/>
                        <a:pt x="31" y="164"/>
                      </a:cubicBezTo>
                      <a:cubicBezTo>
                        <a:pt x="29" y="162"/>
                        <a:pt x="29" y="162"/>
                        <a:pt x="29" y="162"/>
                      </a:cubicBezTo>
                      <a:cubicBezTo>
                        <a:pt x="31" y="163"/>
                        <a:pt x="30" y="160"/>
                        <a:pt x="33" y="161"/>
                      </a:cubicBezTo>
                      <a:cubicBezTo>
                        <a:pt x="26" y="156"/>
                        <a:pt x="35" y="154"/>
                        <a:pt x="32" y="149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28" y="152"/>
                        <a:pt x="28" y="151"/>
                        <a:pt x="28" y="149"/>
                      </a:cubicBezTo>
                      <a:cubicBezTo>
                        <a:pt x="32" y="148"/>
                        <a:pt x="31" y="147"/>
                        <a:pt x="33" y="145"/>
                      </a:cubicBezTo>
                      <a:cubicBezTo>
                        <a:pt x="30" y="142"/>
                        <a:pt x="25" y="141"/>
                        <a:pt x="25" y="138"/>
                      </a:cubicBezTo>
                      <a:cubicBezTo>
                        <a:pt x="31" y="139"/>
                        <a:pt x="28" y="133"/>
                        <a:pt x="33" y="133"/>
                      </a:cubicBezTo>
                      <a:cubicBezTo>
                        <a:pt x="27" y="132"/>
                        <a:pt x="31" y="127"/>
                        <a:pt x="27" y="127"/>
                      </a:cubicBezTo>
                      <a:cubicBezTo>
                        <a:pt x="26" y="125"/>
                        <a:pt x="27" y="123"/>
                        <a:pt x="30" y="123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2" y="123"/>
                        <a:pt x="32" y="123"/>
                        <a:pt x="32" y="123"/>
                      </a:cubicBezTo>
                      <a:cubicBezTo>
                        <a:pt x="32" y="121"/>
                        <a:pt x="28" y="121"/>
                        <a:pt x="31" y="120"/>
                      </a:cubicBezTo>
                      <a:cubicBezTo>
                        <a:pt x="32" y="120"/>
                        <a:pt x="32" y="121"/>
                        <a:pt x="33" y="121"/>
                      </a:cubicBezTo>
                      <a:cubicBezTo>
                        <a:pt x="34" y="118"/>
                        <a:pt x="25" y="115"/>
                        <a:pt x="30" y="112"/>
                      </a:cubicBezTo>
                      <a:cubicBezTo>
                        <a:pt x="27" y="111"/>
                        <a:pt x="27" y="107"/>
                        <a:pt x="21" y="108"/>
                      </a:cubicBezTo>
                      <a:cubicBezTo>
                        <a:pt x="23" y="107"/>
                        <a:pt x="27" y="107"/>
                        <a:pt x="27" y="104"/>
                      </a:cubicBezTo>
                      <a:cubicBezTo>
                        <a:pt x="22" y="102"/>
                        <a:pt x="28" y="100"/>
                        <a:pt x="25" y="98"/>
                      </a:cubicBezTo>
                      <a:cubicBezTo>
                        <a:pt x="30" y="101"/>
                        <a:pt x="26" y="98"/>
                        <a:pt x="31" y="101"/>
                      </a:cubicBezTo>
                      <a:cubicBezTo>
                        <a:pt x="33" y="98"/>
                        <a:pt x="27" y="95"/>
                        <a:pt x="28" y="92"/>
                      </a:cubicBezTo>
                      <a:cubicBezTo>
                        <a:pt x="31" y="91"/>
                        <a:pt x="31" y="91"/>
                        <a:pt x="31" y="91"/>
                      </a:cubicBezTo>
                      <a:cubicBezTo>
                        <a:pt x="30" y="89"/>
                        <a:pt x="25" y="88"/>
                        <a:pt x="30" y="87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28" y="84"/>
                        <a:pt x="27" y="81"/>
                        <a:pt x="30" y="78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31" y="70"/>
                        <a:pt x="24" y="65"/>
                        <a:pt x="18" y="62"/>
                      </a:cubicBezTo>
                      <a:cubicBezTo>
                        <a:pt x="18" y="60"/>
                        <a:pt x="19" y="58"/>
                        <a:pt x="21" y="5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57"/>
                        <a:pt x="27" y="54"/>
                        <a:pt x="22" y="53"/>
                      </a:cubicBezTo>
                      <a:cubicBezTo>
                        <a:pt x="20" y="50"/>
                        <a:pt x="25" y="51"/>
                        <a:pt x="26" y="49"/>
                      </a:cubicBezTo>
                      <a:cubicBezTo>
                        <a:pt x="18" y="45"/>
                        <a:pt x="32" y="35"/>
                        <a:pt x="20" y="34"/>
                      </a:cubicBezTo>
                      <a:cubicBezTo>
                        <a:pt x="20" y="36"/>
                        <a:pt x="17" y="39"/>
                        <a:pt x="18" y="43"/>
                      </a:cubicBezTo>
                      <a:cubicBezTo>
                        <a:pt x="17" y="42"/>
                        <a:pt x="14" y="43"/>
                        <a:pt x="14" y="42"/>
                      </a:cubicBezTo>
                      <a:cubicBezTo>
                        <a:pt x="13" y="38"/>
                        <a:pt x="18" y="36"/>
                        <a:pt x="16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31" y="26"/>
                        <a:pt x="13" y="20"/>
                        <a:pt x="23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1" name="Freeform 923">
                  <a:extLst>
                    <a:ext uri="{FF2B5EF4-FFF2-40B4-BE49-F238E27FC236}">
                      <a16:creationId xmlns:a16="http://schemas.microsoft.com/office/drawing/2014/main" id="{D973BC8B-8EFC-A54D-BBE2-B8F55F85E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7" y="2792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2" name="Freeform 924">
                  <a:extLst>
                    <a:ext uri="{FF2B5EF4-FFF2-40B4-BE49-F238E27FC236}">
                      <a16:creationId xmlns:a16="http://schemas.microsoft.com/office/drawing/2014/main" id="{D4D5A40A-0FA5-DB47-8304-BC7D4FAC6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91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3" name="Freeform 925">
                  <a:extLst>
                    <a:ext uri="{FF2B5EF4-FFF2-40B4-BE49-F238E27FC236}">
                      <a16:creationId xmlns:a16="http://schemas.microsoft.com/office/drawing/2014/main" id="{81F03C4E-339B-2343-B32D-A45086959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" y="2741"/>
                  <a:ext cx="1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2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4" name="Freeform 926">
                  <a:extLst>
                    <a:ext uri="{FF2B5EF4-FFF2-40B4-BE49-F238E27FC236}">
                      <a16:creationId xmlns:a16="http://schemas.microsoft.com/office/drawing/2014/main" id="{CE529190-1635-264F-BCF8-5C9D11E63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2" y="274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5" name="Freeform 927">
                  <a:extLst>
                    <a:ext uri="{FF2B5EF4-FFF2-40B4-BE49-F238E27FC236}">
                      <a16:creationId xmlns:a16="http://schemas.microsoft.com/office/drawing/2014/main" id="{ACDA0A11-7619-6F4E-849F-0C4030855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5" y="2659"/>
                  <a:ext cx="22" cy="82"/>
                </a:xfrm>
                <a:custGeom>
                  <a:avLst/>
                  <a:gdLst>
                    <a:gd name="T0" fmla="*/ 14 w 26"/>
                    <a:gd name="T1" fmla="*/ 17 h 96"/>
                    <a:gd name="T2" fmla="*/ 9 w 26"/>
                    <a:gd name="T3" fmla="*/ 12 h 96"/>
                    <a:gd name="T4" fmla="*/ 12 w 26"/>
                    <a:gd name="T5" fmla="*/ 8 h 96"/>
                    <a:gd name="T6" fmla="*/ 4 w 26"/>
                    <a:gd name="T7" fmla="*/ 2 h 96"/>
                    <a:gd name="T8" fmla="*/ 10 w 26"/>
                    <a:gd name="T9" fmla="*/ 48 h 96"/>
                    <a:gd name="T10" fmla="*/ 7 w 26"/>
                    <a:gd name="T11" fmla="*/ 45 h 96"/>
                    <a:gd name="T12" fmla="*/ 12 w 26"/>
                    <a:gd name="T13" fmla="*/ 62 h 96"/>
                    <a:gd name="T14" fmla="*/ 6 w 26"/>
                    <a:gd name="T15" fmla="*/ 61 h 96"/>
                    <a:gd name="T16" fmla="*/ 9 w 26"/>
                    <a:gd name="T17" fmla="*/ 72 h 96"/>
                    <a:gd name="T18" fmla="*/ 11 w 26"/>
                    <a:gd name="T19" fmla="*/ 71 h 96"/>
                    <a:gd name="T20" fmla="*/ 10 w 26"/>
                    <a:gd name="T21" fmla="*/ 74 h 96"/>
                    <a:gd name="T22" fmla="*/ 11 w 26"/>
                    <a:gd name="T23" fmla="*/ 73 h 96"/>
                    <a:gd name="T24" fmla="*/ 12 w 26"/>
                    <a:gd name="T25" fmla="*/ 80 h 96"/>
                    <a:gd name="T26" fmla="*/ 10 w 26"/>
                    <a:gd name="T27" fmla="*/ 78 h 96"/>
                    <a:gd name="T28" fmla="*/ 13 w 26"/>
                    <a:gd name="T29" fmla="*/ 83 h 96"/>
                    <a:gd name="T30" fmla="*/ 9 w 26"/>
                    <a:gd name="T31" fmla="*/ 83 h 96"/>
                    <a:gd name="T32" fmla="*/ 15 w 26"/>
                    <a:gd name="T33" fmla="*/ 96 h 96"/>
                    <a:gd name="T34" fmla="*/ 19 w 26"/>
                    <a:gd name="T35" fmla="*/ 96 h 96"/>
                    <a:gd name="T36" fmla="*/ 15 w 26"/>
                    <a:gd name="T37" fmla="*/ 86 h 96"/>
                    <a:gd name="T38" fmla="*/ 15 w 26"/>
                    <a:gd name="T39" fmla="*/ 86 h 96"/>
                    <a:gd name="T40" fmla="*/ 13 w 26"/>
                    <a:gd name="T41" fmla="*/ 80 h 96"/>
                    <a:gd name="T42" fmla="*/ 19 w 26"/>
                    <a:gd name="T43" fmla="*/ 84 h 96"/>
                    <a:gd name="T44" fmla="*/ 23 w 26"/>
                    <a:gd name="T45" fmla="*/ 73 h 96"/>
                    <a:gd name="T46" fmla="*/ 23 w 26"/>
                    <a:gd name="T47" fmla="*/ 73 h 96"/>
                    <a:gd name="T48" fmla="*/ 21 w 26"/>
                    <a:gd name="T49" fmla="*/ 70 h 96"/>
                    <a:gd name="T50" fmla="*/ 19 w 26"/>
                    <a:gd name="T51" fmla="*/ 72 h 96"/>
                    <a:gd name="T52" fmla="*/ 12 w 26"/>
                    <a:gd name="T53" fmla="*/ 70 h 96"/>
                    <a:gd name="T54" fmla="*/ 12 w 26"/>
                    <a:gd name="T55" fmla="*/ 66 h 96"/>
                    <a:gd name="T56" fmla="*/ 17 w 26"/>
                    <a:gd name="T57" fmla="*/ 69 h 96"/>
                    <a:gd name="T58" fmla="*/ 15 w 26"/>
                    <a:gd name="T59" fmla="*/ 66 h 96"/>
                    <a:gd name="T60" fmla="*/ 21 w 26"/>
                    <a:gd name="T61" fmla="*/ 62 h 96"/>
                    <a:gd name="T62" fmla="*/ 15 w 26"/>
                    <a:gd name="T63" fmla="*/ 62 h 96"/>
                    <a:gd name="T64" fmla="*/ 14 w 26"/>
                    <a:gd name="T65" fmla="*/ 44 h 96"/>
                    <a:gd name="T66" fmla="*/ 18 w 26"/>
                    <a:gd name="T67" fmla="*/ 46 h 96"/>
                    <a:gd name="T68" fmla="*/ 14 w 26"/>
                    <a:gd name="T69" fmla="*/ 43 h 96"/>
                    <a:gd name="T70" fmla="*/ 16 w 26"/>
                    <a:gd name="T71" fmla="*/ 31 h 96"/>
                    <a:gd name="T72" fmla="*/ 13 w 26"/>
                    <a:gd name="T73" fmla="*/ 32 h 96"/>
                    <a:gd name="T74" fmla="*/ 13 w 26"/>
                    <a:gd name="T75" fmla="*/ 20 h 96"/>
                    <a:gd name="T76" fmla="*/ 13 w 26"/>
                    <a:gd name="T77" fmla="*/ 20 h 96"/>
                    <a:gd name="T78" fmla="*/ 7 w 26"/>
                    <a:gd name="T79" fmla="*/ 15 h 96"/>
                    <a:gd name="T80" fmla="*/ 14 w 26"/>
                    <a:gd name="T81" fmla="*/ 17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96">
                      <a:moveTo>
                        <a:pt x="14" y="17"/>
                      </a:move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1" y="12"/>
                        <a:pt x="8" y="7"/>
                        <a:pt x="12" y="8"/>
                      </a:cubicBezTo>
                      <a:cubicBezTo>
                        <a:pt x="7" y="6"/>
                        <a:pt x="12" y="0"/>
                        <a:pt x="4" y="2"/>
                      </a:cubicBezTo>
                      <a:cubicBezTo>
                        <a:pt x="7" y="15"/>
                        <a:pt x="3" y="33"/>
                        <a:pt x="10" y="48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3" y="53"/>
                        <a:pt x="0" y="56"/>
                        <a:pt x="12" y="62"/>
                      </a:cubicBezTo>
                      <a:cubicBezTo>
                        <a:pt x="6" y="61"/>
                        <a:pt x="6" y="61"/>
                        <a:pt x="6" y="61"/>
                      </a:cubicBezTo>
                      <a:cubicBezTo>
                        <a:pt x="4" y="65"/>
                        <a:pt x="15" y="68"/>
                        <a:pt x="9" y="72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1" y="72"/>
                        <a:pt x="10" y="73"/>
                        <a:pt x="10" y="74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4" y="76"/>
                        <a:pt x="14" y="77"/>
                        <a:pt x="12" y="80"/>
                      </a:cubicBezTo>
                      <a:cubicBezTo>
                        <a:pt x="10" y="80"/>
                        <a:pt x="11" y="79"/>
                        <a:pt x="10" y="78"/>
                      </a:cubicBezTo>
                      <a:cubicBezTo>
                        <a:pt x="8" y="79"/>
                        <a:pt x="13" y="81"/>
                        <a:pt x="13" y="83"/>
                      </a:cubicBezTo>
                      <a:cubicBezTo>
                        <a:pt x="11" y="85"/>
                        <a:pt x="10" y="83"/>
                        <a:pt x="9" y="83"/>
                      </a:cubicBezTo>
                      <a:cubicBezTo>
                        <a:pt x="12" y="89"/>
                        <a:pt x="5" y="92"/>
                        <a:pt x="15" y="96"/>
                      </a:cubicBezTo>
                      <a:cubicBezTo>
                        <a:pt x="17" y="96"/>
                        <a:pt x="18" y="94"/>
                        <a:pt x="19" y="96"/>
                      </a:cubicBezTo>
                      <a:cubicBezTo>
                        <a:pt x="22" y="92"/>
                        <a:pt x="18" y="89"/>
                        <a:pt x="15" y="86"/>
                      </a:cubicBezTo>
                      <a:cubicBezTo>
                        <a:pt x="15" y="86"/>
                        <a:pt x="15" y="86"/>
                        <a:pt x="15" y="86"/>
                      </a:cubicBezTo>
                      <a:cubicBezTo>
                        <a:pt x="6" y="84"/>
                        <a:pt x="17" y="84"/>
                        <a:pt x="13" y="80"/>
                      </a:cubicBezTo>
                      <a:cubicBezTo>
                        <a:pt x="17" y="81"/>
                        <a:pt x="17" y="83"/>
                        <a:pt x="19" y="84"/>
                      </a:cubicBezTo>
                      <a:cubicBezTo>
                        <a:pt x="26" y="78"/>
                        <a:pt x="14" y="76"/>
                        <a:pt x="23" y="73"/>
                      </a:cubicBezTo>
                      <a:cubicBezTo>
                        <a:pt x="23" y="73"/>
                        <a:pt x="23" y="73"/>
                        <a:pt x="23" y="73"/>
                      </a:cubicBezTo>
                      <a:cubicBezTo>
                        <a:pt x="24" y="72"/>
                        <a:pt x="22" y="71"/>
                        <a:pt x="21" y="70"/>
                      </a:cubicBezTo>
                      <a:cubicBezTo>
                        <a:pt x="20" y="70"/>
                        <a:pt x="20" y="71"/>
                        <a:pt x="19" y="72"/>
                      </a:cubicBezTo>
                      <a:cubicBezTo>
                        <a:pt x="18" y="71"/>
                        <a:pt x="14" y="70"/>
                        <a:pt x="12" y="70"/>
                      </a:cubicBezTo>
                      <a:cubicBezTo>
                        <a:pt x="16" y="69"/>
                        <a:pt x="10" y="68"/>
                        <a:pt x="12" y="66"/>
                      </a:cubicBezTo>
                      <a:cubicBezTo>
                        <a:pt x="16" y="65"/>
                        <a:pt x="15" y="68"/>
                        <a:pt x="17" y="69"/>
                      </a:cubicBezTo>
                      <a:cubicBezTo>
                        <a:pt x="15" y="66"/>
                        <a:pt x="15" y="66"/>
                        <a:pt x="15" y="66"/>
                      </a:cubicBezTo>
                      <a:cubicBezTo>
                        <a:pt x="15" y="64"/>
                        <a:pt x="19" y="64"/>
                        <a:pt x="21" y="62"/>
                      </a:cubicBezTo>
                      <a:cubicBezTo>
                        <a:pt x="18" y="60"/>
                        <a:pt x="19" y="64"/>
                        <a:pt x="15" y="62"/>
                      </a:cubicBezTo>
                      <a:cubicBezTo>
                        <a:pt x="20" y="59"/>
                        <a:pt x="18" y="49"/>
                        <a:pt x="14" y="44"/>
                      </a:cubicBezTo>
                      <a:cubicBezTo>
                        <a:pt x="15" y="45"/>
                        <a:pt x="18" y="44"/>
                        <a:pt x="18" y="46"/>
                      </a:cubicBezTo>
                      <a:cubicBezTo>
                        <a:pt x="19" y="45"/>
                        <a:pt x="17" y="43"/>
                        <a:pt x="14" y="43"/>
                      </a:cubicBezTo>
                      <a:cubicBezTo>
                        <a:pt x="11" y="39"/>
                        <a:pt x="13" y="35"/>
                        <a:pt x="16" y="31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8" y="30"/>
                        <a:pt x="16" y="25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2" y="19"/>
                        <a:pt x="5" y="18"/>
                        <a:pt x="7" y="15"/>
                      </a:cubicBezTo>
                      <a:cubicBezTo>
                        <a:pt x="10" y="15"/>
                        <a:pt x="10" y="17"/>
                        <a:pt x="1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6" name="Freeform 928">
                  <a:extLst>
                    <a:ext uri="{FF2B5EF4-FFF2-40B4-BE49-F238E27FC236}">
                      <a16:creationId xmlns:a16="http://schemas.microsoft.com/office/drawing/2014/main" id="{F9194BCA-6AB5-9749-981B-1A0376CCD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8" y="2656"/>
                  <a:ext cx="7" cy="4"/>
                </a:xfrm>
                <a:custGeom>
                  <a:avLst/>
                  <a:gdLst>
                    <a:gd name="T0" fmla="*/ 4 w 9"/>
                    <a:gd name="T1" fmla="*/ 2 h 4"/>
                    <a:gd name="T2" fmla="*/ 8 w 9"/>
                    <a:gd name="T3" fmla="*/ 4 h 4"/>
                    <a:gd name="T4" fmla="*/ 1 w 9"/>
                    <a:gd name="T5" fmla="*/ 0 h 4"/>
                    <a:gd name="T6" fmla="*/ 2 w 9"/>
                    <a:gd name="T7" fmla="*/ 3 h 4"/>
                    <a:gd name="T8" fmla="*/ 4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4" y="2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2"/>
                        <a:pt x="3" y="0"/>
                        <a:pt x="1" y="0"/>
                      </a:cubicBezTo>
                      <a:cubicBezTo>
                        <a:pt x="1" y="2"/>
                        <a:pt x="0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7" name="Freeform 929">
                  <a:extLst>
                    <a:ext uri="{FF2B5EF4-FFF2-40B4-BE49-F238E27FC236}">
                      <a16:creationId xmlns:a16="http://schemas.microsoft.com/office/drawing/2014/main" id="{4CB84970-8805-DA4D-B76D-D5C29570B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5"/>
                  <a:ext cx="17" cy="42"/>
                </a:xfrm>
                <a:custGeom>
                  <a:avLst/>
                  <a:gdLst>
                    <a:gd name="T0" fmla="*/ 10 w 20"/>
                    <a:gd name="T1" fmla="*/ 17 h 49"/>
                    <a:gd name="T2" fmla="*/ 7 w 20"/>
                    <a:gd name="T3" fmla="*/ 17 h 49"/>
                    <a:gd name="T4" fmla="*/ 6 w 20"/>
                    <a:gd name="T5" fmla="*/ 35 h 49"/>
                    <a:gd name="T6" fmla="*/ 12 w 20"/>
                    <a:gd name="T7" fmla="*/ 41 h 49"/>
                    <a:gd name="T8" fmla="*/ 8 w 20"/>
                    <a:gd name="T9" fmla="*/ 42 h 49"/>
                    <a:gd name="T10" fmla="*/ 13 w 20"/>
                    <a:gd name="T11" fmla="*/ 47 h 49"/>
                    <a:gd name="T12" fmla="*/ 11 w 20"/>
                    <a:gd name="T13" fmla="*/ 44 h 49"/>
                    <a:gd name="T14" fmla="*/ 14 w 20"/>
                    <a:gd name="T15" fmla="*/ 44 h 49"/>
                    <a:gd name="T16" fmla="*/ 13 w 20"/>
                    <a:gd name="T17" fmla="*/ 41 h 49"/>
                    <a:gd name="T18" fmla="*/ 16 w 20"/>
                    <a:gd name="T19" fmla="*/ 42 h 49"/>
                    <a:gd name="T20" fmla="*/ 10 w 20"/>
                    <a:gd name="T21" fmla="*/ 34 h 49"/>
                    <a:gd name="T22" fmla="*/ 15 w 20"/>
                    <a:gd name="T23" fmla="*/ 34 h 49"/>
                    <a:gd name="T24" fmla="*/ 17 w 20"/>
                    <a:gd name="T25" fmla="*/ 25 h 49"/>
                    <a:gd name="T26" fmla="*/ 15 w 20"/>
                    <a:gd name="T27" fmla="*/ 26 h 49"/>
                    <a:gd name="T28" fmla="*/ 11 w 20"/>
                    <a:gd name="T29" fmla="*/ 27 h 49"/>
                    <a:gd name="T30" fmla="*/ 17 w 20"/>
                    <a:gd name="T31" fmla="*/ 24 h 49"/>
                    <a:gd name="T32" fmla="*/ 14 w 20"/>
                    <a:gd name="T33" fmla="*/ 8 h 49"/>
                    <a:gd name="T34" fmla="*/ 7 w 20"/>
                    <a:gd name="T35" fmla="*/ 5 h 49"/>
                    <a:gd name="T36" fmla="*/ 12 w 20"/>
                    <a:gd name="T37" fmla="*/ 6 h 49"/>
                    <a:gd name="T38" fmla="*/ 13 w 20"/>
                    <a:gd name="T39" fmla="*/ 3 h 49"/>
                    <a:gd name="T40" fmla="*/ 4 w 20"/>
                    <a:gd name="T41" fmla="*/ 0 h 49"/>
                    <a:gd name="T42" fmla="*/ 10 w 20"/>
                    <a:gd name="T43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49">
                      <a:moveTo>
                        <a:pt x="10" y="17"/>
                      </a:moveTo>
                      <a:cubicBezTo>
                        <a:pt x="10" y="17"/>
                        <a:pt x="8" y="17"/>
                        <a:pt x="7" y="17"/>
                      </a:cubicBezTo>
                      <a:cubicBezTo>
                        <a:pt x="7" y="24"/>
                        <a:pt x="9" y="32"/>
                        <a:pt x="6" y="35"/>
                      </a:cubicBezTo>
                      <a:cubicBezTo>
                        <a:pt x="5" y="37"/>
                        <a:pt x="11" y="38"/>
                        <a:pt x="12" y="4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11" y="44"/>
                        <a:pt x="7" y="49"/>
                        <a:pt x="13" y="47"/>
                      </a:cubicBezTo>
                      <a:cubicBezTo>
                        <a:pt x="14" y="47"/>
                        <a:pt x="10" y="46"/>
                        <a:pt x="11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20" y="38"/>
                        <a:pt x="7" y="39"/>
                        <a:pt x="10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6" y="30"/>
                        <a:pt x="14" y="29"/>
                        <a:pt x="17" y="25"/>
                      </a:cubicBezTo>
                      <a:cubicBezTo>
                        <a:pt x="17" y="25"/>
                        <a:pt x="14" y="25"/>
                        <a:pt x="15" y="26"/>
                      </a:cubicBezTo>
                      <a:cubicBezTo>
                        <a:pt x="15" y="27"/>
                        <a:pt x="13" y="27"/>
                        <a:pt x="11" y="27"/>
                      </a:cubicBezTo>
                      <a:cubicBezTo>
                        <a:pt x="6" y="22"/>
                        <a:pt x="15" y="28"/>
                        <a:pt x="17" y="24"/>
                      </a:cubicBezTo>
                      <a:cubicBezTo>
                        <a:pt x="13" y="19"/>
                        <a:pt x="9" y="11"/>
                        <a:pt x="14" y="8"/>
                      </a:cubicBezTo>
                      <a:cubicBezTo>
                        <a:pt x="10" y="10"/>
                        <a:pt x="7" y="7"/>
                        <a:pt x="7" y="5"/>
                      </a:cubicBezTo>
                      <a:cubicBezTo>
                        <a:pt x="9" y="3"/>
                        <a:pt x="10" y="5"/>
                        <a:pt x="12" y="6"/>
                      </a:cubicBezTo>
                      <a:cubicBezTo>
                        <a:pt x="13" y="5"/>
                        <a:pt x="14" y="4"/>
                        <a:pt x="13" y="3"/>
                      </a:cubicBezTo>
                      <a:cubicBezTo>
                        <a:pt x="10" y="4"/>
                        <a:pt x="6" y="3"/>
                        <a:pt x="4" y="0"/>
                      </a:cubicBezTo>
                      <a:cubicBezTo>
                        <a:pt x="0" y="6"/>
                        <a:pt x="11" y="11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8" name="Freeform 930">
                  <a:extLst>
                    <a:ext uri="{FF2B5EF4-FFF2-40B4-BE49-F238E27FC236}">
                      <a16:creationId xmlns:a16="http://schemas.microsoft.com/office/drawing/2014/main" id="{C6B38AE3-E763-3C45-BEAB-58E2FA137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5" y="2627"/>
                  <a:ext cx="2" cy="2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9" name="Freeform 931">
                  <a:extLst>
                    <a:ext uri="{FF2B5EF4-FFF2-40B4-BE49-F238E27FC236}">
                      <a16:creationId xmlns:a16="http://schemas.microsoft.com/office/drawing/2014/main" id="{693C7C55-BFE5-2544-9C30-BD8D7B9F8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2" y="3244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0 w 3"/>
                    <a:gd name="T5" fmla="*/ 0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0" name="Freeform 932">
                  <a:extLst>
                    <a:ext uri="{FF2B5EF4-FFF2-40B4-BE49-F238E27FC236}">
                      <a16:creationId xmlns:a16="http://schemas.microsoft.com/office/drawing/2014/main" id="{54603F50-A1B9-3042-8B12-C4FEE8A16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232"/>
                  <a:ext cx="14" cy="11"/>
                </a:xfrm>
                <a:custGeom>
                  <a:avLst/>
                  <a:gdLst>
                    <a:gd name="T0" fmla="*/ 15 w 16"/>
                    <a:gd name="T1" fmla="*/ 3 h 13"/>
                    <a:gd name="T2" fmla="*/ 13 w 16"/>
                    <a:gd name="T3" fmla="*/ 0 h 13"/>
                    <a:gd name="T4" fmla="*/ 0 w 16"/>
                    <a:gd name="T5" fmla="*/ 8 h 13"/>
                    <a:gd name="T6" fmla="*/ 10 w 16"/>
                    <a:gd name="T7" fmla="*/ 12 h 13"/>
                    <a:gd name="T8" fmla="*/ 6 w 16"/>
                    <a:gd name="T9" fmla="*/ 7 h 13"/>
                    <a:gd name="T10" fmla="*/ 13 w 16"/>
                    <a:gd name="T11" fmla="*/ 9 h 13"/>
                    <a:gd name="T12" fmla="*/ 11 w 16"/>
                    <a:gd name="T13" fmla="*/ 4 h 13"/>
                    <a:gd name="T14" fmla="*/ 15 w 16"/>
                    <a:gd name="T15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3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4"/>
                        <a:pt x="6" y="1"/>
                        <a:pt x="0" y="8"/>
                      </a:cubicBezTo>
                      <a:cubicBezTo>
                        <a:pt x="2" y="10"/>
                        <a:pt x="6" y="13"/>
                        <a:pt x="10" y="12"/>
                      </a:cubicBezTo>
                      <a:cubicBezTo>
                        <a:pt x="9" y="10"/>
                        <a:pt x="5" y="9"/>
                        <a:pt x="6" y="7"/>
                      </a:cubicBezTo>
                      <a:cubicBezTo>
                        <a:pt x="9" y="7"/>
                        <a:pt x="9" y="9"/>
                        <a:pt x="13" y="9"/>
                      </a:cubicBezTo>
                      <a:cubicBezTo>
                        <a:pt x="16" y="5"/>
                        <a:pt x="10" y="8"/>
                        <a:pt x="11" y="4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1" name="Freeform 933">
                  <a:extLst>
                    <a:ext uri="{FF2B5EF4-FFF2-40B4-BE49-F238E27FC236}">
                      <a16:creationId xmlns:a16="http://schemas.microsoft.com/office/drawing/2014/main" id="{C900B290-7BF6-7A4D-882F-53FBA658C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3232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2" name="Freeform 934">
                  <a:extLst>
                    <a:ext uri="{FF2B5EF4-FFF2-40B4-BE49-F238E27FC236}">
                      <a16:creationId xmlns:a16="http://schemas.microsoft.com/office/drawing/2014/main" id="{90A0EDAC-B32C-5147-85E0-2D3CC37E4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229"/>
                  <a:ext cx="6" cy="3"/>
                </a:xfrm>
                <a:custGeom>
                  <a:avLst/>
                  <a:gdLst>
                    <a:gd name="T0" fmla="*/ 3 w 7"/>
                    <a:gd name="T1" fmla="*/ 3 h 3"/>
                    <a:gd name="T2" fmla="*/ 7 w 7"/>
                    <a:gd name="T3" fmla="*/ 1 h 3"/>
                    <a:gd name="T4" fmla="*/ 0 w 7"/>
                    <a:gd name="T5" fmla="*/ 0 h 3"/>
                    <a:gd name="T6" fmla="*/ 3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3"/>
                      </a:moveTo>
                      <a:cubicBezTo>
                        <a:pt x="3" y="0"/>
                        <a:pt x="7" y="2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3" name="Freeform 935">
                  <a:extLst>
                    <a:ext uri="{FF2B5EF4-FFF2-40B4-BE49-F238E27FC236}">
                      <a16:creationId xmlns:a16="http://schemas.microsoft.com/office/drawing/2014/main" id="{F6BE1347-410B-004C-B2B8-7A9EBEF2A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222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4" name="Freeform 936">
                  <a:extLst>
                    <a:ext uri="{FF2B5EF4-FFF2-40B4-BE49-F238E27FC236}">
                      <a16:creationId xmlns:a16="http://schemas.microsoft.com/office/drawing/2014/main" id="{E802735D-51FA-974D-8688-A51A59183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3220"/>
                  <a:ext cx="12" cy="7"/>
                </a:xfrm>
                <a:custGeom>
                  <a:avLst/>
                  <a:gdLst>
                    <a:gd name="T0" fmla="*/ 2 w 13"/>
                    <a:gd name="T1" fmla="*/ 0 h 8"/>
                    <a:gd name="T2" fmla="*/ 3 w 13"/>
                    <a:gd name="T3" fmla="*/ 3 h 8"/>
                    <a:gd name="T4" fmla="*/ 3 w 13"/>
                    <a:gd name="T5" fmla="*/ 3 h 8"/>
                    <a:gd name="T6" fmla="*/ 9 w 13"/>
                    <a:gd name="T7" fmla="*/ 4 h 8"/>
                    <a:gd name="T8" fmla="*/ 9 w 13"/>
                    <a:gd name="T9" fmla="*/ 8 h 8"/>
                    <a:gd name="T10" fmla="*/ 13 w 13"/>
                    <a:gd name="T11" fmla="*/ 5 h 8"/>
                    <a:gd name="T12" fmla="*/ 2 w 1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2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1"/>
                        <a:pt x="10" y="2"/>
                        <a:pt x="9" y="4"/>
                      </a:cubicBezTo>
                      <a:cubicBezTo>
                        <a:pt x="11" y="6"/>
                        <a:pt x="6" y="7"/>
                        <a:pt x="9" y="8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2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5" name="Freeform 937">
                  <a:extLst>
                    <a:ext uri="{FF2B5EF4-FFF2-40B4-BE49-F238E27FC236}">
                      <a16:creationId xmlns:a16="http://schemas.microsoft.com/office/drawing/2014/main" id="{8A27E1B9-0246-C94C-A098-463F6F1F1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2" y="32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6" name="Freeform 938">
                  <a:extLst>
                    <a:ext uri="{FF2B5EF4-FFF2-40B4-BE49-F238E27FC236}">
                      <a16:creationId xmlns:a16="http://schemas.microsoft.com/office/drawing/2014/main" id="{0466FF45-A30D-F943-B0A2-CE026F1AC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2" y="3228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7" name="Freeform 939">
                  <a:extLst>
                    <a:ext uri="{FF2B5EF4-FFF2-40B4-BE49-F238E27FC236}">
                      <a16:creationId xmlns:a16="http://schemas.microsoft.com/office/drawing/2014/main" id="{D113898A-0C4F-ED4E-81EB-8B3E8EB02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3209"/>
                  <a:ext cx="12" cy="9"/>
                </a:xfrm>
                <a:custGeom>
                  <a:avLst/>
                  <a:gdLst>
                    <a:gd name="T0" fmla="*/ 1 w 13"/>
                    <a:gd name="T1" fmla="*/ 4 h 10"/>
                    <a:gd name="T2" fmla="*/ 6 w 13"/>
                    <a:gd name="T3" fmla="*/ 9 h 10"/>
                    <a:gd name="T4" fmla="*/ 13 w 13"/>
                    <a:gd name="T5" fmla="*/ 4 h 10"/>
                    <a:gd name="T6" fmla="*/ 11 w 13"/>
                    <a:gd name="T7" fmla="*/ 1 h 10"/>
                    <a:gd name="T8" fmla="*/ 1 w 13"/>
                    <a:gd name="T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1" y="4"/>
                      </a:moveTo>
                      <a:cubicBezTo>
                        <a:pt x="7" y="4"/>
                        <a:pt x="0" y="10"/>
                        <a:pt x="6" y="9"/>
                      </a:cubicBezTo>
                      <a:cubicBezTo>
                        <a:pt x="5" y="6"/>
                        <a:pt x="10" y="4"/>
                        <a:pt x="13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8" name="Freeform 940">
                  <a:extLst>
                    <a:ext uri="{FF2B5EF4-FFF2-40B4-BE49-F238E27FC236}">
                      <a16:creationId xmlns:a16="http://schemas.microsoft.com/office/drawing/2014/main" id="{0C427B94-5D85-7948-A2B7-F78D2043B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2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9" name="Freeform 941">
                  <a:extLst>
                    <a:ext uri="{FF2B5EF4-FFF2-40B4-BE49-F238E27FC236}">
                      <a16:creationId xmlns:a16="http://schemas.microsoft.com/office/drawing/2014/main" id="{88D905BB-325B-E240-9E03-8D1C75BD4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2" y="3192"/>
                  <a:ext cx="14" cy="17"/>
                </a:xfrm>
                <a:custGeom>
                  <a:avLst/>
                  <a:gdLst>
                    <a:gd name="T0" fmla="*/ 1 w 16"/>
                    <a:gd name="T1" fmla="*/ 0 h 19"/>
                    <a:gd name="T2" fmla="*/ 8 w 16"/>
                    <a:gd name="T3" fmla="*/ 7 h 19"/>
                    <a:gd name="T4" fmla="*/ 3 w 16"/>
                    <a:gd name="T5" fmla="*/ 5 h 19"/>
                    <a:gd name="T6" fmla="*/ 6 w 16"/>
                    <a:gd name="T7" fmla="*/ 12 h 19"/>
                    <a:gd name="T8" fmla="*/ 0 w 16"/>
                    <a:gd name="T9" fmla="*/ 9 h 19"/>
                    <a:gd name="T10" fmla="*/ 6 w 16"/>
                    <a:gd name="T11" fmla="*/ 15 h 19"/>
                    <a:gd name="T12" fmla="*/ 2 w 16"/>
                    <a:gd name="T13" fmla="*/ 19 h 19"/>
                    <a:gd name="T14" fmla="*/ 8 w 16"/>
                    <a:gd name="T15" fmla="*/ 17 h 19"/>
                    <a:gd name="T16" fmla="*/ 7 w 16"/>
                    <a:gd name="T17" fmla="*/ 14 h 19"/>
                    <a:gd name="T18" fmla="*/ 12 w 16"/>
                    <a:gd name="T19" fmla="*/ 15 h 19"/>
                    <a:gd name="T20" fmla="*/ 15 w 16"/>
                    <a:gd name="T21" fmla="*/ 5 h 19"/>
                    <a:gd name="T22" fmla="*/ 1 w 16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9">
                      <a:moveTo>
                        <a:pt x="1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5" y="7"/>
                        <a:pt x="3" y="7"/>
                        <a:pt x="3" y="5"/>
                      </a:cubicBezTo>
                      <a:cubicBezTo>
                        <a:pt x="2" y="9"/>
                        <a:pt x="6" y="9"/>
                        <a:pt x="6" y="12"/>
                      </a:cubicBezTo>
                      <a:cubicBezTo>
                        <a:pt x="0" y="13"/>
                        <a:pt x="5" y="7"/>
                        <a:pt x="0" y="9"/>
                      </a:cubicBezTo>
                      <a:cubicBezTo>
                        <a:pt x="0" y="11"/>
                        <a:pt x="0" y="14"/>
                        <a:pt x="6" y="15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5"/>
                        <a:pt x="3" y="15"/>
                        <a:pt x="7" y="14"/>
                      </a:cubicBezTo>
                      <a:cubicBezTo>
                        <a:pt x="10" y="13"/>
                        <a:pt x="11" y="14"/>
                        <a:pt x="12" y="15"/>
                      </a:cubicBezTo>
                      <a:cubicBezTo>
                        <a:pt x="10" y="13"/>
                        <a:pt x="16" y="9"/>
                        <a:pt x="15" y="5"/>
                      </a:cubicBezTo>
                      <a:cubicBezTo>
                        <a:pt x="14" y="1"/>
                        <a:pt x="4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0" name="Freeform 942">
                  <a:extLst>
                    <a:ext uri="{FF2B5EF4-FFF2-40B4-BE49-F238E27FC236}">
                      <a16:creationId xmlns:a16="http://schemas.microsoft.com/office/drawing/2014/main" id="{6F102CB5-37E3-AA40-8DC3-D6EBC3F1C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8" y="3190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1" name="Freeform 943">
                  <a:extLst>
                    <a:ext uri="{FF2B5EF4-FFF2-40B4-BE49-F238E27FC236}">
                      <a16:creationId xmlns:a16="http://schemas.microsoft.com/office/drawing/2014/main" id="{EBF5D0F4-4037-BA4C-95E2-042400D71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176"/>
                  <a:ext cx="16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7 w 18"/>
                    <a:gd name="T7" fmla="*/ 15 h 16"/>
                    <a:gd name="T8" fmla="*/ 4 w 18"/>
                    <a:gd name="T9" fmla="*/ 8 h 16"/>
                    <a:gd name="T10" fmla="*/ 13 w 18"/>
                    <a:gd name="T11" fmla="*/ 6 h 16"/>
                    <a:gd name="T12" fmla="*/ 11 w 18"/>
                    <a:gd name="T13" fmla="*/ 10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3" y="14"/>
                        <a:pt x="2" y="15"/>
                      </a:cubicBezTo>
                      <a:cubicBezTo>
                        <a:pt x="3" y="15"/>
                        <a:pt x="6" y="16"/>
                        <a:pt x="7" y="15"/>
                      </a:cubicBezTo>
                      <a:cubicBezTo>
                        <a:pt x="13" y="13"/>
                        <a:pt x="5" y="11"/>
                        <a:pt x="4" y="8"/>
                      </a:cubicBezTo>
                      <a:cubicBezTo>
                        <a:pt x="7" y="2"/>
                        <a:pt x="7" y="8"/>
                        <a:pt x="13" y="6"/>
                      </a:cubicBezTo>
                      <a:cubicBezTo>
                        <a:pt x="13" y="8"/>
                        <a:pt x="11" y="8"/>
                        <a:pt x="11" y="10"/>
                      </a:cubicBezTo>
                      <a:cubicBezTo>
                        <a:pt x="18" y="6"/>
                        <a:pt x="12" y="2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2"/>
                        <a:pt x="0" y="4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2" name="Freeform 944">
                  <a:extLst>
                    <a:ext uri="{FF2B5EF4-FFF2-40B4-BE49-F238E27FC236}">
                      <a16:creationId xmlns:a16="http://schemas.microsoft.com/office/drawing/2014/main" id="{705236DD-8888-6647-8D11-1B9A45CEC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3189"/>
                  <a:ext cx="3" cy="1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3" name="Freeform 945">
                  <a:extLst>
                    <a:ext uri="{FF2B5EF4-FFF2-40B4-BE49-F238E27FC236}">
                      <a16:creationId xmlns:a16="http://schemas.microsoft.com/office/drawing/2014/main" id="{9E96BB9A-9D67-F541-9483-86D533C64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8" y="317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4" name="Freeform 946">
                  <a:extLst>
                    <a:ext uri="{FF2B5EF4-FFF2-40B4-BE49-F238E27FC236}">
                      <a16:creationId xmlns:a16="http://schemas.microsoft.com/office/drawing/2014/main" id="{A28AA284-F381-4B49-B9A2-52B7320A4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17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5" name="Freeform 947">
                  <a:extLst>
                    <a:ext uri="{FF2B5EF4-FFF2-40B4-BE49-F238E27FC236}">
                      <a16:creationId xmlns:a16="http://schemas.microsoft.com/office/drawing/2014/main" id="{CD993AAA-42F3-8043-A476-6E298390A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3080"/>
                  <a:ext cx="17" cy="93"/>
                </a:xfrm>
                <a:custGeom>
                  <a:avLst/>
                  <a:gdLst>
                    <a:gd name="T0" fmla="*/ 17 w 20"/>
                    <a:gd name="T1" fmla="*/ 1 h 108"/>
                    <a:gd name="T2" fmla="*/ 14 w 20"/>
                    <a:gd name="T3" fmla="*/ 4 h 108"/>
                    <a:gd name="T4" fmla="*/ 10 w 20"/>
                    <a:gd name="T5" fmla="*/ 0 h 108"/>
                    <a:gd name="T6" fmla="*/ 3 w 20"/>
                    <a:gd name="T7" fmla="*/ 0 h 108"/>
                    <a:gd name="T8" fmla="*/ 6 w 20"/>
                    <a:gd name="T9" fmla="*/ 9 h 108"/>
                    <a:gd name="T10" fmla="*/ 2 w 20"/>
                    <a:gd name="T11" fmla="*/ 9 h 108"/>
                    <a:gd name="T12" fmla="*/ 4 w 20"/>
                    <a:gd name="T13" fmla="*/ 25 h 108"/>
                    <a:gd name="T14" fmla="*/ 6 w 20"/>
                    <a:gd name="T15" fmla="*/ 36 h 108"/>
                    <a:gd name="T16" fmla="*/ 4 w 20"/>
                    <a:gd name="T17" fmla="*/ 81 h 108"/>
                    <a:gd name="T18" fmla="*/ 10 w 20"/>
                    <a:gd name="T19" fmla="*/ 84 h 108"/>
                    <a:gd name="T20" fmla="*/ 6 w 20"/>
                    <a:gd name="T21" fmla="*/ 87 h 108"/>
                    <a:gd name="T22" fmla="*/ 6 w 20"/>
                    <a:gd name="T23" fmla="*/ 84 h 108"/>
                    <a:gd name="T24" fmla="*/ 4 w 20"/>
                    <a:gd name="T25" fmla="*/ 97 h 108"/>
                    <a:gd name="T26" fmla="*/ 12 w 20"/>
                    <a:gd name="T27" fmla="*/ 97 h 108"/>
                    <a:gd name="T28" fmla="*/ 4 w 20"/>
                    <a:gd name="T29" fmla="*/ 103 h 108"/>
                    <a:gd name="T30" fmla="*/ 9 w 20"/>
                    <a:gd name="T31" fmla="*/ 107 h 108"/>
                    <a:gd name="T32" fmla="*/ 14 w 20"/>
                    <a:gd name="T33" fmla="*/ 103 h 108"/>
                    <a:gd name="T34" fmla="*/ 17 w 20"/>
                    <a:gd name="T35" fmla="*/ 106 h 108"/>
                    <a:gd name="T36" fmla="*/ 8 w 20"/>
                    <a:gd name="T37" fmla="*/ 77 h 108"/>
                    <a:gd name="T38" fmla="*/ 12 w 20"/>
                    <a:gd name="T39" fmla="*/ 78 h 108"/>
                    <a:gd name="T40" fmla="*/ 16 w 20"/>
                    <a:gd name="T41" fmla="*/ 60 h 108"/>
                    <a:gd name="T42" fmla="*/ 9 w 20"/>
                    <a:gd name="T43" fmla="*/ 53 h 108"/>
                    <a:gd name="T44" fmla="*/ 12 w 20"/>
                    <a:gd name="T45" fmla="*/ 49 h 108"/>
                    <a:gd name="T46" fmla="*/ 9 w 20"/>
                    <a:gd name="T47" fmla="*/ 49 h 108"/>
                    <a:gd name="T48" fmla="*/ 13 w 20"/>
                    <a:gd name="T49" fmla="*/ 44 h 108"/>
                    <a:gd name="T50" fmla="*/ 5 w 20"/>
                    <a:gd name="T51" fmla="*/ 43 h 108"/>
                    <a:gd name="T52" fmla="*/ 17 w 20"/>
                    <a:gd name="T53" fmla="*/ 32 h 108"/>
                    <a:gd name="T54" fmla="*/ 12 w 20"/>
                    <a:gd name="T55" fmla="*/ 33 h 108"/>
                    <a:gd name="T56" fmla="*/ 9 w 20"/>
                    <a:gd name="T57" fmla="*/ 31 h 108"/>
                    <a:gd name="T58" fmla="*/ 16 w 20"/>
                    <a:gd name="T59" fmla="*/ 29 h 108"/>
                    <a:gd name="T60" fmla="*/ 12 w 20"/>
                    <a:gd name="T61" fmla="*/ 21 h 108"/>
                    <a:gd name="T62" fmla="*/ 8 w 20"/>
                    <a:gd name="T63" fmla="*/ 22 h 108"/>
                    <a:gd name="T64" fmla="*/ 10 w 20"/>
                    <a:gd name="T65" fmla="*/ 11 h 108"/>
                    <a:gd name="T66" fmla="*/ 17 w 20"/>
                    <a:gd name="T67" fmla="*/ 16 h 108"/>
                    <a:gd name="T68" fmla="*/ 20 w 20"/>
                    <a:gd name="T69" fmla="*/ 13 h 108"/>
                    <a:gd name="T70" fmla="*/ 11 w 20"/>
                    <a:gd name="T71" fmla="*/ 5 h 108"/>
                    <a:gd name="T72" fmla="*/ 17 w 20"/>
                    <a:gd name="T73" fmla="*/ 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" h="108">
                      <a:moveTo>
                        <a:pt x="17" y="1"/>
                      </a:moveTo>
                      <a:cubicBezTo>
                        <a:pt x="15" y="1"/>
                        <a:pt x="14" y="2"/>
                        <a:pt x="14" y="4"/>
                      </a:cubicBezTo>
                      <a:cubicBezTo>
                        <a:pt x="11" y="4"/>
                        <a:pt x="11" y="1"/>
                        <a:pt x="10" y="0"/>
                      </a:cubicBezTo>
                      <a:cubicBezTo>
                        <a:pt x="7" y="3"/>
                        <a:pt x="6" y="0"/>
                        <a:pt x="3" y="0"/>
                      </a:cubicBezTo>
                      <a:cubicBezTo>
                        <a:pt x="2" y="4"/>
                        <a:pt x="6" y="5"/>
                        <a:pt x="6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13"/>
                        <a:pt x="7" y="21"/>
                        <a:pt x="4" y="25"/>
                      </a:cubicBezTo>
                      <a:cubicBezTo>
                        <a:pt x="3" y="29"/>
                        <a:pt x="4" y="32"/>
                        <a:pt x="6" y="36"/>
                      </a:cubicBezTo>
                      <a:cubicBezTo>
                        <a:pt x="4" y="51"/>
                        <a:pt x="7" y="66"/>
                        <a:pt x="4" y="81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7" y="84"/>
                        <a:pt x="10" y="87"/>
                        <a:pt x="6" y="87"/>
                      </a:cubicBezTo>
                      <a:cubicBezTo>
                        <a:pt x="6" y="86"/>
                        <a:pt x="6" y="85"/>
                        <a:pt x="6" y="84"/>
                      </a:cubicBezTo>
                      <a:cubicBezTo>
                        <a:pt x="0" y="88"/>
                        <a:pt x="6" y="93"/>
                        <a:pt x="4" y="97"/>
                      </a:cubicBezTo>
                      <a:cubicBezTo>
                        <a:pt x="5" y="97"/>
                        <a:pt x="11" y="96"/>
                        <a:pt x="12" y="97"/>
                      </a:cubicBezTo>
                      <a:cubicBezTo>
                        <a:pt x="5" y="97"/>
                        <a:pt x="12" y="102"/>
                        <a:pt x="4" y="103"/>
                      </a:cubicBezTo>
                      <a:cubicBezTo>
                        <a:pt x="2" y="107"/>
                        <a:pt x="10" y="103"/>
                        <a:pt x="9" y="107"/>
                      </a:cubicBezTo>
                      <a:cubicBezTo>
                        <a:pt x="13" y="108"/>
                        <a:pt x="11" y="103"/>
                        <a:pt x="14" y="103"/>
                      </a:cubicBezTo>
                      <a:cubicBezTo>
                        <a:pt x="17" y="104"/>
                        <a:pt x="13" y="106"/>
                        <a:pt x="17" y="106"/>
                      </a:cubicBezTo>
                      <a:cubicBezTo>
                        <a:pt x="19" y="100"/>
                        <a:pt x="10" y="87"/>
                        <a:pt x="8" y="77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9" y="73"/>
                        <a:pt x="9" y="64"/>
                        <a:pt x="16" y="60"/>
                      </a:cubicBezTo>
                      <a:cubicBezTo>
                        <a:pt x="12" y="61"/>
                        <a:pt x="18" y="52"/>
                        <a:pt x="9" y="53"/>
                      </a:cubicBezTo>
                      <a:cubicBezTo>
                        <a:pt x="11" y="52"/>
                        <a:pt x="11" y="51"/>
                        <a:pt x="12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46"/>
                        <a:pt x="13" y="47"/>
                        <a:pt x="13" y="44"/>
                      </a:cubicBezTo>
                      <a:cubicBezTo>
                        <a:pt x="9" y="46"/>
                        <a:pt x="8" y="43"/>
                        <a:pt x="5" y="43"/>
                      </a:cubicBezTo>
                      <a:cubicBezTo>
                        <a:pt x="10" y="39"/>
                        <a:pt x="13" y="35"/>
                        <a:pt x="17" y="32"/>
                      </a:cubicBezTo>
                      <a:cubicBezTo>
                        <a:pt x="15" y="32"/>
                        <a:pt x="14" y="32"/>
                        <a:pt x="12" y="33"/>
                      </a:cubicBezTo>
                      <a:cubicBezTo>
                        <a:pt x="14" y="31"/>
                        <a:pt x="10" y="32"/>
                        <a:pt x="9" y="31"/>
                      </a:cubicBezTo>
                      <a:cubicBezTo>
                        <a:pt x="9" y="29"/>
                        <a:pt x="14" y="29"/>
                        <a:pt x="16" y="29"/>
                      </a:cubicBezTo>
                      <a:cubicBezTo>
                        <a:pt x="18" y="26"/>
                        <a:pt x="9" y="24"/>
                        <a:pt x="12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18"/>
                        <a:pt x="11" y="15"/>
                        <a:pt x="10" y="11"/>
                      </a:cubicBezTo>
                      <a:cubicBezTo>
                        <a:pt x="15" y="9"/>
                        <a:pt x="14" y="14"/>
                        <a:pt x="17" y="16"/>
                      </a:cubicBezTo>
                      <a:cubicBezTo>
                        <a:pt x="18" y="15"/>
                        <a:pt x="18" y="13"/>
                        <a:pt x="20" y="13"/>
                      </a:cubicBezTo>
                      <a:cubicBezTo>
                        <a:pt x="17" y="11"/>
                        <a:pt x="14" y="8"/>
                        <a:pt x="11" y="5"/>
                      </a:cubicBezTo>
                      <a:cubicBezTo>
                        <a:pt x="17" y="8"/>
                        <a:pt x="17" y="2"/>
                        <a:pt x="17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6" name="Freeform 948">
                  <a:extLst>
                    <a:ext uri="{FF2B5EF4-FFF2-40B4-BE49-F238E27FC236}">
                      <a16:creationId xmlns:a16="http://schemas.microsoft.com/office/drawing/2014/main" id="{95DD020B-7E65-5C4A-8C9D-23F94BFBC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" y="30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7" name="Freeform 949">
                  <a:extLst>
                    <a:ext uri="{FF2B5EF4-FFF2-40B4-BE49-F238E27FC236}">
                      <a16:creationId xmlns:a16="http://schemas.microsoft.com/office/drawing/2014/main" id="{7073EEAE-5AD3-DD4F-9623-C28422A82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" y="308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8" name="Freeform 950">
                  <a:extLst>
                    <a:ext uri="{FF2B5EF4-FFF2-40B4-BE49-F238E27FC236}">
                      <a16:creationId xmlns:a16="http://schemas.microsoft.com/office/drawing/2014/main" id="{DFB42676-CBF8-4742-A5F5-E1A88077C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" y="310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9" name="Freeform 951">
                  <a:extLst>
                    <a:ext uri="{FF2B5EF4-FFF2-40B4-BE49-F238E27FC236}">
                      <a16:creationId xmlns:a16="http://schemas.microsoft.com/office/drawing/2014/main" id="{982B922C-D321-634B-B772-4D12BDAD9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" y="3105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0" name="Freeform 952">
                  <a:extLst>
                    <a:ext uri="{FF2B5EF4-FFF2-40B4-BE49-F238E27FC236}">
                      <a16:creationId xmlns:a16="http://schemas.microsoft.com/office/drawing/2014/main" id="{0C316CD0-D775-6C4E-8ED9-9A8850332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" y="3126"/>
                  <a:ext cx="3" cy="2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3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2" y="2"/>
                        <a:pt x="3" y="3"/>
                      </a:cubicBezTo>
                      <a:cubicBezTo>
                        <a:pt x="3" y="1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1" name="Freeform 953">
                  <a:extLst>
                    <a:ext uri="{FF2B5EF4-FFF2-40B4-BE49-F238E27FC236}">
                      <a16:creationId xmlns:a16="http://schemas.microsoft.com/office/drawing/2014/main" id="{98F436B2-3150-8D44-9AB9-A236A90FF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308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2" name="Freeform 954">
                  <a:extLst>
                    <a:ext uri="{FF2B5EF4-FFF2-40B4-BE49-F238E27FC236}">
                      <a16:creationId xmlns:a16="http://schemas.microsoft.com/office/drawing/2014/main" id="{CE717002-D5E0-7145-A70A-BD815665A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" y="3027"/>
                  <a:ext cx="21" cy="51"/>
                </a:xfrm>
                <a:custGeom>
                  <a:avLst/>
                  <a:gdLst>
                    <a:gd name="T0" fmla="*/ 5 w 24"/>
                    <a:gd name="T1" fmla="*/ 4 h 59"/>
                    <a:gd name="T2" fmla="*/ 2 w 24"/>
                    <a:gd name="T3" fmla="*/ 14 h 59"/>
                    <a:gd name="T4" fmla="*/ 12 w 24"/>
                    <a:gd name="T5" fmla="*/ 22 h 59"/>
                    <a:gd name="T6" fmla="*/ 3 w 24"/>
                    <a:gd name="T7" fmla="*/ 20 h 59"/>
                    <a:gd name="T8" fmla="*/ 9 w 24"/>
                    <a:gd name="T9" fmla="*/ 41 h 59"/>
                    <a:gd name="T10" fmla="*/ 5 w 24"/>
                    <a:gd name="T11" fmla="*/ 40 h 59"/>
                    <a:gd name="T12" fmla="*/ 15 w 24"/>
                    <a:gd name="T13" fmla="*/ 48 h 59"/>
                    <a:gd name="T14" fmla="*/ 4 w 24"/>
                    <a:gd name="T15" fmla="*/ 48 h 59"/>
                    <a:gd name="T16" fmla="*/ 3 w 24"/>
                    <a:gd name="T17" fmla="*/ 47 h 59"/>
                    <a:gd name="T18" fmla="*/ 6 w 24"/>
                    <a:gd name="T19" fmla="*/ 58 h 59"/>
                    <a:gd name="T20" fmla="*/ 13 w 24"/>
                    <a:gd name="T21" fmla="*/ 59 h 59"/>
                    <a:gd name="T22" fmla="*/ 18 w 24"/>
                    <a:gd name="T23" fmla="*/ 59 h 59"/>
                    <a:gd name="T24" fmla="*/ 14 w 24"/>
                    <a:gd name="T25" fmla="*/ 52 h 59"/>
                    <a:gd name="T26" fmla="*/ 18 w 24"/>
                    <a:gd name="T27" fmla="*/ 51 h 59"/>
                    <a:gd name="T28" fmla="*/ 15 w 24"/>
                    <a:gd name="T29" fmla="*/ 49 h 59"/>
                    <a:gd name="T30" fmla="*/ 19 w 24"/>
                    <a:gd name="T31" fmla="*/ 48 h 59"/>
                    <a:gd name="T32" fmla="*/ 16 w 24"/>
                    <a:gd name="T33" fmla="*/ 43 h 59"/>
                    <a:gd name="T34" fmla="*/ 17 w 24"/>
                    <a:gd name="T35" fmla="*/ 43 h 59"/>
                    <a:gd name="T36" fmla="*/ 12 w 24"/>
                    <a:gd name="T37" fmla="*/ 40 h 59"/>
                    <a:gd name="T38" fmla="*/ 17 w 24"/>
                    <a:gd name="T39" fmla="*/ 38 h 59"/>
                    <a:gd name="T40" fmla="*/ 14 w 24"/>
                    <a:gd name="T41" fmla="*/ 38 h 59"/>
                    <a:gd name="T42" fmla="*/ 20 w 24"/>
                    <a:gd name="T43" fmla="*/ 25 h 59"/>
                    <a:gd name="T44" fmla="*/ 16 w 24"/>
                    <a:gd name="T45" fmla="*/ 25 h 59"/>
                    <a:gd name="T46" fmla="*/ 19 w 24"/>
                    <a:gd name="T47" fmla="*/ 30 h 59"/>
                    <a:gd name="T48" fmla="*/ 9 w 24"/>
                    <a:gd name="T49" fmla="*/ 29 h 59"/>
                    <a:gd name="T50" fmla="*/ 18 w 24"/>
                    <a:gd name="T51" fmla="*/ 22 h 59"/>
                    <a:gd name="T52" fmla="*/ 16 w 24"/>
                    <a:gd name="T53" fmla="*/ 13 h 59"/>
                    <a:gd name="T54" fmla="*/ 17 w 24"/>
                    <a:gd name="T55" fmla="*/ 13 h 59"/>
                    <a:gd name="T56" fmla="*/ 14 w 24"/>
                    <a:gd name="T57" fmla="*/ 6 h 59"/>
                    <a:gd name="T58" fmla="*/ 13 w 24"/>
                    <a:gd name="T59" fmla="*/ 8 h 59"/>
                    <a:gd name="T60" fmla="*/ 10 w 24"/>
                    <a:gd name="T61" fmla="*/ 6 h 59"/>
                    <a:gd name="T62" fmla="*/ 12 w 24"/>
                    <a:gd name="T63" fmla="*/ 6 h 59"/>
                    <a:gd name="T64" fmla="*/ 6 w 24"/>
                    <a:gd name="T65" fmla="*/ 0 h 59"/>
                    <a:gd name="T66" fmla="*/ 10 w 24"/>
                    <a:gd name="T67" fmla="*/ 7 h 59"/>
                    <a:gd name="T68" fmla="*/ 5 w 24"/>
                    <a:gd name="T69" fmla="*/ 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59">
                      <a:moveTo>
                        <a:pt x="5" y="4"/>
                      </a:moveTo>
                      <a:cubicBezTo>
                        <a:pt x="0" y="6"/>
                        <a:pt x="3" y="11"/>
                        <a:pt x="2" y="14"/>
                      </a:cubicBezTo>
                      <a:cubicBezTo>
                        <a:pt x="4" y="21"/>
                        <a:pt x="12" y="15"/>
                        <a:pt x="12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6"/>
                        <a:pt x="1" y="35"/>
                        <a:pt x="9" y="41"/>
                      </a:cubicBezTo>
                      <a:cubicBezTo>
                        <a:pt x="8" y="41"/>
                        <a:pt x="7" y="42"/>
                        <a:pt x="5" y="40"/>
                      </a:cubicBezTo>
                      <a:cubicBezTo>
                        <a:pt x="6" y="45"/>
                        <a:pt x="18" y="43"/>
                        <a:pt x="15" y="48"/>
                      </a:cubicBezTo>
                      <a:cubicBezTo>
                        <a:pt x="10" y="43"/>
                        <a:pt x="10" y="50"/>
                        <a:pt x="4" y="48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4" y="51"/>
                        <a:pt x="7" y="56"/>
                        <a:pt x="6" y="58"/>
                      </a:cubicBezTo>
                      <a:cubicBezTo>
                        <a:pt x="9" y="58"/>
                        <a:pt x="12" y="56"/>
                        <a:pt x="13" y="59"/>
                      </a:cubicBezTo>
                      <a:cubicBezTo>
                        <a:pt x="13" y="58"/>
                        <a:pt x="16" y="59"/>
                        <a:pt x="18" y="59"/>
                      </a:cubicBezTo>
                      <a:cubicBezTo>
                        <a:pt x="16" y="55"/>
                        <a:pt x="17" y="54"/>
                        <a:pt x="14" y="52"/>
                      </a:cubicBezTo>
                      <a:cubicBezTo>
                        <a:pt x="17" y="50"/>
                        <a:pt x="15" y="53"/>
                        <a:pt x="18" y="51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6" y="47"/>
                        <a:pt x="19" y="51"/>
                        <a:pt x="19" y="48"/>
                      </a:cubicBezTo>
                      <a:cubicBezTo>
                        <a:pt x="17" y="47"/>
                        <a:pt x="16" y="45"/>
                        <a:pt x="16" y="43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6" y="42"/>
                        <a:pt x="17" y="39"/>
                        <a:pt x="12" y="40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3"/>
                        <a:pt x="24" y="32"/>
                        <a:pt x="20" y="25"/>
                      </a:cubicBezTo>
                      <a:cubicBezTo>
                        <a:pt x="18" y="27"/>
                        <a:pt x="17" y="26"/>
                        <a:pt x="16" y="25"/>
                      </a:cubicBezTo>
                      <a:cubicBezTo>
                        <a:pt x="13" y="27"/>
                        <a:pt x="18" y="28"/>
                        <a:pt x="19" y="30"/>
                      </a:cubicBezTo>
                      <a:cubicBezTo>
                        <a:pt x="15" y="31"/>
                        <a:pt x="11" y="26"/>
                        <a:pt x="9" y="29"/>
                      </a:cubicBezTo>
                      <a:cubicBezTo>
                        <a:pt x="13" y="26"/>
                        <a:pt x="9" y="23"/>
                        <a:pt x="18" y="22"/>
                      </a:cubicBezTo>
                      <a:cubicBezTo>
                        <a:pt x="18" y="18"/>
                        <a:pt x="14" y="17"/>
                        <a:pt x="16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2" y="12"/>
                        <a:pt x="20" y="10"/>
                        <a:pt x="14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0" y="8"/>
                        <a:pt x="10" y="7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8" y="5"/>
                        <a:pt x="7" y="1"/>
                        <a:pt x="6" y="0"/>
                      </a:cubicBezTo>
                      <a:cubicBezTo>
                        <a:pt x="5" y="2"/>
                        <a:pt x="9" y="4"/>
                        <a:pt x="10" y="7"/>
                      </a:cubicBezTo>
                      <a:cubicBezTo>
                        <a:pt x="7" y="5"/>
                        <a:pt x="4" y="6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3" name="Freeform 955">
                  <a:extLst>
                    <a:ext uri="{FF2B5EF4-FFF2-40B4-BE49-F238E27FC236}">
                      <a16:creationId xmlns:a16="http://schemas.microsoft.com/office/drawing/2014/main" id="{F490737C-7472-124F-8002-1C2D9D95D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" y="3064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4" name="Freeform 956">
                  <a:extLst>
                    <a:ext uri="{FF2B5EF4-FFF2-40B4-BE49-F238E27FC236}">
                      <a16:creationId xmlns:a16="http://schemas.microsoft.com/office/drawing/2014/main" id="{36660A6A-4B98-D343-94F6-7A2431D9F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3" y="2985"/>
                  <a:ext cx="24" cy="41"/>
                </a:xfrm>
                <a:custGeom>
                  <a:avLst/>
                  <a:gdLst>
                    <a:gd name="T0" fmla="*/ 14 w 28"/>
                    <a:gd name="T1" fmla="*/ 34 h 47"/>
                    <a:gd name="T2" fmla="*/ 20 w 28"/>
                    <a:gd name="T3" fmla="*/ 33 h 47"/>
                    <a:gd name="T4" fmla="*/ 9 w 28"/>
                    <a:gd name="T5" fmla="*/ 33 h 47"/>
                    <a:gd name="T6" fmla="*/ 8 w 28"/>
                    <a:gd name="T7" fmla="*/ 28 h 47"/>
                    <a:gd name="T8" fmla="*/ 17 w 28"/>
                    <a:gd name="T9" fmla="*/ 28 h 47"/>
                    <a:gd name="T10" fmla="*/ 18 w 28"/>
                    <a:gd name="T11" fmla="*/ 23 h 47"/>
                    <a:gd name="T12" fmla="*/ 12 w 28"/>
                    <a:gd name="T13" fmla="*/ 23 h 47"/>
                    <a:gd name="T14" fmla="*/ 9 w 28"/>
                    <a:gd name="T15" fmla="*/ 17 h 47"/>
                    <a:gd name="T16" fmla="*/ 11 w 28"/>
                    <a:gd name="T17" fmla="*/ 20 h 47"/>
                    <a:gd name="T18" fmla="*/ 18 w 28"/>
                    <a:gd name="T19" fmla="*/ 17 h 47"/>
                    <a:gd name="T20" fmla="*/ 2 w 28"/>
                    <a:gd name="T21" fmla="*/ 4 h 47"/>
                    <a:gd name="T22" fmla="*/ 3 w 28"/>
                    <a:gd name="T23" fmla="*/ 8 h 47"/>
                    <a:gd name="T24" fmla="*/ 10 w 28"/>
                    <a:gd name="T25" fmla="*/ 8 h 47"/>
                    <a:gd name="T26" fmla="*/ 8 w 28"/>
                    <a:gd name="T27" fmla="*/ 12 h 47"/>
                    <a:gd name="T28" fmla="*/ 4 w 28"/>
                    <a:gd name="T29" fmla="*/ 9 h 47"/>
                    <a:gd name="T30" fmla="*/ 4 w 28"/>
                    <a:gd name="T31" fmla="*/ 40 h 47"/>
                    <a:gd name="T32" fmla="*/ 4 w 28"/>
                    <a:gd name="T33" fmla="*/ 36 h 47"/>
                    <a:gd name="T34" fmla="*/ 8 w 28"/>
                    <a:gd name="T35" fmla="*/ 40 h 47"/>
                    <a:gd name="T36" fmla="*/ 15 w 28"/>
                    <a:gd name="T37" fmla="*/ 38 h 47"/>
                    <a:gd name="T38" fmla="*/ 13 w 28"/>
                    <a:gd name="T39" fmla="*/ 40 h 47"/>
                    <a:gd name="T40" fmla="*/ 20 w 28"/>
                    <a:gd name="T41" fmla="*/ 40 h 47"/>
                    <a:gd name="T42" fmla="*/ 23 w 28"/>
                    <a:gd name="T43" fmla="*/ 47 h 47"/>
                    <a:gd name="T44" fmla="*/ 23 w 28"/>
                    <a:gd name="T45" fmla="*/ 36 h 47"/>
                    <a:gd name="T46" fmla="*/ 14 w 28"/>
                    <a:gd name="T47" fmla="*/ 3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7">
                      <a:moveTo>
                        <a:pt x="14" y="34"/>
                      </a:moveTo>
                      <a:cubicBezTo>
                        <a:pt x="15" y="32"/>
                        <a:pt x="18" y="35"/>
                        <a:pt x="20" y="33"/>
                      </a:cubicBezTo>
                      <a:cubicBezTo>
                        <a:pt x="17" y="30"/>
                        <a:pt x="14" y="35"/>
                        <a:pt x="9" y="33"/>
                      </a:cubicBezTo>
                      <a:cubicBezTo>
                        <a:pt x="12" y="31"/>
                        <a:pt x="8" y="29"/>
                        <a:pt x="8" y="28"/>
                      </a:cubicBezTo>
                      <a:cubicBezTo>
                        <a:pt x="10" y="29"/>
                        <a:pt x="16" y="28"/>
                        <a:pt x="17" y="28"/>
                      </a:cubicBezTo>
                      <a:cubicBezTo>
                        <a:pt x="15" y="27"/>
                        <a:pt x="18" y="25"/>
                        <a:pt x="18" y="23"/>
                      </a:cubicBezTo>
                      <a:cubicBezTo>
                        <a:pt x="15" y="27"/>
                        <a:pt x="16" y="20"/>
                        <a:pt x="12" y="23"/>
                      </a:cubicBezTo>
                      <a:cubicBezTo>
                        <a:pt x="9" y="23"/>
                        <a:pt x="7" y="19"/>
                        <a:pt x="9" y="17"/>
                      </a:cubicBezTo>
                      <a:cubicBezTo>
                        <a:pt x="12" y="18"/>
                        <a:pt x="11" y="19"/>
                        <a:pt x="11" y="20"/>
                      </a:cubicBezTo>
                      <a:cubicBezTo>
                        <a:pt x="16" y="21"/>
                        <a:pt x="14" y="17"/>
                        <a:pt x="18" y="17"/>
                      </a:cubicBezTo>
                      <a:cubicBezTo>
                        <a:pt x="12" y="13"/>
                        <a:pt x="12" y="0"/>
                        <a:pt x="2" y="4"/>
                      </a:cubicBezTo>
                      <a:cubicBezTo>
                        <a:pt x="0" y="5"/>
                        <a:pt x="3" y="6"/>
                        <a:pt x="3" y="8"/>
                      </a:cubicBezTo>
                      <a:cubicBezTo>
                        <a:pt x="5" y="4"/>
                        <a:pt x="8" y="8"/>
                        <a:pt x="10" y="8"/>
                      </a:cubicBezTo>
                      <a:cubicBezTo>
                        <a:pt x="9" y="10"/>
                        <a:pt x="12" y="13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3" y="30"/>
                        <a:pt x="4" y="40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7" y="36"/>
                        <a:pt x="7" y="38"/>
                        <a:pt x="8" y="40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9"/>
                        <a:pt x="16" y="40"/>
                        <a:pt x="13" y="40"/>
                      </a:cubicBezTo>
                      <a:cubicBezTo>
                        <a:pt x="16" y="42"/>
                        <a:pt x="18" y="41"/>
                        <a:pt x="20" y="40"/>
                      </a:cubicBezTo>
                      <a:cubicBezTo>
                        <a:pt x="21" y="44"/>
                        <a:pt x="18" y="44"/>
                        <a:pt x="23" y="47"/>
                      </a:cubicBezTo>
                      <a:cubicBezTo>
                        <a:pt x="28" y="41"/>
                        <a:pt x="18" y="42"/>
                        <a:pt x="23" y="36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5" name="Freeform 957">
                  <a:extLst>
                    <a:ext uri="{FF2B5EF4-FFF2-40B4-BE49-F238E27FC236}">
                      <a16:creationId xmlns:a16="http://schemas.microsoft.com/office/drawing/2014/main" id="{DBB9A293-9946-4A41-A04D-3D297A43D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" y="3024"/>
                  <a:ext cx="4" cy="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2 w 4"/>
                    <a:gd name="T5" fmla="*/ 2 h 2"/>
                    <a:gd name="T6" fmla="*/ 4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6" name="Freeform 958">
                  <a:extLst>
                    <a:ext uri="{FF2B5EF4-FFF2-40B4-BE49-F238E27FC236}">
                      <a16:creationId xmlns:a16="http://schemas.microsoft.com/office/drawing/2014/main" id="{5E4F3418-0FFF-9F4E-84AC-AFD4A2A3E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6" y="3022"/>
                  <a:ext cx="4" cy="1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7" name="Freeform 959">
                  <a:extLst>
                    <a:ext uri="{FF2B5EF4-FFF2-40B4-BE49-F238E27FC236}">
                      <a16:creationId xmlns:a16="http://schemas.microsoft.com/office/drawing/2014/main" id="{865EA6B7-4ADF-5644-BBAC-509612A22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7" y="2994"/>
                  <a:ext cx="2" cy="3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0 h 4"/>
                    <a:gd name="T4" fmla="*/ 0 w 2"/>
                    <a:gd name="T5" fmla="*/ 2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8" name="Freeform 960">
                  <a:extLst>
                    <a:ext uri="{FF2B5EF4-FFF2-40B4-BE49-F238E27FC236}">
                      <a16:creationId xmlns:a16="http://schemas.microsoft.com/office/drawing/2014/main" id="{98BD3C15-2D04-C94D-836F-461493526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" y="2977"/>
                  <a:ext cx="11" cy="12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12 h 14"/>
                    <a:gd name="T4" fmla="*/ 12 w 13"/>
                    <a:gd name="T5" fmla="*/ 12 h 14"/>
                    <a:gd name="T6" fmla="*/ 4 w 13"/>
                    <a:gd name="T7" fmla="*/ 7 h 14"/>
                    <a:gd name="T8" fmla="*/ 4 w 13"/>
                    <a:gd name="T9" fmla="*/ 1 h 14"/>
                    <a:gd name="T10" fmla="*/ 0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0" y="0"/>
                      </a:moveTo>
                      <a:cubicBezTo>
                        <a:pt x="0" y="5"/>
                        <a:pt x="3" y="7"/>
                        <a:pt x="0" y="12"/>
                      </a:cubicBezTo>
                      <a:cubicBezTo>
                        <a:pt x="4" y="14"/>
                        <a:pt x="8" y="11"/>
                        <a:pt x="12" y="12"/>
                      </a:cubicBezTo>
                      <a:cubicBezTo>
                        <a:pt x="13" y="10"/>
                        <a:pt x="5" y="10"/>
                        <a:pt x="4" y="7"/>
                      </a:cubicBezTo>
                      <a:cubicBezTo>
                        <a:pt x="8" y="6"/>
                        <a:pt x="3" y="3"/>
                        <a:pt x="4" y="1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9" name="Freeform 961">
                  <a:extLst>
                    <a:ext uri="{FF2B5EF4-FFF2-40B4-BE49-F238E27FC236}">
                      <a16:creationId xmlns:a16="http://schemas.microsoft.com/office/drawing/2014/main" id="{23D07E55-F03D-494C-9EB6-68C02DDE0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2884"/>
                  <a:ext cx="19" cy="97"/>
                </a:xfrm>
                <a:custGeom>
                  <a:avLst/>
                  <a:gdLst>
                    <a:gd name="T0" fmla="*/ 12 w 22"/>
                    <a:gd name="T1" fmla="*/ 93 h 113"/>
                    <a:gd name="T2" fmla="*/ 11 w 22"/>
                    <a:gd name="T3" fmla="*/ 87 h 113"/>
                    <a:gd name="T4" fmla="*/ 14 w 22"/>
                    <a:gd name="T5" fmla="*/ 90 h 113"/>
                    <a:gd name="T6" fmla="*/ 17 w 22"/>
                    <a:gd name="T7" fmla="*/ 86 h 113"/>
                    <a:gd name="T8" fmla="*/ 14 w 22"/>
                    <a:gd name="T9" fmla="*/ 86 h 113"/>
                    <a:gd name="T10" fmla="*/ 13 w 22"/>
                    <a:gd name="T11" fmla="*/ 76 h 113"/>
                    <a:gd name="T12" fmla="*/ 8 w 22"/>
                    <a:gd name="T13" fmla="*/ 74 h 113"/>
                    <a:gd name="T14" fmla="*/ 16 w 22"/>
                    <a:gd name="T15" fmla="*/ 67 h 113"/>
                    <a:gd name="T16" fmla="*/ 5 w 22"/>
                    <a:gd name="T17" fmla="*/ 68 h 113"/>
                    <a:gd name="T18" fmla="*/ 9 w 22"/>
                    <a:gd name="T19" fmla="*/ 57 h 113"/>
                    <a:gd name="T20" fmla="*/ 10 w 22"/>
                    <a:gd name="T21" fmla="*/ 59 h 113"/>
                    <a:gd name="T22" fmla="*/ 10 w 22"/>
                    <a:gd name="T23" fmla="*/ 53 h 113"/>
                    <a:gd name="T24" fmla="*/ 15 w 22"/>
                    <a:gd name="T25" fmla="*/ 53 h 113"/>
                    <a:gd name="T26" fmla="*/ 15 w 22"/>
                    <a:gd name="T27" fmla="*/ 44 h 113"/>
                    <a:gd name="T28" fmla="*/ 18 w 22"/>
                    <a:gd name="T29" fmla="*/ 45 h 113"/>
                    <a:gd name="T30" fmla="*/ 14 w 22"/>
                    <a:gd name="T31" fmla="*/ 27 h 113"/>
                    <a:gd name="T32" fmla="*/ 17 w 22"/>
                    <a:gd name="T33" fmla="*/ 25 h 113"/>
                    <a:gd name="T34" fmla="*/ 8 w 22"/>
                    <a:gd name="T35" fmla="*/ 26 h 113"/>
                    <a:gd name="T36" fmla="*/ 9 w 22"/>
                    <a:gd name="T37" fmla="*/ 19 h 113"/>
                    <a:gd name="T38" fmla="*/ 15 w 22"/>
                    <a:gd name="T39" fmla="*/ 21 h 113"/>
                    <a:gd name="T40" fmla="*/ 12 w 22"/>
                    <a:gd name="T41" fmla="*/ 17 h 113"/>
                    <a:gd name="T42" fmla="*/ 18 w 22"/>
                    <a:gd name="T43" fmla="*/ 14 h 113"/>
                    <a:gd name="T44" fmla="*/ 9 w 22"/>
                    <a:gd name="T45" fmla="*/ 6 h 113"/>
                    <a:gd name="T46" fmla="*/ 11 w 22"/>
                    <a:gd name="T47" fmla="*/ 2 h 113"/>
                    <a:gd name="T48" fmla="*/ 2 w 22"/>
                    <a:gd name="T49" fmla="*/ 5 h 113"/>
                    <a:gd name="T50" fmla="*/ 3 w 22"/>
                    <a:gd name="T51" fmla="*/ 30 h 113"/>
                    <a:gd name="T52" fmla="*/ 8 w 22"/>
                    <a:gd name="T53" fmla="*/ 36 h 113"/>
                    <a:gd name="T54" fmla="*/ 2 w 22"/>
                    <a:gd name="T55" fmla="*/ 37 h 113"/>
                    <a:gd name="T56" fmla="*/ 8 w 22"/>
                    <a:gd name="T57" fmla="*/ 37 h 113"/>
                    <a:gd name="T58" fmla="*/ 2 w 22"/>
                    <a:gd name="T59" fmla="*/ 41 h 113"/>
                    <a:gd name="T60" fmla="*/ 8 w 22"/>
                    <a:gd name="T61" fmla="*/ 44 h 113"/>
                    <a:gd name="T62" fmla="*/ 0 w 22"/>
                    <a:gd name="T63" fmla="*/ 46 h 113"/>
                    <a:gd name="T64" fmla="*/ 2 w 22"/>
                    <a:gd name="T65" fmla="*/ 86 h 113"/>
                    <a:gd name="T66" fmla="*/ 7 w 22"/>
                    <a:gd name="T67" fmla="*/ 85 h 113"/>
                    <a:gd name="T68" fmla="*/ 7 w 22"/>
                    <a:gd name="T69" fmla="*/ 100 h 113"/>
                    <a:gd name="T70" fmla="*/ 11 w 22"/>
                    <a:gd name="T71" fmla="*/ 102 h 113"/>
                    <a:gd name="T72" fmla="*/ 1 w 22"/>
                    <a:gd name="T73" fmla="*/ 102 h 113"/>
                    <a:gd name="T74" fmla="*/ 2 w 22"/>
                    <a:gd name="T75" fmla="*/ 107 h 113"/>
                    <a:gd name="T76" fmla="*/ 4 w 22"/>
                    <a:gd name="T77" fmla="*/ 104 h 113"/>
                    <a:gd name="T78" fmla="*/ 2 w 22"/>
                    <a:gd name="T79" fmla="*/ 109 h 113"/>
                    <a:gd name="T80" fmla="*/ 14 w 22"/>
                    <a:gd name="T81" fmla="*/ 105 h 113"/>
                    <a:gd name="T82" fmla="*/ 19 w 22"/>
                    <a:gd name="T83" fmla="*/ 93 h 113"/>
                    <a:gd name="T84" fmla="*/ 12 w 22"/>
                    <a:gd name="T85" fmla="*/ 9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3">
                      <a:moveTo>
                        <a:pt x="12" y="93"/>
                      </a:moveTo>
                      <a:cubicBezTo>
                        <a:pt x="12" y="91"/>
                        <a:pt x="9" y="89"/>
                        <a:pt x="11" y="87"/>
                      </a:cubicBezTo>
                      <a:cubicBezTo>
                        <a:pt x="14" y="88"/>
                        <a:pt x="14" y="89"/>
                        <a:pt x="14" y="90"/>
                      </a:cubicBezTo>
                      <a:cubicBezTo>
                        <a:pt x="19" y="89"/>
                        <a:pt x="13" y="88"/>
                        <a:pt x="17" y="86"/>
                      </a:cubicBezTo>
                      <a:cubicBezTo>
                        <a:pt x="16" y="86"/>
                        <a:pt x="15" y="87"/>
                        <a:pt x="14" y="86"/>
                      </a:cubicBezTo>
                      <a:cubicBezTo>
                        <a:pt x="15" y="80"/>
                        <a:pt x="10" y="83"/>
                        <a:pt x="13" y="76"/>
                      </a:cubicBezTo>
                      <a:cubicBezTo>
                        <a:pt x="11" y="74"/>
                        <a:pt x="11" y="73"/>
                        <a:pt x="8" y="74"/>
                      </a:cubicBezTo>
                      <a:cubicBezTo>
                        <a:pt x="13" y="70"/>
                        <a:pt x="12" y="72"/>
                        <a:pt x="16" y="67"/>
                      </a:cubicBezTo>
                      <a:cubicBezTo>
                        <a:pt x="14" y="67"/>
                        <a:pt x="10" y="68"/>
                        <a:pt x="5" y="68"/>
                      </a:cubicBezTo>
                      <a:cubicBezTo>
                        <a:pt x="12" y="61"/>
                        <a:pt x="5" y="61"/>
                        <a:pt x="9" y="57"/>
                      </a:cubicBezTo>
                      <a:cubicBezTo>
                        <a:pt x="9" y="57"/>
                        <a:pt x="11" y="58"/>
                        <a:pt x="10" y="59"/>
                      </a:cubicBezTo>
                      <a:cubicBezTo>
                        <a:pt x="16" y="59"/>
                        <a:pt x="9" y="55"/>
                        <a:pt x="10" y="53"/>
                      </a:cubicBezTo>
                      <a:cubicBezTo>
                        <a:pt x="15" y="53"/>
                        <a:pt x="15" y="53"/>
                        <a:pt x="15" y="53"/>
                      </a:cubicBezTo>
                      <a:cubicBezTo>
                        <a:pt x="15" y="51"/>
                        <a:pt x="11" y="47"/>
                        <a:pt x="15" y="44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4" y="39"/>
                        <a:pt x="16" y="32"/>
                        <a:pt x="14" y="27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4" y="18"/>
                        <a:pt x="15" y="31"/>
                        <a:pt x="8" y="26"/>
                      </a:cubicBezTo>
                      <a:cubicBezTo>
                        <a:pt x="17" y="26"/>
                        <a:pt x="5" y="23"/>
                        <a:pt x="9" y="19"/>
                      </a:cubicBezTo>
                      <a:cubicBezTo>
                        <a:pt x="12" y="17"/>
                        <a:pt x="11" y="23"/>
                        <a:pt x="15" y="21"/>
                      </a:cubicBezTo>
                      <a:cubicBezTo>
                        <a:pt x="10" y="20"/>
                        <a:pt x="13" y="19"/>
                        <a:pt x="12" y="17"/>
                      </a:cubicBezTo>
                      <a:cubicBezTo>
                        <a:pt x="17" y="17"/>
                        <a:pt x="13" y="12"/>
                        <a:pt x="18" y="14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5"/>
                        <a:pt x="11" y="3"/>
                        <a:pt x="11" y="2"/>
                      </a:cubicBezTo>
                      <a:cubicBezTo>
                        <a:pt x="11" y="5"/>
                        <a:pt x="4" y="0"/>
                        <a:pt x="2" y="5"/>
                      </a:cubicBezTo>
                      <a:cubicBezTo>
                        <a:pt x="4" y="11"/>
                        <a:pt x="6" y="22"/>
                        <a:pt x="3" y="30"/>
                      </a:cubicBezTo>
                      <a:cubicBezTo>
                        <a:pt x="9" y="31"/>
                        <a:pt x="3" y="35"/>
                        <a:pt x="8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3" y="43"/>
                        <a:pt x="6" y="36"/>
                        <a:pt x="8" y="37"/>
                      </a:cubicBezTo>
                      <a:cubicBezTo>
                        <a:pt x="9" y="40"/>
                        <a:pt x="5" y="42"/>
                        <a:pt x="2" y="41"/>
                      </a:cubicBezTo>
                      <a:cubicBezTo>
                        <a:pt x="2" y="45"/>
                        <a:pt x="4" y="42"/>
                        <a:pt x="8" y="44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2" y="58"/>
                        <a:pt x="7" y="73"/>
                        <a:pt x="2" y="86"/>
                      </a:cubicBezTo>
                      <a:cubicBezTo>
                        <a:pt x="7" y="85"/>
                        <a:pt x="7" y="85"/>
                        <a:pt x="7" y="85"/>
                      </a:cubicBezTo>
                      <a:cubicBezTo>
                        <a:pt x="4" y="91"/>
                        <a:pt x="16" y="95"/>
                        <a:pt x="7" y="100"/>
                      </a:cubicBezTo>
                      <a:cubicBezTo>
                        <a:pt x="11" y="102"/>
                        <a:pt x="11" y="102"/>
                        <a:pt x="11" y="102"/>
                      </a:cubicBezTo>
                      <a:cubicBezTo>
                        <a:pt x="9" y="101"/>
                        <a:pt x="4" y="103"/>
                        <a:pt x="1" y="102"/>
                      </a:cubicBezTo>
                      <a:cubicBezTo>
                        <a:pt x="2" y="103"/>
                        <a:pt x="1" y="105"/>
                        <a:pt x="2" y="107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8" y="106"/>
                        <a:pt x="6" y="108"/>
                        <a:pt x="2" y="109"/>
                      </a:cubicBezTo>
                      <a:cubicBezTo>
                        <a:pt x="7" y="113"/>
                        <a:pt x="10" y="106"/>
                        <a:pt x="14" y="105"/>
                      </a:cubicBezTo>
                      <a:cubicBezTo>
                        <a:pt x="6" y="99"/>
                        <a:pt x="22" y="99"/>
                        <a:pt x="19" y="93"/>
                      </a:cubicBezTo>
                      <a:cubicBezTo>
                        <a:pt x="16" y="89"/>
                        <a:pt x="14" y="93"/>
                        <a:pt x="12" y="9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0" name="Freeform 962">
                  <a:extLst>
                    <a:ext uri="{FF2B5EF4-FFF2-40B4-BE49-F238E27FC236}">
                      <a16:creationId xmlns:a16="http://schemas.microsoft.com/office/drawing/2014/main" id="{9E06D952-E441-2C4F-9495-AF15AAE2F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29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1" name="Freeform 963">
                  <a:extLst>
                    <a:ext uri="{FF2B5EF4-FFF2-40B4-BE49-F238E27FC236}">
                      <a16:creationId xmlns:a16="http://schemas.microsoft.com/office/drawing/2014/main" id="{BC35523A-03A6-494A-8149-6B1A7FB39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883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2" name="Rectangle 964">
                  <a:extLst>
                    <a:ext uri="{FF2B5EF4-FFF2-40B4-BE49-F238E27FC236}">
                      <a16:creationId xmlns:a16="http://schemas.microsoft.com/office/drawing/2014/main" id="{39C44904-1477-5641-A495-61827AB3F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8" y="297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3" name="Freeform 965">
                  <a:extLst>
                    <a:ext uri="{FF2B5EF4-FFF2-40B4-BE49-F238E27FC236}">
                      <a16:creationId xmlns:a16="http://schemas.microsoft.com/office/drawing/2014/main" id="{E0F9D359-84F0-1748-8D3C-B1B2EFF20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297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4" name="Freeform 966">
                  <a:extLst>
                    <a:ext uri="{FF2B5EF4-FFF2-40B4-BE49-F238E27FC236}">
                      <a16:creationId xmlns:a16="http://schemas.microsoft.com/office/drawing/2014/main" id="{38B4FB4C-A56A-3A45-9796-23073A6C5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9" y="287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5" name="Freeform 967">
                  <a:extLst>
                    <a:ext uri="{FF2B5EF4-FFF2-40B4-BE49-F238E27FC236}">
                      <a16:creationId xmlns:a16="http://schemas.microsoft.com/office/drawing/2014/main" id="{836D1481-0BFB-D240-A72D-9008E7AC7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" y="282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6" name="Freeform 968">
                  <a:extLst>
                    <a:ext uri="{FF2B5EF4-FFF2-40B4-BE49-F238E27FC236}">
                      <a16:creationId xmlns:a16="http://schemas.microsoft.com/office/drawing/2014/main" id="{EDF7F5FB-6882-A24E-8043-AE7C41CB9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7" y="2716"/>
                  <a:ext cx="28" cy="166"/>
                </a:xfrm>
                <a:custGeom>
                  <a:avLst/>
                  <a:gdLst>
                    <a:gd name="T0" fmla="*/ 17 w 32"/>
                    <a:gd name="T1" fmla="*/ 7 h 192"/>
                    <a:gd name="T2" fmla="*/ 10 w 32"/>
                    <a:gd name="T3" fmla="*/ 3 h 192"/>
                    <a:gd name="T4" fmla="*/ 7 w 32"/>
                    <a:gd name="T5" fmla="*/ 10 h 192"/>
                    <a:gd name="T6" fmla="*/ 11 w 32"/>
                    <a:gd name="T7" fmla="*/ 20 h 192"/>
                    <a:gd name="T8" fmla="*/ 11 w 32"/>
                    <a:gd name="T9" fmla="*/ 42 h 192"/>
                    <a:gd name="T10" fmla="*/ 9 w 32"/>
                    <a:gd name="T11" fmla="*/ 56 h 192"/>
                    <a:gd name="T12" fmla="*/ 15 w 32"/>
                    <a:gd name="T13" fmla="*/ 74 h 192"/>
                    <a:gd name="T14" fmla="*/ 13 w 32"/>
                    <a:gd name="T15" fmla="*/ 78 h 192"/>
                    <a:gd name="T16" fmla="*/ 12 w 32"/>
                    <a:gd name="T17" fmla="*/ 89 h 192"/>
                    <a:gd name="T18" fmla="*/ 22 w 32"/>
                    <a:gd name="T19" fmla="*/ 93 h 192"/>
                    <a:gd name="T20" fmla="*/ 22 w 32"/>
                    <a:gd name="T21" fmla="*/ 103 h 192"/>
                    <a:gd name="T22" fmla="*/ 18 w 32"/>
                    <a:gd name="T23" fmla="*/ 110 h 192"/>
                    <a:gd name="T24" fmla="*/ 18 w 32"/>
                    <a:gd name="T25" fmla="*/ 123 h 192"/>
                    <a:gd name="T26" fmla="*/ 16 w 32"/>
                    <a:gd name="T27" fmla="*/ 136 h 192"/>
                    <a:gd name="T28" fmla="*/ 19 w 32"/>
                    <a:gd name="T29" fmla="*/ 147 h 192"/>
                    <a:gd name="T30" fmla="*/ 23 w 32"/>
                    <a:gd name="T31" fmla="*/ 155 h 192"/>
                    <a:gd name="T32" fmla="*/ 18 w 32"/>
                    <a:gd name="T33" fmla="*/ 157 h 192"/>
                    <a:gd name="T34" fmla="*/ 19 w 32"/>
                    <a:gd name="T35" fmla="*/ 165 h 192"/>
                    <a:gd name="T36" fmla="*/ 18 w 32"/>
                    <a:gd name="T37" fmla="*/ 191 h 192"/>
                    <a:gd name="T38" fmla="*/ 20 w 32"/>
                    <a:gd name="T39" fmla="*/ 178 h 192"/>
                    <a:gd name="T40" fmla="*/ 17 w 32"/>
                    <a:gd name="T41" fmla="*/ 175 h 192"/>
                    <a:gd name="T42" fmla="*/ 28 w 32"/>
                    <a:gd name="T43" fmla="*/ 172 h 192"/>
                    <a:gd name="T44" fmla="*/ 30 w 32"/>
                    <a:gd name="T45" fmla="*/ 169 h 192"/>
                    <a:gd name="T46" fmla="*/ 28 w 32"/>
                    <a:gd name="T47" fmla="*/ 160 h 192"/>
                    <a:gd name="T48" fmla="*/ 30 w 32"/>
                    <a:gd name="T49" fmla="*/ 152 h 192"/>
                    <a:gd name="T50" fmla="*/ 30 w 32"/>
                    <a:gd name="T51" fmla="*/ 139 h 192"/>
                    <a:gd name="T52" fmla="*/ 27 w 32"/>
                    <a:gd name="T53" fmla="*/ 129 h 192"/>
                    <a:gd name="T54" fmla="*/ 28 w 32"/>
                    <a:gd name="T55" fmla="*/ 129 h 192"/>
                    <a:gd name="T56" fmla="*/ 29 w 32"/>
                    <a:gd name="T57" fmla="*/ 126 h 192"/>
                    <a:gd name="T58" fmla="*/ 27 w 32"/>
                    <a:gd name="T59" fmla="*/ 117 h 192"/>
                    <a:gd name="T60" fmla="*/ 24 w 32"/>
                    <a:gd name="T61" fmla="*/ 109 h 192"/>
                    <a:gd name="T62" fmla="*/ 29 w 32"/>
                    <a:gd name="T63" fmla="*/ 106 h 192"/>
                    <a:gd name="T64" fmla="*/ 29 w 32"/>
                    <a:gd name="T65" fmla="*/ 95 h 192"/>
                    <a:gd name="T66" fmla="*/ 24 w 32"/>
                    <a:gd name="T67" fmla="*/ 91 h 192"/>
                    <a:gd name="T68" fmla="*/ 22 w 32"/>
                    <a:gd name="T69" fmla="*/ 78 h 192"/>
                    <a:gd name="T70" fmla="*/ 20 w 32"/>
                    <a:gd name="T71" fmla="*/ 60 h 192"/>
                    <a:gd name="T72" fmla="*/ 21 w 32"/>
                    <a:gd name="T73" fmla="*/ 55 h 192"/>
                    <a:gd name="T74" fmla="*/ 19 w 32"/>
                    <a:gd name="T75" fmla="*/ 35 h 192"/>
                    <a:gd name="T76" fmla="*/ 13 w 32"/>
                    <a:gd name="T77" fmla="*/ 44 h 192"/>
                    <a:gd name="T78" fmla="*/ 23 w 32"/>
                    <a:gd name="T79" fmla="*/ 3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92">
                      <a:moveTo>
                        <a:pt x="24" y="16"/>
                      </a:moveTo>
                      <a:cubicBezTo>
                        <a:pt x="22" y="13"/>
                        <a:pt x="21" y="9"/>
                        <a:pt x="17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5"/>
                        <a:pt x="15" y="0"/>
                        <a:pt x="10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6" y="8"/>
                        <a:pt x="9" y="7"/>
                        <a:pt x="7" y="10"/>
                      </a:cubicBezTo>
                      <a:cubicBezTo>
                        <a:pt x="8" y="14"/>
                        <a:pt x="17" y="16"/>
                        <a:pt x="15" y="19"/>
                      </a:cubicBezTo>
                      <a:cubicBezTo>
                        <a:pt x="15" y="20"/>
                        <a:pt x="13" y="20"/>
                        <a:pt x="11" y="20"/>
                      </a:cubicBezTo>
                      <a:cubicBezTo>
                        <a:pt x="10" y="23"/>
                        <a:pt x="17" y="24"/>
                        <a:pt x="18" y="27"/>
                      </a:cubicBezTo>
                      <a:cubicBezTo>
                        <a:pt x="0" y="27"/>
                        <a:pt x="23" y="37"/>
                        <a:pt x="11" y="42"/>
                      </a:cubicBezTo>
                      <a:cubicBezTo>
                        <a:pt x="13" y="45"/>
                        <a:pt x="11" y="49"/>
                        <a:pt x="15" y="53"/>
                      </a:cubicBezTo>
                      <a:cubicBezTo>
                        <a:pt x="10" y="51"/>
                        <a:pt x="14" y="57"/>
                        <a:pt x="9" y="56"/>
                      </a:cubicBezTo>
                      <a:cubicBezTo>
                        <a:pt x="20" y="57"/>
                        <a:pt x="5" y="67"/>
                        <a:pt x="18" y="68"/>
                      </a:cubicBezTo>
                      <a:cubicBezTo>
                        <a:pt x="14" y="73"/>
                        <a:pt x="18" y="68"/>
                        <a:pt x="15" y="74"/>
                      </a:cubicBezTo>
                      <a:cubicBezTo>
                        <a:pt x="14" y="74"/>
                        <a:pt x="14" y="73"/>
                        <a:pt x="14" y="73"/>
                      </a:cubicBezTo>
                      <a:cubicBezTo>
                        <a:pt x="11" y="75"/>
                        <a:pt x="19" y="76"/>
                        <a:pt x="13" y="78"/>
                      </a:cubicBezTo>
                      <a:cubicBezTo>
                        <a:pt x="12" y="83"/>
                        <a:pt x="17" y="79"/>
                        <a:pt x="20" y="82"/>
                      </a:cubicBezTo>
                      <a:cubicBezTo>
                        <a:pt x="19" y="87"/>
                        <a:pt x="17" y="86"/>
                        <a:pt x="12" y="89"/>
                      </a:cubicBezTo>
                      <a:cubicBezTo>
                        <a:pt x="18" y="89"/>
                        <a:pt x="15" y="92"/>
                        <a:pt x="18" y="95"/>
                      </a:cubicBezTo>
                      <a:cubicBezTo>
                        <a:pt x="18" y="94"/>
                        <a:pt x="20" y="91"/>
                        <a:pt x="22" y="93"/>
                      </a:cubicBezTo>
                      <a:cubicBezTo>
                        <a:pt x="21" y="99"/>
                        <a:pt x="26" y="98"/>
                        <a:pt x="28" y="103"/>
                      </a:cubicBezTo>
                      <a:cubicBezTo>
                        <a:pt x="21" y="106"/>
                        <a:pt x="27" y="98"/>
                        <a:pt x="22" y="103"/>
                      </a:cubicBezTo>
                      <a:cubicBezTo>
                        <a:pt x="19" y="99"/>
                        <a:pt x="19" y="96"/>
                        <a:pt x="14" y="95"/>
                      </a:cubicBezTo>
                      <a:cubicBezTo>
                        <a:pt x="14" y="99"/>
                        <a:pt x="15" y="105"/>
                        <a:pt x="18" y="110"/>
                      </a:cubicBezTo>
                      <a:cubicBezTo>
                        <a:pt x="17" y="113"/>
                        <a:pt x="15" y="109"/>
                        <a:pt x="14" y="111"/>
                      </a:cubicBezTo>
                      <a:cubicBezTo>
                        <a:pt x="11" y="116"/>
                        <a:pt x="21" y="119"/>
                        <a:pt x="18" y="123"/>
                      </a:cubicBezTo>
                      <a:cubicBezTo>
                        <a:pt x="15" y="122"/>
                        <a:pt x="15" y="122"/>
                        <a:pt x="15" y="122"/>
                      </a:cubicBezTo>
                      <a:cubicBezTo>
                        <a:pt x="19" y="125"/>
                        <a:pt x="14" y="131"/>
                        <a:pt x="16" y="136"/>
                      </a:cubicBezTo>
                      <a:cubicBezTo>
                        <a:pt x="18" y="135"/>
                        <a:pt x="19" y="135"/>
                        <a:pt x="20" y="136"/>
                      </a:cubicBezTo>
                      <a:cubicBezTo>
                        <a:pt x="11" y="136"/>
                        <a:pt x="25" y="142"/>
                        <a:pt x="19" y="147"/>
                      </a:cubicBezTo>
                      <a:cubicBezTo>
                        <a:pt x="24" y="147"/>
                        <a:pt x="27" y="151"/>
                        <a:pt x="28" y="154"/>
                      </a:cubicBezTo>
                      <a:cubicBezTo>
                        <a:pt x="26" y="155"/>
                        <a:pt x="24" y="155"/>
                        <a:pt x="23" y="155"/>
                      </a:cubicBezTo>
                      <a:cubicBezTo>
                        <a:pt x="26" y="150"/>
                        <a:pt x="17" y="150"/>
                        <a:pt x="14" y="147"/>
                      </a:cubicBezTo>
                      <a:cubicBezTo>
                        <a:pt x="17" y="150"/>
                        <a:pt x="14" y="155"/>
                        <a:pt x="18" y="157"/>
                      </a:cubicBezTo>
                      <a:cubicBezTo>
                        <a:pt x="14" y="156"/>
                        <a:pt x="14" y="156"/>
                        <a:pt x="14" y="156"/>
                      </a:cubicBezTo>
                      <a:cubicBezTo>
                        <a:pt x="13" y="161"/>
                        <a:pt x="24" y="160"/>
                        <a:pt x="19" y="165"/>
                      </a:cubicBezTo>
                      <a:cubicBezTo>
                        <a:pt x="16" y="164"/>
                        <a:pt x="16" y="164"/>
                        <a:pt x="16" y="164"/>
                      </a:cubicBezTo>
                      <a:cubicBezTo>
                        <a:pt x="17" y="173"/>
                        <a:pt x="11" y="184"/>
                        <a:pt x="18" y="191"/>
                      </a:cubicBezTo>
                      <a:cubicBezTo>
                        <a:pt x="21" y="192"/>
                        <a:pt x="27" y="188"/>
                        <a:pt x="29" y="188"/>
                      </a:cubicBezTo>
                      <a:cubicBezTo>
                        <a:pt x="27" y="184"/>
                        <a:pt x="22" y="181"/>
                        <a:pt x="20" y="178"/>
                      </a:cubicBezTo>
                      <a:cubicBezTo>
                        <a:pt x="25" y="178"/>
                        <a:pt x="25" y="178"/>
                        <a:pt x="25" y="178"/>
                      </a:cubicBezTo>
                      <a:cubicBezTo>
                        <a:pt x="21" y="177"/>
                        <a:pt x="19" y="173"/>
                        <a:pt x="17" y="175"/>
                      </a:cubicBezTo>
                      <a:cubicBezTo>
                        <a:pt x="14" y="173"/>
                        <a:pt x="21" y="173"/>
                        <a:pt x="18" y="170"/>
                      </a:cubicBezTo>
                      <a:cubicBezTo>
                        <a:pt x="23" y="170"/>
                        <a:pt x="24" y="172"/>
                        <a:pt x="28" y="172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8" y="171"/>
                        <a:pt x="28" y="168"/>
                        <a:pt x="30" y="169"/>
                      </a:cubicBezTo>
                      <a:cubicBezTo>
                        <a:pt x="23" y="164"/>
                        <a:pt x="32" y="162"/>
                        <a:pt x="29" y="157"/>
                      </a:cubicBezTo>
                      <a:cubicBezTo>
                        <a:pt x="28" y="160"/>
                        <a:pt x="28" y="160"/>
                        <a:pt x="28" y="160"/>
                      </a:cubicBezTo>
                      <a:cubicBezTo>
                        <a:pt x="25" y="160"/>
                        <a:pt x="26" y="158"/>
                        <a:pt x="25" y="157"/>
                      </a:cubicBezTo>
                      <a:cubicBezTo>
                        <a:pt x="29" y="155"/>
                        <a:pt x="28" y="154"/>
                        <a:pt x="30" y="152"/>
                      </a:cubicBezTo>
                      <a:cubicBezTo>
                        <a:pt x="28" y="149"/>
                        <a:pt x="22" y="148"/>
                        <a:pt x="23" y="145"/>
                      </a:cubicBezTo>
                      <a:cubicBezTo>
                        <a:pt x="28" y="146"/>
                        <a:pt x="25" y="140"/>
                        <a:pt x="30" y="139"/>
                      </a:cubicBezTo>
                      <a:cubicBezTo>
                        <a:pt x="25" y="139"/>
                        <a:pt x="28" y="133"/>
                        <a:pt x="25" y="133"/>
                      </a:cubicBezTo>
                      <a:cubicBezTo>
                        <a:pt x="24" y="131"/>
                        <a:pt x="24" y="129"/>
                        <a:pt x="27" y="129"/>
                      </a:cubicBezTo>
                      <a:cubicBezTo>
                        <a:pt x="28" y="130"/>
                        <a:pt x="28" y="130"/>
                        <a:pt x="28" y="130"/>
                      </a:cubicBezTo>
                      <a:cubicBezTo>
                        <a:pt x="28" y="129"/>
                        <a:pt x="28" y="129"/>
                        <a:pt x="28" y="129"/>
                      </a:cubicBezTo>
                      <a:cubicBezTo>
                        <a:pt x="30" y="129"/>
                        <a:pt x="30" y="129"/>
                        <a:pt x="30" y="129"/>
                      </a:cubicBezTo>
                      <a:cubicBezTo>
                        <a:pt x="30" y="127"/>
                        <a:pt x="26" y="127"/>
                        <a:pt x="29" y="126"/>
                      </a:cubicBezTo>
                      <a:cubicBezTo>
                        <a:pt x="30" y="126"/>
                        <a:pt x="30" y="127"/>
                        <a:pt x="31" y="127"/>
                      </a:cubicBezTo>
                      <a:cubicBezTo>
                        <a:pt x="31" y="123"/>
                        <a:pt x="22" y="121"/>
                        <a:pt x="27" y="117"/>
                      </a:cubicBezTo>
                      <a:cubicBezTo>
                        <a:pt x="25" y="117"/>
                        <a:pt x="24" y="112"/>
                        <a:pt x="18" y="113"/>
                      </a:cubicBezTo>
                      <a:cubicBezTo>
                        <a:pt x="20" y="112"/>
                        <a:pt x="25" y="112"/>
                        <a:pt x="24" y="109"/>
                      </a:cubicBezTo>
                      <a:cubicBezTo>
                        <a:pt x="19" y="107"/>
                        <a:pt x="26" y="105"/>
                        <a:pt x="23" y="103"/>
                      </a:cubicBezTo>
                      <a:cubicBezTo>
                        <a:pt x="28" y="106"/>
                        <a:pt x="24" y="103"/>
                        <a:pt x="29" y="106"/>
                      </a:cubicBezTo>
                      <a:cubicBezTo>
                        <a:pt x="31" y="103"/>
                        <a:pt x="25" y="100"/>
                        <a:pt x="26" y="96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28" y="94"/>
                        <a:pt x="24" y="92"/>
                        <a:pt x="28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6" y="88"/>
                        <a:pt x="25" y="85"/>
                        <a:pt x="29" y="82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9" y="74"/>
                        <a:pt x="23" y="68"/>
                        <a:pt x="17" y="64"/>
                      </a:cubicBezTo>
                      <a:cubicBezTo>
                        <a:pt x="17" y="63"/>
                        <a:pt x="18" y="60"/>
                        <a:pt x="20" y="60"/>
                      </a:cubicBez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23" y="60"/>
                        <a:pt x="26" y="57"/>
                        <a:pt x="21" y="55"/>
                      </a:cubicBezTo>
                      <a:cubicBezTo>
                        <a:pt x="19" y="53"/>
                        <a:pt x="25" y="54"/>
                        <a:pt x="26" y="52"/>
                      </a:cubicBezTo>
                      <a:cubicBezTo>
                        <a:pt x="18" y="47"/>
                        <a:pt x="31" y="37"/>
                        <a:pt x="19" y="35"/>
                      </a:cubicBezTo>
                      <a:cubicBezTo>
                        <a:pt x="19" y="37"/>
                        <a:pt x="17" y="41"/>
                        <a:pt x="17" y="45"/>
                      </a:cubicBezTo>
                      <a:cubicBezTo>
                        <a:pt x="16" y="44"/>
                        <a:pt x="14" y="45"/>
                        <a:pt x="13" y="44"/>
                      </a:cubicBezTo>
                      <a:cubicBezTo>
                        <a:pt x="13" y="40"/>
                        <a:pt x="17" y="38"/>
                        <a:pt x="15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31" y="28"/>
                        <a:pt x="13" y="21"/>
                        <a:pt x="24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7" name="Freeform 969">
                  <a:extLst>
                    <a:ext uri="{FF2B5EF4-FFF2-40B4-BE49-F238E27FC236}">
                      <a16:creationId xmlns:a16="http://schemas.microsoft.com/office/drawing/2014/main" id="{27C0DE1F-AB91-6C41-8CD7-DD2C7DDF8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7" y="2771"/>
                  <a:ext cx="3" cy="2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8" name="Freeform 970">
                  <a:extLst>
                    <a:ext uri="{FF2B5EF4-FFF2-40B4-BE49-F238E27FC236}">
                      <a16:creationId xmlns:a16="http://schemas.microsoft.com/office/drawing/2014/main" id="{82D1D3CB-8828-7B48-A1B8-73BE034C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277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9" name="Freeform 971">
                  <a:extLst>
                    <a:ext uri="{FF2B5EF4-FFF2-40B4-BE49-F238E27FC236}">
                      <a16:creationId xmlns:a16="http://schemas.microsoft.com/office/drawing/2014/main" id="{8C5D6422-14A8-DB4A-9DB1-E699752BE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" y="2718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0" name="Rectangle 972">
                  <a:extLst>
                    <a:ext uri="{FF2B5EF4-FFF2-40B4-BE49-F238E27FC236}">
                      <a16:creationId xmlns:a16="http://schemas.microsoft.com/office/drawing/2014/main" id="{00927D0D-3F8C-DA4E-8A91-1E4A4B48B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2717"/>
                  <a:ext cx="1" cy="2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1" name="Freeform 973">
                  <a:extLst>
                    <a:ext uri="{FF2B5EF4-FFF2-40B4-BE49-F238E27FC236}">
                      <a16:creationId xmlns:a16="http://schemas.microsoft.com/office/drawing/2014/main" id="{1ADE375E-8248-204D-A6DA-EE3A98C3E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" y="2630"/>
                  <a:ext cx="23" cy="87"/>
                </a:xfrm>
                <a:custGeom>
                  <a:avLst/>
                  <a:gdLst>
                    <a:gd name="T0" fmla="*/ 13 w 26"/>
                    <a:gd name="T1" fmla="*/ 18 h 101"/>
                    <a:gd name="T2" fmla="*/ 8 w 26"/>
                    <a:gd name="T3" fmla="*/ 14 h 101"/>
                    <a:gd name="T4" fmla="*/ 12 w 26"/>
                    <a:gd name="T5" fmla="*/ 9 h 101"/>
                    <a:gd name="T6" fmla="*/ 4 w 26"/>
                    <a:gd name="T7" fmla="*/ 3 h 101"/>
                    <a:gd name="T8" fmla="*/ 10 w 26"/>
                    <a:gd name="T9" fmla="*/ 51 h 101"/>
                    <a:gd name="T10" fmla="*/ 7 w 26"/>
                    <a:gd name="T11" fmla="*/ 48 h 101"/>
                    <a:gd name="T12" fmla="*/ 13 w 26"/>
                    <a:gd name="T13" fmla="*/ 65 h 101"/>
                    <a:gd name="T14" fmla="*/ 6 w 26"/>
                    <a:gd name="T15" fmla="*/ 65 h 101"/>
                    <a:gd name="T16" fmla="*/ 9 w 26"/>
                    <a:gd name="T17" fmla="*/ 75 h 101"/>
                    <a:gd name="T18" fmla="*/ 12 w 26"/>
                    <a:gd name="T19" fmla="*/ 75 h 101"/>
                    <a:gd name="T20" fmla="*/ 10 w 26"/>
                    <a:gd name="T21" fmla="*/ 77 h 101"/>
                    <a:gd name="T22" fmla="*/ 12 w 26"/>
                    <a:gd name="T23" fmla="*/ 77 h 101"/>
                    <a:gd name="T24" fmla="*/ 12 w 26"/>
                    <a:gd name="T25" fmla="*/ 84 h 101"/>
                    <a:gd name="T26" fmla="*/ 11 w 26"/>
                    <a:gd name="T27" fmla="*/ 82 h 101"/>
                    <a:gd name="T28" fmla="*/ 13 w 26"/>
                    <a:gd name="T29" fmla="*/ 87 h 101"/>
                    <a:gd name="T30" fmla="*/ 9 w 26"/>
                    <a:gd name="T31" fmla="*/ 87 h 101"/>
                    <a:gd name="T32" fmla="*/ 15 w 26"/>
                    <a:gd name="T33" fmla="*/ 100 h 101"/>
                    <a:gd name="T34" fmla="*/ 19 w 26"/>
                    <a:gd name="T35" fmla="*/ 101 h 101"/>
                    <a:gd name="T36" fmla="*/ 15 w 26"/>
                    <a:gd name="T37" fmla="*/ 90 h 101"/>
                    <a:gd name="T38" fmla="*/ 15 w 26"/>
                    <a:gd name="T39" fmla="*/ 91 h 101"/>
                    <a:gd name="T40" fmla="*/ 14 w 26"/>
                    <a:gd name="T41" fmla="*/ 84 h 101"/>
                    <a:gd name="T42" fmla="*/ 19 w 26"/>
                    <a:gd name="T43" fmla="*/ 88 h 101"/>
                    <a:gd name="T44" fmla="*/ 23 w 26"/>
                    <a:gd name="T45" fmla="*/ 77 h 101"/>
                    <a:gd name="T46" fmla="*/ 23 w 26"/>
                    <a:gd name="T47" fmla="*/ 77 h 101"/>
                    <a:gd name="T48" fmla="*/ 22 w 26"/>
                    <a:gd name="T49" fmla="*/ 74 h 101"/>
                    <a:gd name="T50" fmla="*/ 19 w 26"/>
                    <a:gd name="T51" fmla="*/ 76 h 101"/>
                    <a:gd name="T52" fmla="*/ 12 w 26"/>
                    <a:gd name="T53" fmla="*/ 73 h 101"/>
                    <a:gd name="T54" fmla="*/ 12 w 26"/>
                    <a:gd name="T55" fmla="*/ 69 h 101"/>
                    <a:gd name="T56" fmla="*/ 18 w 26"/>
                    <a:gd name="T57" fmla="*/ 72 h 101"/>
                    <a:gd name="T58" fmla="*/ 15 w 26"/>
                    <a:gd name="T59" fmla="*/ 70 h 101"/>
                    <a:gd name="T60" fmla="*/ 21 w 26"/>
                    <a:gd name="T61" fmla="*/ 66 h 101"/>
                    <a:gd name="T62" fmla="*/ 15 w 26"/>
                    <a:gd name="T63" fmla="*/ 65 h 101"/>
                    <a:gd name="T64" fmla="*/ 14 w 26"/>
                    <a:gd name="T65" fmla="*/ 46 h 101"/>
                    <a:gd name="T66" fmla="*/ 18 w 26"/>
                    <a:gd name="T67" fmla="*/ 49 h 101"/>
                    <a:gd name="T68" fmla="*/ 14 w 26"/>
                    <a:gd name="T69" fmla="*/ 45 h 101"/>
                    <a:gd name="T70" fmla="*/ 15 w 26"/>
                    <a:gd name="T71" fmla="*/ 33 h 101"/>
                    <a:gd name="T72" fmla="*/ 12 w 26"/>
                    <a:gd name="T73" fmla="*/ 35 h 101"/>
                    <a:gd name="T74" fmla="*/ 13 w 26"/>
                    <a:gd name="T75" fmla="*/ 22 h 101"/>
                    <a:gd name="T76" fmla="*/ 13 w 26"/>
                    <a:gd name="T77" fmla="*/ 22 h 101"/>
                    <a:gd name="T78" fmla="*/ 6 w 26"/>
                    <a:gd name="T79" fmla="*/ 16 h 101"/>
                    <a:gd name="T80" fmla="*/ 13 w 26"/>
                    <a:gd name="T81" fmla="*/ 1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1">
                      <a:moveTo>
                        <a:pt x="13" y="18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11" y="13"/>
                        <a:pt x="8" y="8"/>
                        <a:pt x="12" y="9"/>
                      </a:cubicBezTo>
                      <a:cubicBezTo>
                        <a:pt x="6" y="6"/>
                        <a:pt x="12" y="0"/>
                        <a:pt x="4" y="3"/>
                      </a:cubicBezTo>
                      <a:cubicBezTo>
                        <a:pt x="6" y="17"/>
                        <a:pt x="2" y="35"/>
                        <a:pt x="10" y="51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3" y="56"/>
                        <a:pt x="0" y="59"/>
                        <a:pt x="13" y="65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5" y="68"/>
                        <a:pt x="16" y="71"/>
                        <a:pt x="9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4" y="80"/>
                        <a:pt x="14" y="81"/>
                        <a:pt x="12" y="84"/>
                      </a:cubicBezTo>
                      <a:cubicBezTo>
                        <a:pt x="10" y="84"/>
                        <a:pt x="11" y="83"/>
                        <a:pt x="11" y="82"/>
                      </a:cubicBezTo>
                      <a:cubicBezTo>
                        <a:pt x="9" y="83"/>
                        <a:pt x="13" y="85"/>
                        <a:pt x="13" y="87"/>
                      </a:cubicBezTo>
                      <a:cubicBezTo>
                        <a:pt x="11" y="89"/>
                        <a:pt x="10" y="87"/>
                        <a:pt x="9" y="87"/>
                      </a:cubicBezTo>
                      <a:cubicBezTo>
                        <a:pt x="12" y="93"/>
                        <a:pt x="5" y="96"/>
                        <a:pt x="15" y="100"/>
                      </a:cubicBezTo>
                      <a:cubicBezTo>
                        <a:pt x="16" y="101"/>
                        <a:pt x="18" y="99"/>
                        <a:pt x="19" y="101"/>
                      </a:cubicBezTo>
                      <a:cubicBezTo>
                        <a:pt x="22" y="97"/>
                        <a:pt x="18" y="94"/>
                        <a:pt x="15" y="90"/>
                      </a:cubicBezTo>
                      <a:cubicBezTo>
                        <a:pt x="15" y="91"/>
                        <a:pt x="15" y="91"/>
                        <a:pt x="15" y="91"/>
                      </a:cubicBezTo>
                      <a:cubicBezTo>
                        <a:pt x="6" y="88"/>
                        <a:pt x="18" y="89"/>
                        <a:pt x="14" y="84"/>
                      </a:cubicBezTo>
                      <a:cubicBezTo>
                        <a:pt x="17" y="85"/>
                        <a:pt x="17" y="87"/>
                        <a:pt x="19" y="88"/>
                      </a:cubicBezTo>
                      <a:cubicBezTo>
                        <a:pt x="26" y="83"/>
                        <a:pt x="14" y="80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6"/>
                        <a:pt x="22" y="75"/>
                        <a:pt x="22" y="74"/>
                      </a:cubicBezTo>
                      <a:cubicBezTo>
                        <a:pt x="20" y="74"/>
                        <a:pt x="20" y="75"/>
                        <a:pt x="19" y="76"/>
                      </a:cubicBezTo>
                      <a:cubicBezTo>
                        <a:pt x="18" y="75"/>
                        <a:pt x="14" y="74"/>
                        <a:pt x="12" y="73"/>
                      </a:cubicBezTo>
                      <a:cubicBezTo>
                        <a:pt x="16" y="72"/>
                        <a:pt x="10" y="72"/>
                        <a:pt x="12" y="69"/>
                      </a:cubicBezTo>
                      <a:cubicBezTo>
                        <a:pt x="16" y="69"/>
                        <a:pt x="16" y="71"/>
                        <a:pt x="18" y="72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67"/>
                        <a:pt x="19" y="67"/>
                        <a:pt x="21" y="66"/>
                      </a:cubicBezTo>
                      <a:cubicBezTo>
                        <a:pt x="18" y="64"/>
                        <a:pt x="19" y="67"/>
                        <a:pt x="15" y="65"/>
                      </a:cubicBezTo>
                      <a:cubicBezTo>
                        <a:pt x="20" y="63"/>
                        <a:pt x="18" y="51"/>
                        <a:pt x="14" y="46"/>
                      </a:cubicBezTo>
                      <a:cubicBezTo>
                        <a:pt x="15" y="48"/>
                        <a:pt x="19" y="47"/>
                        <a:pt x="18" y="49"/>
                      </a:cubicBezTo>
                      <a:cubicBezTo>
                        <a:pt x="19" y="48"/>
                        <a:pt x="17" y="45"/>
                        <a:pt x="14" y="45"/>
                      </a:cubicBezTo>
                      <a:cubicBezTo>
                        <a:pt x="11" y="42"/>
                        <a:pt x="13" y="37"/>
                        <a:pt x="15" y="33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7" y="32"/>
                        <a:pt x="16" y="27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0"/>
                        <a:pt x="5" y="19"/>
                        <a:pt x="6" y="16"/>
                      </a:cubicBezTo>
                      <a:cubicBezTo>
                        <a:pt x="10" y="17"/>
                        <a:pt x="9" y="18"/>
                        <a:pt x="13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2" name="Freeform 974">
                  <a:extLst>
                    <a:ext uri="{FF2B5EF4-FFF2-40B4-BE49-F238E27FC236}">
                      <a16:creationId xmlns:a16="http://schemas.microsoft.com/office/drawing/2014/main" id="{F9FEF6FF-E603-C146-82E1-7830710E3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628"/>
                  <a:ext cx="8" cy="3"/>
                </a:xfrm>
                <a:custGeom>
                  <a:avLst/>
                  <a:gdLst>
                    <a:gd name="T0" fmla="*/ 4 w 9"/>
                    <a:gd name="T1" fmla="*/ 3 h 4"/>
                    <a:gd name="T2" fmla="*/ 8 w 9"/>
                    <a:gd name="T3" fmla="*/ 4 h 4"/>
                    <a:gd name="T4" fmla="*/ 1 w 9"/>
                    <a:gd name="T5" fmla="*/ 0 h 4"/>
                    <a:gd name="T6" fmla="*/ 3 w 9"/>
                    <a:gd name="T7" fmla="*/ 4 h 4"/>
                    <a:gd name="T8" fmla="*/ 4 w 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4" y="3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4" y="0"/>
                        <a:pt x="1" y="0"/>
                      </a:cubicBezTo>
                      <a:cubicBezTo>
                        <a:pt x="2" y="2"/>
                        <a:pt x="0" y="3"/>
                        <a:pt x="3" y="4"/>
                      </a:cubicBezTo>
                      <a:cubicBezTo>
                        <a:pt x="3" y="3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3" name="Freeform 975">
                  <a:extLst>
                    <a:ext uri="{FF2B5EF4-FFF2-40B4-BE49-F238E27FC236}">
                      <a16:creationId xmlns:a16="http://schemas.microsoft.com/office/drawing/2014/main" id="{ACCC7DD9-06C9-F748-B3C6-0EC52AE33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" y="2577"/>
                  <a:ext cx="17" cy="51"/>
                </a:xfrm>
                <a:custGeom>
                  <a:avLst/>
                  <a:gdLst>
                    <a:gd name="T0" fmla="*/ 10 w 19"/>
                    <a:gd name="T1" fmla="*/ 25 h 60"/>
                    <a:gd name="T2" fmla="*/ 6 w 19"/>
                    <a:gd name="T3" fmla="*/ 23 h 60"/>
                    <a:gd name="T4" fmla="*/ 2 w 19"/>
                    <a:gd name="T5" fmla="*/ 44 h 60"/>
                    <a:gd name="T6" fmla="*/ 8 w 19"/>
                    <a:gd name="T7" fmla="*/ 51 h 60"/>
                    <a:gd name="T8" fmla="*/ 3 w 19"/>
                    <a:gd name="T9" fmla="*/ 52 h 60"/>
                    <a:gd name="T10" fmla="*/ 8 w 19"/>
                    <a:gd name="T11" fmla="*/ 58 h 60"/>
                    <a:gd name="T12" fmla="*/ 6 w 19"/>
                    <a:gd name="T13" fmla="*/ 55 h 60"/>
                    <a:gd name="T14" fmla="*/ 9 w 19"/>
                    <a:gd name="T15" fmla="*/ 55 h 60"/>
                    <a:gd name="T16" fmla="*/ 8 w 19"/>
                    <a:gd name="T17" fmla="*/ 52 h 60"/>
                    <a:gd name="T18" fmla="*/ 11 w 19"/>
                    <a:gd name="T19" fmla="*/ 53 h 60"/>
                    <a:gd name="T20" fmla="*/ 5 w 19"/>
                    <a:gd name="T21" fmla="*/ 43 h 60"/>
                    <a:gd name="T22" fmla="*/ 11 w 19"/>
                    <a:gd name="T23" fmla="*/ 44 h 60"/>
                    <a:gd name="T24" fmla="*/ 14 w 19"/>
                    <a:gd name="T25" fmla="*/ 35 h 60"/>
                    <a:gd name="T26" fmla="*/ 12 w 19"/>
                    <a:gd name="T27" fmla="*/ 35 h 60"/>
                    <a:gd name="T28" fmla="*/ 8 w 19"/>
                    <a:gd name="T29" fmla="*/ 36 h 60"/>
                    <a:gd name="T30" fmla="*/ 14 w 19"/>
                    <a:gd name="T31" fmla="*/ 33 h 60"/>
                    <a:gd name="T32" fmla="*/ 16 w 19"/>
                    <a:gd name="T33" fmla="*/ 15 h 60"/>
                    <a:gd name="T34" fmla="*/ 12 w 19"/>
                    <a:gd name="T35" fmla="*/ 8 h 60"/>
                    <a:gd name="T36" fmla="*/ 16 w 19"/>
                    <a:gd name="T37" fmla="*/ 12 h 60"/>
                    <a:gd name="T38" fmla="*/ 19 w 19"/>
                    <a:gd name="T39" fmla="*/ 8 h 60"/>
                    <a:gd name="T40" fmla="*/ 13 w 19"/>
                    <a:gd name="T41" fmla="*/ 0 h 60"/>
                    <a:gd name="T42" fmla="*/ 10 w 19"/>
                    <a:gd name="T43" fmla="*/ 2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60">
                      <a:moveTo>
                        <a:pt x="10" y="25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4" y="32"/>
                        <a:pt x="5" y="41"/>
                        <a:pt x="2" y="44"/>
                      </a:cubicBezTo>
                      <a:cubicBezTo>
                        <a:pt x="0" y="47"/>
                        <a:pt x="6" y="48"/>
                        <a:pt x="8" y="5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6" y="54"/>
                        <a:pt x="1" y="60"/>
                        <a:pt x="8" y="58"/>
                      </a:cubicBezTo>
                      <a:cubicBezTo>
                        <a:pt x="9" y="58"/>
                        <a:pt x="5" y="56"/>
                        <a:pt x="6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5" y="49"/>
                        <a:pt x="2" y="49"/>
                        <a:pt x="5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2" y="40"/>
                        <a:pt x="10" y="38"/>
                        <a:pt x="14" y="35"/>
                      </a:cubicBezTo>
                      <a:cubicBezTo>
                        <a:pt x="14" y="35"/>
                        <a:pt x="11" y="35"/>
                        <a:pt x="12" y="35"/>
                      </a:cubicBezTo>
                      <a:cubicBezTo>
                        <a:pt x="12" y="36"/>
                        <a:pt x="9" y="36"/>
                        <a:pt x="8" y="36"/>
                      </a:cubicBezTo>
                      <a:cubicBezTo>
                        <a:pt x="4" y="29"/>
                        <a:pt x="11" y="37"/>
                        <a:pt x="14" y="33"/>
                      </a:cubicBezTo>
                      <a:cubicBezTo>
                        <a:pt x="11" y="28"/>
                        <a:pt x="10" y="17"/>
                        <a:pt x="16" y="15"/>
                      </a:cubicBezTo>
                      <a:cubicBezTo>
                        <a:pt x="12" y="16"/>
                        <a:pt x="10" y="11"/>
                        <a:pt x="12" y="8"/>
                      </a:cubicBezTo>
                      <a:cubicBezTo>
                        <a:pt x="15" y="7"/>
                        <a:pt x="15" y="10"/>
                        <a:pt x="16" y="12"/>
                      </a:cubicBezTo>
                      <a:cubicBezTo>
                        <a:pt x="17" y="10"/>
                        <a:pt x="19" y="10"/>
                        <a:pt x="19" y="8"/>
                      </a:cubicBezTo>
                      <a:cubicBezTo>
                        <a:pt x="16" y="8"/>
                        <a:pt x="12" y="5"/>
                        <a:pt x="13" y="0"/>
                      </a:cubicBezTo>
                      <a:cubicBezTo>
                        <a:pt x="5" y="7"/>
                        <a:pt x="11" y="19"/>
                        <a:pt x="10" y="2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4" name="Freeform 976">
                  <a:extLst>
                    <a:ext uri="{FF2B5EF4-FFF2-40B4-BE49-F238E27FC236}">
                      <a16:creationId xmlns:a16="http://schemas.microsoft.com/office/drawing/2014/main" id="{6BC4F187-3B0E-6348-985E-14AE43843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1" y="2594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3 h 3"/>
                    <a:gd name="T4" fmla="*/ 1 w 1"/>
                    <a:gd name="T5" fmla="*/ 0 h 3"/>
                    <a:gd name="T6" fmla="*/ 0 w 1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5" name="Freeform 977">
                  <a:extLst>
                    <a:ext uri="{FF2B5EF4-FFF2-40B4-BE49-F238E27FC236}">
                      <a16:creationId xmlns:a16="http://schemas.microsoft.com/office/drawing/2014/main" id="{E8D4CF78-0B69-D245-8AF0-D99C26131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" y="3244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0 h 2"/>
                    <a:gd name="T4" fmla="*/ 0 w 4"/>
                    <a:gd name="T5" fmla="*/ 0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6" name="Freeform 978">
                  <a:extLst>
                    <a:ext uri="{FF2B5EF4-FFF2-40B4-BE49-F238E27FC236}">
                      <a16:creationId xmlns:a16="http://schemas.microsoft.com/office/drawing/2014/main" id="{13924573-3F51-3C4E-85BE-9AB74D3B2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3233"/>
                  <a:ext cx="13" cy="10"/>
                </a:xfrm>
                <a:custGeom>
                  <a:avLst/>
                  <a:gdLst>
                    <a:gd name="T0" fmla="*/ 15 w 15"/>
                    <a:gd name="T1" fmla="*/ 3 h 12"/>
                    <a:gd name="T2" fmla="*/ 13 w 15"/>
                    <a:gd name="T3" fmla="*/ 0 h 12"/>
                    <a:gd name="T4" fmla="*/ 0 w 15"/>
                    <a:gd name="T5" fmla="*/ 7 h 12"/>
                    <a:gd name="T6" fmla="*/ 10 w 15"/>
                    <a:gd name="T7" fmla="*/ 10 h 12"/>
                    <a:gd name="T8" fmla="*/ 6 w 15"/>
                    <a:gd name="T9" fmla="*/ 6 h 12"/>
                    <a:gd name="T10" fmla="*/ 13 w 15"/>
                    <a:gd name="T11" fmla="*/ 8 h 12"/>
                    <a:gd name="T12" fmla="*/ 11 w 15"/>
                    <a:gd name="T13" fmla="*/ 3 h 12"/>
                    <a:gd name="T14" fmla="*/ 15 w 15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3" y="3"/>
                        <a:pt x="6" y="0"/>
                        <a:pt x="0" y="7"/>
                      </a:cubicBezTo>
                      <a:cubicBezTo>
                        <a:pt x="2" y="9"/>
                        <a:pt x="6" y="12"/>
                        <a:pt x="10" y="10"/>
                      </a:cubicBezTo>
                      <a:cubicBezTo>
                        <a:pt x="9" y="9"/>
                        <a:pt x="5" y="8"/>
                        <a:pt x="6" y="6"/>
                      </a:cubicBezTo>
                      <a:cubicBezTo>
                        <a:pt x="9" y="6"/>
                        <a:pt x="9" y="8"/>
                        <a:pt x="13" y="8"/>
                      </a:cubicBezTo>
                      <a:cubicBezTo>
                        <a:pt x="15" y="4"/>
                        <a:pt x="10" y="7"/>
                        <a:pt x="11" y="3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7" name="Freeform 979">
                  <a:extLst>
                    <a:ext uri="{FF2B5EF4-FFF2-40B4-BE49-F238E27FC236}">
                      <a16:creationId xmlns:a16="http://schemas.microsoft.com/office/drawing/2014/main" id="{C396CE2B-E7A8-DD40-B5FF-45809E2A6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3232"/>
                  <a:ext cx="4" cy="2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8" name="Freeform 980">
                  <a:extLst>
                    <a:ext uri="{FF2B5EF4-FFF2-40B4-BE49-F238E27FC236}">
                      <a16:creationId xmlns:a16="http://schemas.microsoft.com/office/drawing/2014/main" id="{1098ABDC-4724-674C-BA9B-DA6A80F43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" y="3229"/>
                  <a:ext cx="6" cy="2"/>
                </a:xfrm>
                <a:custGeom>
                  <a:avLst/>
                  <a:gdLst>
                    <a:gd name="T0" fmla="*/ 2 w 7"/>
                    <a:gd name="T1" fmla="*/ 2 h 2"/>
                    <a:gd name="T2" fmla="*/ 7 w 7"/>
                    <a:gd name="T3" fmla="*/ 2 h 2"/>
                    <a:gd name="T4" fmla="*/ 0 w 7"/>
                    <a:gd name="T5" fmla="*/ 0 h 2"/>
                    <a:gd name="T6" fmla="*/ 2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2" y="2"/>
                      </a:moveTo>
                      <a:cubicBezTo>
                        <a:pt x="3" y="0"/>
                        <a:pt x="6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9" name="Freeform 981">
                  <a:extLst>
                    <a:ext uri="{FF2B5EF4-FFF2-40B4-BE49-F238E27FC236}">
                      <a16:creationId xmlns:a16="http://schemas.microsoft.com/office/drawing/2014/main" id="{D490C287-AAB7-B843-9764-8A6D53AAD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" y="3222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0" name="Freeform 982">
                  <a:extLst>
                    <a:ext uri="{FF2B5EF4-FFF2-40B4-BE49-F238E27FC236}">
                      <a16:creationId xmlns:a16="http://schemas.microsoft.com/office/drawing/2014/main" id="{F84818B2-97E5-374A-8820-49E6450B7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3219"/>
                  <a:ext cx="10" cy="8"/>
                </a:xfrm>
                <a:custGeom>
                  <a:avLst/>
                  <a:gdLst>
                    <a:gd name="T0" fmla="*/ 3 w 12"/>
                    <a:gd name="T1" fmla="*/ 0 h 9"/>
                    <a:gd name="T2" fmla="*/ 3 w 12"/>
                    <a:gd name="T3" fmla="*/ 3 h 9"/>
                    <a:gd name="T4" fmla="*/ 3 w 12"/>
                    <a:gd name="T5" fmla="*/ 3 h 9"/>
                    <a:gd name="T6" fmla="*/ 9 w 12"/>
                    <a:gd name="T7" fmla="*/ 5 h 9"/>
                    <a:gd name="T8" fmla="*/ 8 w 12"/>
                    <a:gd name="T9" fmla="*/ 9 h 9"/>
                    <a:gd name="T10" fmla="*/ 12 w 12"/>
                    <a:gd name="T11" fmla="*/ 7 h 9"/>
                    <a:gd name="T12" fmla="*/ 3 w 12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">
                      <a:moveTo>
                        <a:pt x="3" y="0"/>
                      </a:moveTo>
                      <a:cubicBezTo>
                        <a:pt x="0" y="1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2"/>
                        <a:pt x="10" y="3"/>
                        <a:pt x="9" y="5"/>
                      </a:cubicBezTo>
                      <a:cubicBezTo>
                        <a:pt x="10" y="7"/>
                        <a:pt x="5" y="7"/>
                        <a:pt x="8" y="9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3"/>
                        <a:pt x="4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1" name="Freeform 983">
                  <a:extLst>
                    <a:ext uri="{FF2B5EF4-FFF2-40B4-BE49-F238E27FC236}">
                      <a16:creationId xmlns:a16="http://schemas.microsoft.com/office/drawing/2014/main" id="{48BF8136-3775-1E41-8672-BEB306B71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322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2" name="Freeform 984">
                  <a:extLst>
                    <a:ext uri="{FF2B5EF4-FFF2-40B4-BE49-F238E27FC236}">
                      <a16:creationId xmlns:a16="http://schemas.microsoft.com/office/drawing/2014/main" id="{4731344A-86D3-7343-B848-364EDAAA4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322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3" name="Freeform 985">
                  <a:extLst>
                    <a:ext uri="{FF2B5EF4-FFF2-40B4-BE49-F238E27FC236}">
                      <a16:creationId xmlns:a16="http://schemas.microsoft.com/office/drawing/2014/main" id="{856EA305-63B5-0748-B8F1-6FDBFD1F9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" y="3209"/>
                  <a:ext cx="12" cy="8"/>
                </a:xfrm>
                <a:custGeom>
                  <a:avLst/>
                  <a:gdLst>
                    <a:gd name="T0" fmla="*/ 1 w 13"/>
                    <a:gd name="T1" fmla="*/ 3 h 9"/>
                    <a:gd name="T2" fmla="*/ 5 w 13"/>
                    <a:gd name="T3" fmla="*/ 9 h 9"/>
                    <a:gd name="T4" fmla="*/ 13 w 13"/>
                    <a:gd name="T5" fmla="*/ 5 h 9"/>
                    <a:gd name="T6" fmla="*/ 11 w 13"/>
                    <a:gd name="T7" fmla="*/ 1 h 9"/>
                    <a:gd name="T8" fmla="*/ 1 w 13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1" y="3"/>
                      </a:moveTo>
                      <a:cubicBezTo>
                        <a:pt x="7" y="4"/>
                        <a:pt x="0" y="8"/>
                        <a:pt x="5" y="9"/>
                      </a:cubicBezTo>
                      <a:cubicBezTo>
                        <a:pt x="5" y="6"/>
                        <a:pt x="9" y="4"/>
                        <a:pt x="13" y="5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4" name="Freeform 986">
                  <a:extLst>
                    <a:ext uri="{FF2B5EF4-FFF2-40B4-BE49-F238E27FC236}">
                      <a16:creationId xmlns:a16="http://schemas.microsoft.com/office/drawing/2014/main" id="{0EB5B065-14AD-C94B-95C7-2213DF247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7" y="320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5" name="Freeform 987">
                  <a:extLst>
                    <a:ext uri="{FF2B5EF4-FFF2-40B4-BE49-F238E27FC236}">
                      <a16:creationId xmlns:a16="http://schemas.microsoft.com/office/drawing/2014/main" id="{F375F09B-3F40-7D4E-BEA8-54BB47C23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7" y="3190"/>
                  <a:ext cx="15" cy="18"/>
                </a:xfrm>
                <a:custGeom>
                  <a:avLst/>
                  <a:gdLst>
                    <a:gd name="T0" fmla="*/ 2 w 18"/>
                    <a:gd name="T1" fmla="*/ 0 h 20"/>
                    <a:gd name="T2" fmla="*/ 9 w 18"/>
                    <a:gd name="T3" fmla="*/ 8 h 20"/>
                    <a:gd name="T4" fmla="*/ 4 w 18"/>
                    <a:gd name="T5" fmla="*/ 6 h 20"/>
                    <a:gd name="T6" fmla="*/ 7 w 18"/>
                    <a:gd name="T7" fmla="*/ 13 h 20"/>
                    <a:gd name="T8" fmla="*/ 1 w 18"/>
                    <a:gd name="T9" fmla="*/ 10 h 20"/>
                    <a:gd name="T10" fmla="*/ 6 w 18"/>
                    <a:gd name="T11" fmla="*/ 17 h 20"/>
                    <a:gd name="T12" fmla="*/ 2 w 18"/>
                    <a:gd name="T13" fmla="*/ 20 h 20"/>
                    <a:gd name="T14" fmla="*/ 9 w 18"/>
                    <a:gd name="T15" fmla="*/ 19 h 20"/>
                    <a:gd name="T16" fmla="*/ 8 w 18"/>
                    <a:gd name="T17" fmla="*/ 16 h 20"/>
                    <a:gd name="T18" fmla="*/ 12 w 18"/>
                    <a:gd name="T19" fmla="*/ 18 h 20"/>
                    <a:gd name="T20" fmla="*/ 17 w 18"/>
                    <a:gd name="T21" fmla="*/ 7 h 20"/>
                    <a:gd name="T22" fmla="*/ 2 w 18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20">
                      <a:moveTo>
                        <a:pt x="2" y="0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7" y="8"/>
                        <a:pt x="5" y="8"/>
                        <a:pt x="4" y="6"/>
                      </a:cubicBezTo>
                      <a:cubicBezTo>
                        <a:pt x="3" y="10"/>
                        <a:pt x="7" y="10"/>
                        <a:pt x="7" y="13"/>
                      </a:cubicBezTo>
                      <a:cubicBezTo>
                        <a:pt x="0" y="14"/>
                        <a:pt x="6" y="8"/>
                        <a:pt x="1" y="10"/>
                      </a:cubicBezTo>
                      <a:cubicBezTo>
                        <a:pt x="1" y="12"/>
                        <a:pt x="1" y="15"/>
                        <a:pt x="6" y="17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1" y="18"/>
                        <a:pt x="4" y="16"/>
                        <a:pt x="8" y="16"/>
                      </a:cubicBezTo>
                      <a:cubicBezTo>
                        <a:pt x="11" y="15"/>
                        <a:pt x="12" y="17"/>
                        <a:pt x="12" y="18"/>
                      </a:cubicBezTo>
                      <a:cubicBezTo>
                        <a:pt x="11" y="15"/>
                        <a:pt x="18" y="11"/>
                        <a:pt x="17" y="7"/>
                      </a:cubicBezTo>
                      <a:cubicBezTo>
                        <a:pt x="16" y="2"/>
                        <a:pt x="6" y="3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6" name="Freeform 988">
                  <a:extLst>
                    <a:ext uri="{FF2B5EF4-FFF2-40B4-BE49-F238E27FC236}">
                      <a16:creationId xmlns:a16="http://schemas.microsoft.com/office/drawing/2014/main" id="{DAD087CB-02E6-204C-92BC-E6B5D14DE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319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7" name="Freeform 989">
                  <a:extLst>
                    <a:ext uri="{FF2B5EF4-FFF2-40B4-BE49-F238E27FC236}">
                      <a16:creationId xmlns:a16="http://schemas.microsoft.com/office/drawing/2014/main" id="{9C0C3FFF-2ADB-A346-94AF-C0C1A9359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6" y="3174"/>
                  <a:ext cx="15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6 w 18"/>
                    <a:gd name="T3" fmla="*/ 14 h 16"/>
                    <a:gd name="T4" fmla="*/ 3 w 18"/>
                    <a:gd name="T5" fmla="*/ 15 h 16"/>
                    <a:gd name="T6" fmla="*/ 8 w 18"/>
                    <a:gd name="T7" fmla="*/ 16 h 16"/>
                    <a:gd name="T8" fmla="*/ 5 w 18"/>
                    <a:gd name="T9" fmla="*/ 9 h 16"/>
                    <a:gd name="T10" fmla="*/ 14 w 18"/>
                    <a:gd name="T11" fmla="*/ 6 h 16"/>
                    <a:gd name="T12" fmla="*/ 12 w 18"/>
                    <a:gd name="T13" fmla="*/ 10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5"/>
                        <a:pt x="4" y="15"/>
                        <a:pt x="3" y="15"/>
                      </a:cubicBezTo>
                      <a:cubicBezTo>
                        <a:pt x="4" y="15"/>
                        <a:pt x="7" y="16"/>
                        <a:pt x="8" y="16"/>
                      </a:cubicBezTo>
                      <a:cubicBezTo>
                        <a:pt x="14" y="14"/>
                        <a:pt x="6" y="11"/>
                        <a:pt x="5" y="9"/>
                      </a:cubicBezTo>
                      <a:cubicBezTo>
                        <a:pt x="7" y="3"/>
                        <a:pt x="8" y="9"/>
                        <a:pt x="14" y="6"/>
                      </a:cubicBezTo>
                      <a:cubicBezTo>
                        <a:pt x="14" y="8"/>
                        <a:pt x="12" y="8"/>
                        <a:pt x="12" y="10"/>
                      </a:cubicBezTo>
                      <a:cubicBezTo>
                        <a:pt x="18" y="6"/>
                        <a:pt x="12" y="2"/>
                        <a:pt x="10" y="0"/>
                      </a:cubicBezTo>
                      <a:cubicBezTo>
                        <a:pt x="10" y="0"/>
                        <a:pt x="8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2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8" name="Freeform 990">
                  <a:extLst>
                    <a:ext uri="{FF2B5EF4-FFF2-40B4-BE49-F238E27FC236}">
                      <a16:creationId xmlns:a16="http://schemas.microsoft.com/office/drawing/2014/main" id="{14965A2E-0F3B-8542-AD17-3C38432CD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6" y="3187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1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9" name="Freeform 991">
                  <a:extLst>
                    <a:ext uri="{FF2B5EF4-FFF2-40B4-BE49-F238E27FC236}">
                      <a16:creationId xmlns:a16="http://schemas.microsoft.com/office/drawing/2014/main" id="{E9761432-488D-8044-BF34-6C7AFA33B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3173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0" name="Freeform 992">
                  <a:extLst>
                    <a:ext uri="{FF2B5EF4-FFF2-40B4-BE49-F238E27FC236}">
                      <a16:creationId xmlns:a16="http://schemas.microsoft.com/office/drawing/2014/main" id="{0095569B-AC2D-154F-A41E-D084BB51C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7" y="3172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1" name="Freeform 993">
                  <a:extLst>
                    <a:ext uri="{FF2B5EF4-FFF2-40B4-BE49-F238E27FC236}">
                      <a16:creationId xmlns:a16="http://schemas.microsoft.com/office/drawing/2014/main" id="{0E8F9B47-5A9B-E349-BFAB-E9C7B5D03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3077"/>
                  <a:ext cx="17" cy="95"/>
                </a:xfrm>
                <a:custGeom>
                  <a:avLst/>
                  <a:gdLst>
                    <a:gd name="T0" fmla="*/ 16 w 20"/>
                    <a:gd name="T1" fmla="*/ 2 h 110"/>
                    <a:gd name="T2" fmla="*/ 13 w 20"/>
                    <a:gd name="T3" fmla="*/ 5 h 110"/>
                    <a:gd name="T4" fmla="*/ 9 w 20"/>
                    <a:gd name="T5" fmla="*/ 1 h 110"/>
                    <a:gd name="T6" fmla="*/ 2 w 20"/>
                    <a:gd name="T7" fmla="*/ 1 h 110"/>
                    <a:gd name="T8" fmla="*/ 4 w 20"/>
                    <a:gd name="T9" fmla="*/ 10 h 110"/>
                    <a:gd name="T10" fmla="*/ 1 w 20"/>
                    <a:gd name="T11" fmla="*/ 10 h 110"/>
                    <a:gd name="T12" fmla="*/ 3 w 20"/>
                    <a:gd name="T13" fmla="*/ 26 h 110"/>
                    <a:gd name="T14" fmla="*/ 5 w 20"/>
                    <a:gd name="T15" fmla="*/ 37 h 110"/>
                    <a:gd name="T16" fmla="*/ 3 w 20"/>
                    <a:gd name="T17" fmla="*/ 83 h 110"/>
                    <a:gd name="T18" fmla="*/ 10 w 20"/>
                    <a:gd name="T19" fmla="*/ 85 h 110"/>
                    <a:gd name="T20" fmla="*/ 6 w 20"/>
                    <a:gd name="T21" fmla="*/ 89 h 110"/>
                    <a:gd name="T22" fmla="*/ 6 w 20"/>
                    <a:gd name="T23" fmla="*/ 86 h 110"/>
                    <a:gd name="T24" fmla="*/ 5 w 20"/>
                    <a:gd name="T25" fmla="*/ 99 h 110"/>
                    <a:gd name="T26" fmla="*/ 13 w 20"/>
                    <a:gd name="T27" fmla="*/ 99 h 110"/>
                    <a:gd name="T28" fmla="*/ 5 w 20"/>
                    <a:gd name="T29" fmla="*/ 105 h 110"/>
                    <a:gd name="T30" fmla="*/ 10 w 20"/>
                    <a:gd name="T31" fmla="*/ 109 h 110"/>
                    <a:gd name="T32" fmla="*/ 15 w 20"/>
                    <a:gd name="T33" fmla="*/ 104 h 110"/>
                    <a:gd name="T34" fmla="*/ 18 w 20"/>
                    <a:gd name="T35" fmla="*/ 108 h 110"/>
                    <a:gd name="T36" fmla="*/ 8 w 20"/>
                    <a:gd name="T37" fmla="*/ 79 h 110"/>
                    <a:gd name="T38" fmla="*/ 12 w 20"/>
                    <a:gd name="T39" fmla="*/ 79 h 110"/>
                    <a:gd name="T40" fmla="*/ 15 w 20"/>
                    <a:gd name="T41" fmla="*/ 61 h 110"/>
                    <a:gd name="T42" fmla="*/ 9 w 20"/>
                    <a:gd name="T43" fmla="*/ 55 h 110"/>
                    <a:gd name="T44" fmla="*/ 11 w 20"/>
                    <a:gd name="T45" fmla="*/ 51 h 110"/>
                    <a:gd name="T46" fmla="*/ 8 w 20"/>
                    <a:gd name="T47" fmla="*/ 50 h 110"/>
                    <a:gd name="T48" fmla="*/ 12 w 20"/>
                    <a:gd name="T49" fmla="*/ 45 h 110"/>
                    <a:gd name="T50" fmla="*/ 5 w 20"/>
                    <a:gd name="T51" fmla="*/ 44 h 110"/>
                    <a:gd name="T52" fmla="*/ 16 w 20"/>
                    <a:gd name="T53" fmla="*/ 33 h 110"/>
                    <a:gd name="T54" fmla="*/ 12 w 20"/>
                    <a:gd name="T55" fmla="*/ 35 h 110"/>
                    <a:gd name="T56" fmla="*/ 8 w 20"/>
                    <a:gd name="T57" fmla="*/ 32 h 110"/>
                    <a:gd name="T58" fmla="*/ 15 w 20"/>
                    <a:gd name="T59" fmla="*/ 31 h 110"/>
                    <a:gd name="T60" fmla="*/ 10 w 20"/>
                    <a:gd name="T61" fmla="*/ 22 h 110"/>
                    <a:gd name="T62" fmla="*/ 7 w 20"/>
                    <a:gd name="T63" fmla="*/ 23 h 110"/>
                    <a:gd name="T64" fmla="*/ 9 w 20"/>
                    <a:gd name="T65" fmla="*/ 12 h 110"/>
                    <a:gd name="T66" fmla="*/ 15 w 20"/>
                    <a:gd name="T67" fmla="*/ 17 h 110"/>
                    <a:gd name="T68" fmla="*/ 18 w 20"/>
                    <a:gd name="T69" fmla="*/ 14 h 110"/>
                    <a:gd name="T70" fmla="*/ 10 w 20"/>
                    <a:gd name="T71" fmla="*/ 6 h 110"/>
                    <a:gd name="T72" fmla="*/ 16 w 20"/>
                    <a:gd name="T73" fmla="*/ 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" h="110">
                      <a:moveTo>
                        <a:pt x="16" y="2"/>
                      </a:moveTo>
                      <a:cubicBezTo>
                        <a:pt x="14" y="2"/>
                        <a:pt x="13" y="3"/>
                        <a:pt x="13" y="5"/>
                      </a:cubicBezTo>
                      <a:cubicBezTo>
                        <a:pt x="10" y="5"/>
                        <a:pt x="10" y="2"/>
                        <a:pt x="9" y="1"/>
                      </a:cubicBezTo>
                      <a:cubicBezTo>
                        <a:pt x="6" y="3"/>
                        <a:pt x="5" y="0"/>
                        <a:pt x="2" y="1"/>
                      </a:cubicBezTo>
                      <a:cubicBezTo>
                        <a:pt x="1" y="4"/>
                        <a:pt x="5" y="6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4"/>
                        <a:pt x="6" y="22"/>
                        <a:pt x="3" y="26"/>
                      </a:cubicBezTo>
                      <a:cubicBezTo>
                        <a:pt x="2" y="30"/>
                        <a:pt x="3" y="33"/>
                        <a:pt x="5" y="37"/>
                      </a:cubicBezTo>
                      <a:cubicBezTo>
                        <a:pt x="3" y="52"/>
                        <a:pt x="6" y="67"/>
                        <a:pt x="3" y="83"/>
                      </a:cubicBezTo>
                      <a:cubicBezTo>
                        <a:pt x="10" y="85"/>
                        <a:pt x="10" y="85"/>
                        <a:pt x="10" y="85"/>
                      </a:cubicBezTo>
                      <a:cubicBezTo>
                        <a:pt x="7" y="86"/>
                        <a:pt x="10" y="89"/>
                        <a:pt x="6" y="89"/>
                      </a:cubicBezTo>
                      <a:cubicBezTo>
                        <a:pt x="7" y="88"/>
                        <a:pt x="6" y="87"/>
                        <a:pt x="6" y="86"/>
                      </a:cubicBezTo>
                      <a:cubicBezTo>
                        <a:pt x="0" y="90"/>
                        <a:pt x="7" y="95"/>
                        <a:pt x="5" y="99"/>
                      </a:cubicBezTo>
                      <a:cubicBezTo>
                        <a:pt x="6" y="99"/>
                        <a:pt x="11" y="98"/>
                        <a:pt x="13" y="99"/>
                      </a:cubicBezTo>
                      <a:cubicBezTo>
                        <a:pt x="5" y="99"/>
                        <a:pt x="13" y="104"/>
                        <a:pt x="5" y="105"/>
                      </a:cubicBezTo>
                      <a:cubicBezTo>
                        <a:pt x="3" y="109"/>
                        <a:pt x="11" y="105"/>
                        <a:pt x="10" y="109"/>
                      </a:cubicBezTo>
                      <a:cubicBezTo>
                        <a:pt x="14" y="110"/>
                        <a:pt x="12" y="105"/>
                        <a:pt x="15" y="104"/>
                      </a:cubicBezTo>
                      <a:cubicBezTo>
                        <a:pt x="18" y="106"/>
                        <a:pt x="14" y="108"/>
                        <a:pt x="18" y="108"/>
                      </a:cubicBezTo>
                      <a:cubicBezTo>
                        <a:pt x="20" y="101"/>
                        <a:pt x="11" y="89"/>
                        <a:pt x="8" y="79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9" y="74"/>
                        <a:pt x="9" y="66"/>
                        <a:pt x="15" y="61"/>
                      </a:cubicBezTo>
                      <a:cubicBezTo>
                        <a:pt x="11" y="62"/>
                        <a:pt x="17" y="54"/>
                        <a:pt x="9" y="55"/>
                      </a:cubicBezTo>
                      <a:cubicBezTo>
                        <a:pt x="11" y="53"/>
                        <a:pt x="10" y="53"/>
                        <a:pt x="11" y="51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48"/>
                        <a:pt x="13" y="48"/>
                        <a:pt x="12" y="45"/>
                      </a:cubicBezTo>
                      <a:cubicBezTo>
                        <a:pt x="9" y="47"/>
                        <a:pt x="8" y="45"/>
                        <a:pt x="5" y="44"/>
                      </a:cubicBezTo>
                      <a:cubicBezTo>
                        <a:pt x="9" y="40"/>
                        <a:pt x="12" y="36"/>
                        <a:pt x="16" y="33"/>
                      </a:cubicBezTo>
                      <a:cubicBezTo>
                        <a:pt x="14" y="33"/>
                        <a:pt x="13" y="34"/>
                        <a:pt x="12" y="35"/>
                      </a:cubicBezTo>
                      <a:cubicBezTo>
                        <a:pt x="13" y="33"/>
                        <a:pt x="9" y="33"/>
                        <a:pt x="8" y="32"/>
                      </a:cubicBezTo>
                      <a:cubicBezTo>
                        <a:pt x="8" y="30"/>
                        <a:pt x="13" y="31"/>
                        <a:pt x="15" y="31"/>
                      </a:cubicBezTo>
                      <a:cubicBezTo>
                        <a:pt x="16" y="27"/>
                        <a:pt x="7" y="25"/>
                        <a:pt x="10" y="22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19"/>
                        <a:pt x="10" y="16"/>
                        <a:pt x="9" y="12"/>
                      </a:cubicBezTo>
                      <a:cubicBezTo>
                        <a:pt x="14" y="10"/>
                        <a:pt x="13" y="15"/>
                        <a:pt x="15" y="17"/>
                      </a:cubicBezTo>
                      <a:cubicBezTo>
                        <a:pt x="16" y="17"/>
                        <a:pt x="17" y="15"/>
                        <a:pt x="18" y="14"/>
                      </a:cubicBezTo>
                      <a:cubicBezTo>
                        <a:pt x="16" y="12"/>
                        <a:pt x="12" y="9"/>
                        <a:pt x="10" y="6"/>
                      </a:cubicBezTo>
                      <a:cubicBezTo>
                        <a:pt x="16" y="9"/>
                        <a:pt x="16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2" name="Freeform 994">
                  <a:extLst>
                    <a:ext uri="{FF2B5EF4-FFF2-40B4-BE49-F238E27FC236}">
                      <a16:creationId xmlns:a16="http://schemas.microsoft.com/office/drawing/2014/main" id="{196FEBAC-16B2-A34B-AE3D-EFBB07ABB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7" y="3089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3" name="Freeform 995">
                  <a:extLst>
                    <a:ext uri="{FF2B5EF4-FFF2-40B4-BE49-F238E27FC236}">
                      <a16:creationId xmlns:a16="http://schemas.microsoft.com/office/drawing/2014/main" id="{2E98DCE8-5619-5B40-925B-1C504C4C8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3078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4" name="Freeform 996">
                  <a:extLst>
                    <a:ext uri="{FF2B5EF4-FFF2-40B4-BE49-F238E27FC236}">
                      <a16:creationId xmlns:a16="http://schemas.microsoft.com/office/drawing/2014/main" id="{FF81240F-98AD-F743-930E-345F705D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3098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5" name="Freeform 997">
                  <a:extLst>
                    <a:ext uri="{FF2B5EF4-FFF2-40B4-BE49-F238E27FC236}">
                      <a16:creationId xmlns:a16="http://schemas.microsoft.com/office/drawing/2014/main" id="{B8A751AB-DF6A-FB4D-9C77-3D34C6C5B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3103"/>
                  <a:ext cx="4" cy="2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6" name="Freeform 998">
                  <a:extLst>
                    <a:ext uri="{FF2B5EF4-FFF2-40B4-BE49-F238E27FC236}">
                      <a16:creationId xmlns:a16="http://schemas.microsoft.com/office/drawing/2014/main" id="{C187B10C-9AD7-6848-AEFD-72BC534BD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3124"/>
                  <a:ext cx="2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1"/>
                        <a:pt x="3" y="2"/>
                      </a:cubicBezTo>
                      <a:cubicBezTo>
                        <a:pt x="3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7" name="Freeform 999">
                  <a:extLst>
                    <a:ext uri="{FF2B5EF4-FFF2-40B4-BE49-F238E27FC236}">
                      <a16:creationId xmlns:a16="http://schemas.microsoft.com/office/drawing/2014/main" id="{39D3DB7E-5C15-374B-BD72-8A9E62320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7" y="308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0 w 2"/>
                    <a:gd name="T5" fmla="*/ 0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8" name="Freeform 1000">
                  <a:extLst>
                    <a:ext uri="{FF2B5EF4-FFF2-40B4-BE49-F238E27FC236}">
                      <a16:creationId xmlns:a16="http://schemas.microsoft.com/office/drawing/2014/main" id="{7EFC1953-2CE1-9A43-A47D-C5426479C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0" y="3023"/>
                  <a:ext cx="20" cy="52"/>
                </a:xfrm>
                <a:custGeom>
                  <a:avLst/>
                  <a:gdLst>
                    <a:gd name="T0" fmla="*/ 4 w 23"/>
                    <a:gd name="T1" fmla="*/ 3 h 60"/>
                    <a:gd name="T2" fmla="*/ 1 w 23"/>
                    <a:gd name="T3" fmla="*/ 14 h 60"/>
                    <a:gd name="T4" fmla="*/ 11 w 23"/>
                    <a:gd name="T5" fmla="*/ 22 h 60"/>
                    <a:gd name="T6" fmla="*/ 2 w 23"/>
                    <a:gd name="T7" fmla="*/ 20 h 60"/>
                    <a:gd name="T8" fmla="*/ 8 w 23"/>
                    <a:gd name="T9" fmla="*/ 41 h 60"/>
                    <a:gd name="T10" fmla="*/ 4 w 23"/>
                    <a:gd name="T11" fmla="*/ 41 h 60"/>
                    <a:gd name="T12" fmla="*/ 14 w 23"/>
                    <a:gd name="T13" fmla="*/ 49 h 60"/>
                    <a:gd name="T14" fmla="*/ 3 w 23"/>
                    <a:gd name="T15" fmla="*/ 49 h 60"/>
                    <a:gd name="T16" fmla="*/ 2 w 23"/>
                    <a:gd name="T17" fmla="*/ 48 h 60"/>
                    <a:gd name="T18" fmla="*/ 5 w 23"/>
                    <a:gd name="T19" fmla="*/ 59 h 60"/>
                    <a:gd name="T20" fmla="*/ 12 w 23"/>
                    <a:gd name="T21" fmla="*/ 60 h 60"/>
                    <a:gd name="T22" fmla="*/ 17 w 23"/>
                    <a:gd name="T23" fmla="*/ 60 h 60"/>
                    <a:gd name="T24" fmla="*/ 13 w 23"/>
                    <a:gd name="T25" fmla="*/ 52 h 60"/>
                    <a:gd name="T26" fmla="*/ 17 w 23"/>
                    <a:gd name="T27" fmla="*/ 52 h 60"/>
                    <a:gd name="T28" fmla="*/ 15 w 23"/>
                    <a:gd name="T29" fmla="*/ 49 h 60"/>
                    <a:gd name="T30" fmla="*/ 18 w 23"/>
                    <a:gd name="T31" fmla="*/ 48 h 60"/>
                    <a:gd name="T32" fmla="*/ 15 w 23"/>
                    <a:gd name="T33" fmla="*/ 43 h 60"/>
                    <a:gd name="T34" fmla="*/ 16 w 23"/>
                    <a:gd name="T35" fmla="*/ 44 h 60"/>
                    <a:gd name="T36" fmla="*/ 11 w 23"/>
                    <a:gd name="T37" fmla="*/ 40 h 60"/>
                    <a:gd name="T38" fmla="*/ 17 w 23"/>
                    <a:gd name="T39" fmla="*/ 38 h 60"/>
                    <a:gd name="T40" fmla="*/ 13 w 23"/>
                    <a:gd name="T41" fmla="*/ 39 h 60"/>
                    <a:gd name="T42" fmla="*/ 19 w 23"/>
                    <a:gd name="T43" fmla="*/ 26 h 60"/>
                    <a:gd name="T44" fmla="*/ 15 w 23"/>
                    <a:gd name="T45" fmla="*/ 25 h 60"/>
                    <a:gd name="T46" fmla="*/ 18 w 23"/>
                    <a:gd name="T47" fmla="*/ 31 h 60"/>
                    <a:gd name="T48" fmla="*/ 9 w 23"/>
                    <a:gd name="T49" fmla="*/ 30 h 60"/>
                    <a:gd name="T50" fmla="*/ 17 w 23"/>
                    <a:gd name="T51" fmla="*/ 22 h 60"/>
                    <a:gd name="T52" fmla="*/ 16 w 23"/>
                    <a:gd name="T53" fmla="*/ 12 h 60"/>
                    <a:gd name="T54" fmla="*/ 17 w 23"/>
                    <a:gd name="T55" fmla="*/ 13 h 60"/>
                    <a:gd name="T56" fmla="*/ 14 w 23"/>
                    <a:gd name="T57" fmla="*/ 6 h 60"/>
                    <a:gd name="T58" fmla="*/ 12 w 23"/>
                    <a:gd name="T59" fmla="*/ 8 h 60"/>
                    <a:gd name="T60" fmla="*/ 10 w 23"/>
                    <a:gd name="T61" fmla="*/ 6 h 60"/>
                    <a:gd name="T62" fmla="*/ 12 w 23"/>
                    <a:gd name="T63" fmla="*/ 5 h 60"/>
                    <a:gd name="T64" fmla="*/ 6 w 23"/>
                    <a:gd name="T65" fmla="*/ 0 h 60"/>
                    <a:gd name="T66" fmla="*/ 9 w 23"/>
                    <a:gd name="T67" fmla="*/ 6 h 60"/>
                    <a:gd name="T68" fmla="*/ 4 w 23"/>
                    <a:gd name="T69" fmla="*/ 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60">
                      <a:moveTo>
                        <a:pt x="4" y="3"/>
                      </a:moveTo>
                      <a:cubicBezTo>
                        <a:pt x="0" y="6"/>
                        <a:pt x="2" y="10"/>
                        <a:pt x="1" y="14"/>
                      </a:cubicBezTo>
                      <a:cubicBezTo>
                        <a:pt x="3" y="21"/>
                        <a:pt x="11" y="15"/>
                        <a:pt x="11" y="22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6"/>
                        <a:pt x="0" y="35"/>
                        <a:pt x="8" y="41"/>
                      </a:cubicBezTo>
                      <a:cubicBezTo>
                        <a:pt x="7" y="41"/>
                        <a:pt x="6" y="42"/>
                        <a:pt x="4" y="41"/>
                      </a:cubicBezTo>
                      <a:cubicBezTo>
                        <a:pt x="5" y="45"/>
                        <a:pt x="17" y="43"/>
                        <a:pt x="14" y="49"/>
                      </a:cubicBezTo>
                      <a:cubicBezTo>
                        <a:pt x="9" y="43"/>
                        <a:pt x="9" y="50"/>
                        <a:pt x="3" y="49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3" y="51"/>
                        <a:pt x="6" y="56"/>
                        <a:pt x="5" y="59"/>
                      </a:cubicBezTo>
                      <a:cubicBezTo>
                        <a:pt x="8" y="59"/>
                        <a:pt x="11" y="57"/>
                        <a:pt x="12" y="60"/>
                      </a:cubicBezTo>
                      <a:cubicBezTo>
                        <a:pt x="12" y="59"/>
                        <a:pt x="15" y="59"/>
                        <a:pt x="17" y="60"/>
                      </a:cubicBezTo>
                      <a:cubicBezTo>
                        <a:pt x="15" y="56"/>
                        <a:pt x="16" y="55"/>
                        <a:pt x="13" y="52"/>
                      </a:cubicBezTo>
                      <a:cubicBezTo>
                        <a:pt x="16" y="51"/>
                        <a:pt x="14" y="54"/>
                        <a:pt x="17" y="52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7"/>
                        <a:pt x="18" y="51"/>
                        <a:pt x="18" y="48"/>
                      </a:cubicBezTo>
                      <a:cubicBezTo>
                        <a:pt x="17" y="48"/>
                        <a:pt x="15" y="45"/>
                        <a:pt x="15" y="43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5" y="42"/>
                        <a:pt x="17" y="40"/>
                        <a:pt x="11" y="40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5" y="34"/>
                        <a:pt x="23" y="32"/>
                        <a:pt x="19" y="26"/>
                      </a:cubicBezTo>
                      <a:cubicBezTo>
                        <a:pt x="18" y="27"/>
                        <a:pt x="16" y="26"/>
                        <a:pt x="15" y="25"/>
                      </a:cubicBezTo>
                      <a:cubicBezTo>
                        <a:pt x="13" y="27"/>
                        <a:pt x="18" y="28"/>
                        <a:pt x="18" y="31"/>
                      </a:cubicBezTo>
                      <a:cubicBezTo>
                        <a:pt x="15" y="31"/>
                        <a:pt x="11" y="27"/>
                        <a:pt x="9" y="30"/>
                      </a:cubicBezTo>
                      <a:cubicBezTo>
                        <a:pt x="13" y="26"/>
                        <a:pt x="8" y="23"/>
                        <a:pt x="17" y="22"/>
                      </a:cubicBezTo>
                      <a:cubicBezTo>
                        <a:pt x="18" y="18"/>
                        <a:pt x="13" y="16"/>
                        <a:pt x="16" y="12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1" y="12"/>
                        <a:pt x="20" y="9"/>
                        <a:pt x="14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0" y="8"/>
                        <a:pt x="10" y="7"/>
                        <a:pt x="10" y="6"/>
                      </a:cubicBezTo>
                      <a:cubicBezTo>
                        <a:pt x="11" y="6"/>
                        <a:pt x="11" y="6"/>
                        <a:pt x="12" y="5"/>
                      </a:cubicBezTo>
                      <a:cubicBezTo>
                        <a:pt x="8" y="5"/>
                        <a:pt x="7" y="0"/>
                        <a:pt x="6" y="0"/>
                      </a:cubicBezTo>
                      <a:cubicBezTo>
                        <a:pt x="5" y="1"/>
                        <a:pt x="8" y="4"/>
                        <a:pt x="9" y="6"/>
                      </a:cubicBezTo>
                      <a:cubicBezTo>
                        <a:pt x="7" y="5"/>
                        <a:pt x="3" y="5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9" name="Freeform 1001">
                  <a:extLst>
                    <a:ext uri="{FF2B5EF4-FFF2-40B4-BE49-F238E27FC236}">
                      <a16:creationId xmlns:a16="http://schemas.microsoft.com/office/drawing/2014/main" id="{37BF899F-2B45-2548-81F4-9D9C54954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4" y="3061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0" name="Freeform 1002">
                  <a:extLst>
                    <a:ext uri="{FF2B5EF4-FFF2-40B4-BE49-F238E27FC236}">
                      <a16:creationId xmlns:a16="http://schemas.microsoft.com/office/drawing/2014/main" id="{94DFC21A-43A9-C94A-BB17-BD1AF80F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" y="2981"/>
                  <a:ext cx="24" cy="41"/>
                </a:xfrm>
                <a:custGeom>
                  <a:avLst/>
                  <a:gdLst>
                    <a:gd name="T0" fmla="*/ 14 w 28"/>
                    <a:gd name="T1" fmla="*/ 34 h 47"/>
                    <a:gd name="T2" fmla="*/ 20 w 28"/>
                    <a:gd name="T3" fmla="*/ 33 h 47"/>
                    <a:gd name="T4" fmla="*/ 9 w 28"/>
                    <a:gd name="T5" fmla="*/ 33 h 47"/>
                    <a:gd name="T6" fmla="*/ 8 w 28"/>
                    <a:gd name="T7" fmla="*/ 28 h 47"/>
                    <a:gd name="T8" fmla="*/ 17 w 28"/>
                    <a:gd name="T9" fmla="*/ 28 h 47"/>
                    <a:gd name="T10" fmla="*/ 18 w 28"/>
                    <a:gd name="T11" fmla="*/ 23 h 47"/>
                    <a:gd name="T12" fmla="*/ 12 w 28"/>
                    <a:gd name="T13" fmla="*/ 23 h 47"/>
                    <a:gd name="T14" fmla="*/ 9 w 28"/>
                    <a:gd name="T15" fmla="*/ 17 h 47"/>
                    <a:gd name="T16" fmla="*/ 11 w 28"/>
                    <a:gd name="T17" fmla="*/ 20 h 47"/>
                    <a:gd name="T18" fmla="*/ 18 w 28"/>
                    <a:gd name="T19" fmla="*/ 17 h 47"/>
                    <a:gd name="T20" fmla="*/ 2 w 28"/>
                    <a:gd name="T21" fmla="*/ 4 h 47"/>
                    <a:gd name="T22" fmla="*/ 3 w 28"/>
                    <a:gd name="T23" fmla="*/ 8 h 47"/>
                    <a:gd name="T24" fmla="*/ 10 w 28"/>
                    <a:gd name="T25" fmla="*/ 8 h 47"/>
                    <a:gd name="T26" fmla="*/ 8 w 28"/>
                    <a:gd name="T27" fmla="*/ 12 h 47"/>
                    <a:gd name="T28" fmla="*/ 4 w 28"/>
                    <a:gd name="T29" fmla="*/ 9 h 47"/>
                    <a:gd name="T30" fmla="*/ 4 w 28"/>
                    <a:gd name="T31" fmla="*/ 40 h 47"/>
                    <a:gd name="T32" fmla="*/ 4 w 28"/>
                    <a:gd name="T33" fmla="*/ 36 h 47"/>
                    <a:gd name="T34" fmla="*/ 8 w 28"/>
                    <a:gd name="T35" fmla="*/ 40 h 47"/>
                    <a:gd name="T36" fmla="*/ 15 w 28"/>
                    <a:gd name="T37" fmla="*/ 38 h 47"/>
                    <a:gd name="T38" fmla="*/ 13 w 28"/>
                    <a:gd name="T39" fmla="*/ 41 h 47"/>
                    <a:gd name="T40" fmla="*/ 20 w 28"/>
                    <a:gd name="T41" fmla="*/ 41 h 47"/>
                    <a:gd name="T42" fmla="*/ 22 w 28"/>
                    <a:gd name="T43" fmla="*/ 47 h 47"/>
                    <a:gd name="T44" fmla="*/ 23 w 28"/>
                    <a:gd name="T45" fmla="*/ 36 h 47"/>
                    <a:gd name="T46" fmla="*/ 14 w 28"/>
                    <a:gd name="T47" fmla="*/ 3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7">
                      <a:moveTo>
                        <a:pt x="14" y="34"/>
                      </a:moveTo>
                      <a:cubicBezTo>
                        <a:pt x="15" y="32"/>
                        <a:pt x="18" y="35"/>
                        <a:pt x="20" y="33"/>
                      </a:cubicBezTo>
                      <a:cubicBezTo>
                        <a:pt x="17" y="30"/>
                        <a:pt x="14" y="36"/>
                        <a:pt x="9" y="33"/>
                      </a:cubicBezTo>
                      <a:cubicBezTo>
                        <a:pt x="12" y="31"/>
                        <a:pt x="8" y="29"/>
                        <a:pt x="8" y="28"/>
                      </a:cubicBezTo>
                      <a:cubicBezTo>
                        <a:pt x="10" y="29"/>
                        <a:pt x="15" y="28"/>
                        <a:pt x="17" y="28"/>
                      </a:cubicBezTo>
                      <a:cubicBezTo>
                        <a:pt x="15" y="27"/>
                        <a:pt x="18" y="25"/>
                        <a:pt x="18" y="23"/>
                      </a:cubicBezTo>
                      <a:cubicBezTo>
                        <a:pt x="15" y="27"/>
                        <a:pt x="16" y="20"/>
                        <a:pt x="12" y="23"/>
                      </a:cubicBezTo>
                      <a:cubicBezTo>
                        <a:pt x="9" y="23"/>
                        <a:pt x="7" y="19"/>
                        <a:pt x="9" y="17"/>
                      </a:cubicBezTo>
                      <a:cubicBezTo>
                        <a:pt x="12" y="18"/>
                        <a:pt x="11" y="19"/>
                        <a:pt x="11" y="20"/>
                      </a:cubicBezTo>
                      <a:cubicBezTo>
                        <a:pt x="16" y="21"/>
                        <a:pt x="14" y="17"/>
                        <a:pt x="18" y="17"/>
                      </a:cubicBezTo>
                      <a:cubicBezTo>
                        <a:pt x="12" y="13"/>
                        <a:pt x="13" y="0"/>
                        <a:pt x="2" y="4"/>
                      </a:cubicBezTo>
                      <a:cubicBezTo>
                        <a:pt x="0" y="5"/>
                        <a:pt x="3" y="6"/>
                        <a:pt x="3" y="8"/>
                      </a:cubicBezTo>
                      <a:cubicBezTo>
                        <a:pt x="5" y="4"/>
                        <a:pt x="9" y="8"/>
                        <a:pt x="10" y="8"/>
                      </a:cubicBezTo>
                      <a:cubicBezTo>
                        <a:pt x="9" y="10"/>
                        <a:pt x="12" y="13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3" y="30"/>
                        <a:pt x="4" y="40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7" y="37"/>
                        <a:pt x="7" y="39"/>
                        <a:pt x="8" y="40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4" y="40"/>
                        <a:pt x="15" y="41"/>
                        <a:pt x="13" y="41"/>
                      </a:cubicBezTo>
                      <a:cubicBezTo>
                        <a:pt x="16" y="42"/>
                        <a:pt x="17" y="42"/>
                        <a:pt x="20" y="41"/>
                      </a:cubicBezTo>
                      <a:cubicBezTo>
                        <a:pt x="21" y="44"/>
                        <a:pt x="18" y="45"/>
                        <a:pt x="22" y="47"/>
                      </a:cubicBezTo>
                      <a:cubicBezTo>
                        <a:pt x="28" y="42"/>
                        <a:pt x="18" y="43"/>
                        <a:pt x="23" y="36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1" name="Freeform 1003">
                  <a:extLst>
                    <a:ext uri="{FF2B5EF4-FFF2-40B4-BE49-F238E27FC236}">
                      <a16:creationId xmlns:a16="http://schemas.microsoft.com/office/drawing/2014/main" id="{A3AB9D16-3590-D74F-ACF3-52A9940DF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0" y="3020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2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2" name="Freeform 1004">
                  <a:extLst>
                    <a:ext uri="{FF2B5EF4-FFF2-40B4-BE49-F238E27FC236}">
                      <a16:creationId xmlns:a16="http://schemas.microsoft.com/office/drawing/2014/main" id="{F1EB79A1-11A4-C149-A6FF-A073B2F6C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1" y="3017"/>
                  <a:ext cx="3" cy="3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3" name="Freeform 1005">
                  <a:extLst>
                    <a:ext uri="{FF2B5EF4-FFF2-40B4-BE49-F238E27FC236}">
                      <a16:creationId xmlns:a16="http://schemas.microsoft.com/office/drawing/2014/main" id="{022EECA7-AB88-944D-B1F1-722AD02A6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2" y="2990"/>
                  <a:ext cx="2" cy="3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0 h 4"/>
                    <a:gd name="T4" fmla="*/ 0 w 2"/>
                    <a:gd name="T5" fmla="*/ 2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9" name="Group 1207">
                <a:extLst>
                  <a:ext uri="{FF2B5EF4-FFF2-40B4-BE49-F238E27FC236}">
                    <a16:creationId xmlns:a16="http://schemas.microsoft.com/office/drawing/2014/main" id="{846D2BFD-0D6E-0449-A3C5-A0F1FC165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0" y="2550"/>
                <a:ext cx="243" cy="703"/>
                <a:chOff x="3900" y="2550"/>
                <a:chExt cx="243" cy="703"/>
              </a:xfrm>
            </p:grpSpPr>
            <p:sp>
              <p:nvSpPr>
                <p:cNvPr id="464" name="Freeform 1007">
                  <a:extLst>
                    <a:ext uri="{FF2B5EF4-FFF2-40B4-BE49-F238E27FC236}">
                      <a16:creationId xmlns:a16="http://schemas.microsoft.com/office/drawing/2014/main" id="{74FA6BB8-5FEC-B24A-B191-9AC9AB3EE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0" y="2972"/>
                  <a:ext cx="11" cy="12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12 h 14"/>
                    <a:gd name="T4" fmla="*/ 12 w 13"/>
                    <a:gd name="T5" fmla="*/ 12 h 14"/>
                    <a:gd name="T6" fmla="*/ 4 w 13"/>
                    <a:gd name="T7" fmla="*/ 7 h 14"/>
                    <a:gd name="T8" fmla="*/ 4 w 13"/>
                    <a:gd name="T9" fmla="*/ 0 h 14"/>
                    <a:gd name="T10" fmla="*/ 0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0" y="0"/>
                      </a:moveTo>
                      <a:cubicBezTo>
                        <a:pt x="0" y="5"/>
                        <a:pt x="3" y="7"/>
                        <a:pt x="0" y="12"/>
                      </a:cubicBezTo>
                      <a:cubicBezTo>
                        <a:pt x="4" y="14"/>
                        <a:pt x="8" y="11"/>
                        <a:pt x="12" y="12"/>
                      </a:cubicBezTo>
                      <a:cubicBezTo>
                        <a:pt x="13" y="9"/>
                        <a:pt x="5" y="10"/>
                        <a:pt x="4" y="7"/>
                      </a:cubicBezTo>
                      <a:cubicBezTo>
                        <a:pt x="8" y="6"/>
                        <a:pt x="3" y="3"/>
                        <a:pt x="4" y="0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5" name="Freeform 1008">
                  <a:extLst>
                    <a:ext uri="{FF2B5EF4-FFF2-40B4-BE49-F238E27FC236}">
                      <a16:creationId xmlns:a16="http://schemas.microsoft.com/office/drawing/2014/main" id="{FFB49882-E913-4441-A45C-4E012BD80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878"/>
                  <a:ext cx="19" cy="99"/>
                </a:xfrm>
                <a:custGeom>
                  <a:avLst/>
                  <a:gdLst>
                    <a:gd name="T0" fmla="*/ 12 w 22"/>
                    <a:gd name="T1" fmla="*/ 94 h 115"/>
                    <a:gd name="T2" fmla="*/ 11 w 22"/>
                    <a:gd name="T3" fmla="*/ 89 h 115"/>
                    <a:gd name="T4" fmla="*/ 14 w 22"/>
                    <a:gd name="T5" fmla="*/ 91 h 115"/>
                    <a:gd name="T6" fmla="*/ 16 w 22"/>
                    <a:gd name="T7" fmla="*/ 87 h 115"/>
                    <a:gd name="T8" fmla="*/ 14 w 22"/>
                    <a:gd name="T9" fmla="*/ 87 h 115"/>
                    <a:gd name="T10" fmla="*/ 12 w 22"/>
                    <a:gd name="T11" fmla="*/ 77 h 115"/>
                    <a:gd name="T12" fmla="*/ 7 w 22"/>
                    <a:gd name="T13" fmla="*/ 75 h 115"/>
                    <a:gd name="T14" fmla="*/ 16 w 22"/>
                    <a:gd name="T15" fmla="*/ 68 h 115"/>
                    <a:gd name="T16" fmla="*/ 5 w 22"/>
                    <a:gd name="T17" fmla="*/ 69 h 115"/>
                    <a:gd name="T18" fmla="*/ 8 w 22"/>
                    <a:gd name="T19" fmla="*/ 58 h 115"/>
                    <a:gd name="T20" fmla="*/ 9 w 22"/>
                    <a:gd name="T21" fmla="*/ 60 h 115"/>
                    <a:gd name="T22" fmla="*/ 9 w 22"/>
                    <a:gd name="T23" fmla="*/ 54 h 115"/>
                    <a:gd name="T24" fmla="*/ 15 w 22"/>
                    <a:gd name="T25" fmla="*/ 54 h 115"/>
                    <a:gd name="T26" fmla="*/ 14 w 22"/>
                    <a:gd name="T27" fmla="*/ 45 h 115"/>
                    <a:gd name="T28" fmla="*/ 17 w 22"/>
                    <a:gd name="T29" fmla="*/ 45 h 115"/>
                    <a:gd name="T30" fmla="*/ 13 w 22"/>
                    <a:gd name="T31" fmla="*/ 28 h 115"/>
                    <a:gd name="T32" fmla="*/ 16 w 22"/>
                    <a:gd name="T33" fmla="*/ 25 h 115"/>
                    <a:gd name="T34" fmla="*/ 6 w 22"/>
                    <a:gd name="T35" fmla="*/ 27 h 115"/>
                    <a:gd name="T36" fmla="*/ 7 w 22"/>
                    <a:gd name="T37" fmla="*/ 19 h 115"/>
                    <a:gd name="T38" fmla="*/ 14 w 22"/>
                    <a:gd name="T39" fmla="*/ 21 h 115"/>
                    <a:gd name="T40" fmla="*/ 11 w 22"/>
                    <a:gd name="T41" fmla="*/ 17 h 115"/>
                    <a:gd name="T42" fmla="*/ 17 w 22"/>
                    <a:gd name="T43" fmla="*/ 14 h 115"/>
                    <a:gd name="T44" fmla="*/ 8 w 22"/>
                    <a:gd name="T45" fmla="*/ 6 h 115"/>
                    <a:gd name="T46" fmla="*/ 10 w 22"/>
                    <a:gd name="T47" fmla="*/ 1 h 115"/>
                    <a:gd name="T48" fmla="*/ 0 w 22"/>
                    <a:gd name="T49" fmla="*/ 5 h 115"/>
                    <a:gd name="T50" fmla="*/ 2 w 22"/>
                    <a:gd name="T51" fmla="*/ 30 h 115"/>
                    <a:gd name="T52" fmla="*/ 7 w 22"/>
                    <a:gd name="T53" fmla="*/ 37 h 115"/>
                    <a:gd name="T54" fmla="*/ 1 w 22"/>
                    <a:gd name="T55" fmla="*/ 38 h 115"/>
                    <a:gd name="T56" fmla="*/ 7 w 22"/>
                    <a:gd name="T57" fmla="*/ 38 h 115"/>
                    <a:gd name="T58" fmla="*/ 1 w 22"/>
                    <a:gd name="T59" fmla="*/ 42 h 115"/>
                    <a:gd name="T60" fmla="*/ 7 w 22"/>
                    <a:gd name="T61" fmla="*/ 44 h 115"/>
                    <a:gd name="T62" fmla="*/ 0 w 22"/>
                    <a:gd name="T63" fmla="*/ 47 h 115"/>
                    <a:gd name="T64" fmla="*/ 2 w 22"/>
                    <a:gd name="T65" fmla="*/ 87 h 115"/>
                    <a:gd name="T66" fmla="*/ 7 w 22"/>
                    <a:gd name="T67" fmla="*/ 86 h 115"/>
                    <a:gd name="T68" fmla="*/ 7 w 22"/>
                    <a:gd name="T69" fmla="*/ 102 h 115"/>
                    <a:gd name="T70" fmla="*/ 11 w 22"/>
                    <a:gd name="T71" fmla="*/ 104 h 115"/>
                    <a:gd name="T72" fmla="*/ 1 w 22"/>
                    <a:gd name="T73" fmla="*/ 103 h 115"/>
                    <a:gd name="T74" fmla="*/ 2 w 22"/>
                    <a:gd name="T75" fmla="*/ 108 h 115"/>
                    <a:gd name="T76" fmla="*/ 4 w 22"/>
                    <a:gd name="T77" fmla="*/ 105 h 115"/>
                    <a:gd name="T78" fmla="*/ 2 w 22"/>
                    <a:gd name="T79" fmla="*/ 110 h 115"/>
                    <a:gd name="T80" fmla="*/ 14 w 22"/>
                    <a:gd name="T81" fmla="*/ 107 h 115"/>
                    <a:gd name="T82" fmla="*/ 18 w 22"/>
                    <a:gd name="T83" fmla="*/ 94 h 115"/>
                    <a:gd name="T84" fmla="*/ 12 w 22"/>
                    <a:gd name="T85" fmla="*/ 9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5">
                      <a:moveTo>
                        <a:pt x="12" y="94"/>
                      </a:moveTo>
                      <a:cubicBezTo>
                        <a:pt x="12" y="92"/>
                        <a:pt x="9" y="90"/>
                        <a:pt x="11" y="89"/>
                      </a:cubicBezTo>
                      <a:cubicBezTo>
                        <a:pt x="13" y="89"/>
                        <a:pt x="14" y="90"/>
                        <a:pt x="14" y="91"/>
                      </a:cubicBezTo>
                      <a:cubicBezTo>
                        <a:pt x="19" y="91"/>
                        <a:pt x="13" y="89"/>
                        <a:pt x="16" y="87"/>
                      </a:cubicBezTo>
                      <a:cubicBezTo>
                        <a:pt x="16" y="87"/>
                        <a:pt x="15" y="88"/>
                        <a:pt x="14" y="87"/>
                      </a:cubicBezTo>
                      <a:cubicBezTo>
                        <a:pt x="15" y="82"/>
                        <a:pt x="9" y="84"/>
                        <a:pt x="12" y="77"/>
                      </a:cubicBezTo>
                      <a:cubicBezTo>
                        <a:pt x="11" y="76"/>
                        <a:pt x="11" y="75"/>
                        <a:pt x="7" y="75"/>
                      </a:cubicBezTo>
                      <a:cubicBezTo>
                        <a:pt x="12" y="71"/>
                        <a:pt x="12" y="73"/>
                        <a:pt x="16" y="68"/>
                      </a:cubicBezTo>
                      <a:cubicBezTo>
                        <a:pt x="14" y="68"/>
                        <a:pt x="9" y="69"/>
                        <a:pt x="5" y="69"/>
                      </a:cubicBezTo>
                      <a:cubicBezTo>
                        <a:pt x="11" y="62"/>
                        <a:pt x="4" y="62"/>
                        <a:pt x="8" y="58"/>
                      </a:cubicBezTo>
                      <a:cubicBezTo>
                        <a:pt x="9" y="58"/>
                        <a:pt x="10" y="59"/>
                        <a:pt x="9" y="60"/>
                      </a:cubicBezTo>
                      <a:cubicBezTo>
                        <a:pt x="15" y="59"/>
                        <a:pt x="8" y="56"/>
                        <a:pt x="9" y="54"/>
                      </a:cubicBezTo>
                      <a:cubicBezTo>
                        <a:pt x="15" y="54"/>
                        <a:pt x="15" y="54"/>
                        <a:pt x="15" y="54"/>
                      </a:cubicBezTo>
                      <a:cubicBezTo>
                        <a:pt x="14" y="52"/>
                        <a:pt x="10" y="48"/>
                        <a:pt x="14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3" y="40"/>
                        <a:pt x="15" y="33"/>
                        <a:pt x="13" y="28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2" y="18"/>
                        <a:pt x="14" y="32"/>
                        <a:pt x="6" y="27"/>
                      </a:cubicBezTo>
                      <a:cubicBezTo>
                        <a:pt x="16" y="26"/>
                        <a:pt x="3" y="23"/>
                        <a:pt x="7" y="19"/>
                      </a:cubicBezTo>
                      <a:cubicBezTo>
                        <a:pt x="11" y="17"/>
                        <a:pt x="9" y="23"/>
                        <a:pt x="14" y="21"/>
                      </a:cubicBezTo>
                      <a:cubicBezTo>
                        <a:pt x="9" y="20"/>
                        <a:pt x="12" y="19"/>
                        <a:pt x="11" y="17"/>
                      </a:cubicBezTo>
                      <a:cubicBezTo>
                        <a:pt x="15" y="17"/>
                        <a:pt x="11" y="12"/>
                        <a:pt x="17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5"/>
                        <a:pt x="10" y="3"/>
                        <a:pt x="10" y="1"/>
                      </a:cubicBezTo>
                      <a:cubicBezTo>
                        <a:pt x="9" y="5"/>
                        <a:pt x="3" y="0"/>
                        <a:pt x="0" y="5"/>
                      </a:cubicBezTo>
                      <a:cubicBezTo>
                        <a:pt x="3" y="11"/>
                        <a:pt x="4" y="22"/>
                        <a:pt x="2" y="30"/>
                      </a:cubicBezTo>
                      <a:cubicBezTo>
                        <a:pt x="8" y="31"/>
                        <a:pt x="2" y="36"/>
                        <a:pt x="7" y="37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43"/>
                        <a:pt x="4" y="37"/>
                        <a:pt x="7" y="38"/>
                      </a:cubicBezTo>
                      <a:cubicBezTo>
                        <a:pt x="8" y="40"/>
                        <a:pt x="4" y="42"/>
                        <a:pt x="1" y="42"/>
                      </a:cubicBezTo>
                      <a:cubicBezTo>
                        <a:pt x="1" y="46"/>
                        <a:pt x="3" y="42"/>
                        <a:pt x="7" y="4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2" y="58"/>
                        <a:pt x="6" y="74"/>
                        <a:pt x="2" y="87"/>
                      </a:cubicBez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4" y="92"/>
                        <a:pt x="16" y="97"/>
                        <a:pt x="7" y="102"/>
                      </a:cubicBezTo>
                      <a:cubicBezTo>
                        <a:pt x="11" y="104"/>
                        <a:pt x="11" y="104"/>
                        <a:pt x="11" y="104"/>
                      </a:cubicBezTo>
                      <a:cubicBezTo>
                        <a:pt x="9" y="103"/>
                        <a:pt x="4" y="105"/>
                        <a:pt x="1" y="103"/>
                      </a:cubicBezTo>
                      <a:cubicBezTo>
                        <a:pt x="3" y="105"/>
                        <a:pt x="1" y="107"/>
                        <a:pt x="2" y="108"/>
                      </a:cubicBezTo>
                      <a:cubicBezTo>
                        <a:pt x="4" y="105"/>
                        <a:pt x="4" y="105"/>
                        <a:pt x="4" y="105"/>
                      </a:cubicBezTo>
                      <a:cubicBezTo>
                        <a:pt x="8" y="107"/>
                        <a:pt x="6" y="110"/>
                        <a:pt x="2" y="110"/>
                      </a:cubicBezTo>
                      <a:cubicBezTo>
                        <a:pt x="7" y="115"/>
                        <a:pt x="10" y="108"/>
                        <a:pt x="14" y="107"/>
                      </a:cubicBezTo>
                      <a:cubicBezTo>
                        <a:pt x="6" y="100"/>
                        <a:pt x="22" y="101"/>
                        <a:pt x="18" y="94"/>
                      </a:cubicBezTo>
                      <a:cubicBezTo>
                        <a:pt x="16" y="91"/>
                        <a:pt x="14" y="95"/>
                        <a:pt x="12" y="9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6" name="Freeform 1009">
                  <a:extLst>
                    <a:ext uri="{FF2B5EF4-FFF2-40B4-BE49-F238E27FC236}">
                      <a16:creationId xmlns:a16="http://schemas.microsoft.com/office/drawing/2014/main" id="{5585948D-8282-D04D-BA1F-D4C38C610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96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7" name="Freeform 1010">
                  <a:extLst>
                    <a:ext uri="{FF2B5EF4-FFF2-40B4-BE49-F238E27FC236}">
                      <a16:creationId xmlns:a16="http://schemas.microsoft.com/office/drawing/2014/main" id="{5E4A64E0-C7A0-FB4C-AA75-070A916E5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877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8" name="Rectangle 1011">
                  <a:extLst>
                    <a:ext uri="{FF2B5EF4-FFF2-40B4-BE49-F238E27FC236}">
                      <a16:creationId xmlns:a16="http://schemas.microsoft.com/office/drawing/2014/main" id="{E3530E07-76DC-1842-9C6C-CD206E2650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" y="2972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9" name="Freeform 1012">
                  <a:extLst>
                    <a:ext uri="{FF2B5EF4-FFF2-40B4-BE49-F238E27FC236}">
                      <a16:creationId xmlns:a16="http://schemas.microsoft.com/office/drawing/2014/main" id="{04625F32-9754-D345-AFBE-8453F5065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" y="297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0" name="Freeform 1013">
                  <a:extLst>
                    <a:ext uri="{FF2B5EF4-FFF2-40B4-BE49-F238E27FC236}">
                      <a16:creationId xmlns:a16="http://schemas.microsoft.com/office/drawing/2014/main" id="{524A99ED-D236-AC43-9E7A-C030FB23A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3" y="286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1" name="Freeform 1014">
                  <a:extLst>
                    <a:ext uri="{FF2B5EF4-FFF2-40B4-BE49-F238E27FC236}">
                      <a16:creationId xmlns:a16="http://schemas.microsoft.com/office/drawing/2014/main" id="{AF941428-153B-7E41-8498-AD1BDC451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6" y="28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2" name="Freeform 1015">
                  <a:extLst>
                    <a:ext uri="{FF2B5EF4-FFF2-40B4-BE49-F238E27FC236}">
                      <a16:creationId xmlns:a16="http://schemas.microsoft.com/office/drawing/2014/main" id="{48D16B63-AAEF-D241-A94A-AC1093A60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" y="2707"/>
                  <a:ext cx="28" cy="169"/>
                </a:xfrm>
                <a:custGeom>
                  <a:avLst/>
                  <a:gdLst>
                    <a:gd name="T0" fmla="*/ 17 w 32"/>
                    <a:gd name="T1" fmla="*/ 7 h 196"/>
                    <a:gd name="T2" fmla="*/ 11 w 32"/>
                    <a:gd name="T3" fmla="*/ 4 h 196"/>
                    <a:gd name="T4" fmla="*/ 7 w 32"/>
                    <a:gd name="T5" fmla="*/ 11 h 196"/>
                    <a:gd name="T6" fmla="*/ 11 w 32"/>
                    <a:gd name="T7" fmla="*/ 21 h 196"/>
                    <a:gd name="T8" fmla="*/ 12 w 32"/>
                    <a:gd name="T9" fmla="*/ 43 h 196"/>
                    <a:gd name="T10" fmla="*/ 10 w 32"/>
                    <a:gd name="T11" fmla="*/ 57 h 196"/>
                    <a:gd name="T12" fmla="*/ 16 w 32"/>
                    <a:gd name="T13" fmla="*/ 76 h 196"/>
                    <a:gd name="T14" fmla="*/ 14 w 32"/>
                    <a:gd name="T15" fmla="*/ 80 h 196"/>
                    <a:gd name="T16" fmla="*/ 12 w 32"/>
                    <a:gd name="T17" fmla="*/ 91 h 196"/>
                    <a:gd name="T18" fmla="*/ 22 w 32"/>
                    <a:gd name="T19" fmla="*/ 95 h 196"/>
                    <a:gd name="T20" fmla="*/ 22 w 32"/>
                    <a:gd name="T21" fmla="*/ 105 h 196"/>
                    <a:gd name="T22" fmla="*/ 18 w 32"/>
                    <a:gd name="T23" fmla="*/ 113 h 196"/>
                    <a:gd name="T24" fmla="*/ 18 w 32"/>
                    <a:gd name="T25" fmla="*/ 126 h 196"/>
                    <a:gd name="T26" fmla="*/ 16 w 32"/>
                    <a:gd name="T27" fmla="*/ 139 h 196"/>
                    <a:gd name="T28" fmla="*/ 19 w 32"/>
                    <a:gd name="T29" fmla="*/ 150 h 196"/>
                    <a:gd name="T30" fmla="*/ 23 w 32"/>
                    <a:gd name="T31" fmla="*/ 158 h 196"/>
                    <a:gd name="T32" fmla="*/ 18 w 32"/>
                    <a:gd name="T33" fmla="*/ 161 h 196"/>
                    <a:gd name="T34" fmla="*/ 19 w 32"/>
                    <a:gd name="T35" fmla="*/ 168 h 196"/>
                    <a:gd name="T36" fmla="*/ 18 w 32"/>
                    <a:gd name="T37" fmla="*/ 195 h 196"/>
                    <a:gd name="T38" fmla="*/ 20 w 32"/>
                    <a:gd name="T39" fmla="*/ 182 h 196"/>
                    <a:gd name="T40" fmla="*/ 17 w 32"/>
                    <a:gd name="T41" fmla="*/ 179 h 196"/>
                    <a:gd name="T42" fmla="*/ 28 w 32"/>
                    <a:gd name="T43" fmla="*/ 176 h 196"/>
                    <a:gd name="T44" fmla="*/ 30 w 32"/>
                    <a:gd name="T45" fmla="*/ 172 h 196"/>
                    <a:gd name="T46" fmla="*/ 28 w 32"/>
                    <a:gd name="T47" fmla="*/ 163 h 196"/>
                    <a:gd name="T48" fmla="*/ 30 w 32"/>
                    <a:gd name="T49" fmla="*/ 155 h 196"/>
                    <a:gd name="T50" fmla="*/ 30 w 32"/>
                    <a:gd name="T51" fmla="*/ 142 h 196"/>
                    <a:gd name="T52" fmla="*/ 28 w 32"/>
                    <a:gd name="T53" fmla="*/ 132 h 196"/>
                    <a:gd name="T54" fmla="*/ 29 w 32"/>
                    <a:gd name="T55" fmla="*/ 131 h 196"/>
                    <a:gd name="T56" fmla="*/ 29 w 32"/>
                    <a:gd name="T57" fmla="*/ 128 h 196"/>
                    <a:gd name="T58" fmla="*/ 28 w 32"/>
                    <a:gd name="T59" fmla="*/ 120 h 196"/>
                    <a:gd name="T60" fmla="*/ 25 w 32"/>
                    <a:gd name="T61" fmla="*/ 112 h 196"/>
                    <a:gd name="T62" fmla="*/ 30 w 32"/>
                    <a:gd name="T63" fmla="*/ 108 h 196"/>
                    <a:gd name="T64" fmla="*/ 30 w 32"/>
                    <a:gd name="T65" fmla="*/ 98 h 196"/>
                    <a:gd name="T66" fmla="*/ 25 w 32"/>
                    <a:gd name="T67" fmla="*/ 93 h 196"/>
                    <a:gd name="T68" fmla="*/ 23 w 32"/>
                    <a:gd name="T69" fmla="*/ 81 h 196"/>
                    <a:gd name="T70" fmla="*/ 20 w 32"/>
                    <a:gd name="T71" fmla="*/ 62 h 196"/>
                    <a:gd name="T72" fmla="*/ 21 w 32"/>
                    <a:gd name="T73" fmla="*/ 57 h 196"/>
                    <a:gd name="T74" fmla="*/ 20 w 32"/>
                    <a:gd name="T75" fmla="*/ 37 h 196"/>
                    <a:gd name="T76" fmla="*/ 14 w 32"/>
                    <a:gd name="T77" fmla="*/ 45 h 196"/>
                    <a:gd name="T78" fmla="*/ 23 w 32"/>
                    <a:gd name="T79" fmla="*/ 35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96">
                      <a:moveTo>
                        <a:pt x="24" y="17"/>
                      </a:moveTo>
                      <a:cubicBezTo>
                        <a:pt x="22" y="14"/>
                        <a:pt x="21" y="10"/>
                        <a:pt x="17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8" y="6"/>
                        <a:pt x="15" y="0"/>
                        <a:pt x="11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6" y="9"/>
                        <a:pt x="9" y="8"/>
                        <a:pt x="7" y="11"/>
                      </a:cubicBezTo>
                      <a:cubicBezTo>
                        <a:pt x="8" y="15"/>
                        <a:pt x="17" y="17"/>
                        <a:pt x="15" y="20"/>
                      </a:cubicBezTo>
                      <a:cubicBezTo>
                        <a:pt x="15" y="22"/>
                        <a:pt x="13" y="21"/>
                        <a:pt x="11" y="21"/>
                      </a:cubicBezTo>
                      <a:cubicBezTo>
                        <a:pt x="11" y="24"/>
                        <a:pt x="17" y="26"/>
                        <a:pt x="18" y="28"/>
                      </a:cubicBezTo>
                      <a:cubicBezTo>
                        <a:pt x="0" y="29"/>
                        <a:pt x="23" y="38"/>
                        <a:pt x="12" y="43"/>
                      </a:cubicBezTo>
                      <a:cubicBezTo>
                        <a:pt x="13" y="46"/>
                        <a:pt x="12" y="50"/>
                        <a:pt x="15" y="54"/>
                      </a:cubicBezTo>
                      <a:cubicBezTo>
                        <a:pt x="11" y="52"/>
                        <a:pt x="15" y="58"/>
                        <a:pt x="10" y="57"/>
                      </a:cubicBezTo>
                      <a:cubicBezTo>
                        <a:pt x="20" y="58"/>
                        <a:pt x="5" y="69"/>
                        <a:pt x="18" y="70"/>
                      </a:cubicBezTo>
                      <a:cubicBezTo>
                        <a:pt x="14" y="75"/>
                        <a:pt x="19" y="70"/>
                        <a:pt x="16" y="76"/>
                      </a:cubicBezTo>
                      <a:cubicBezTo>
                        <a:pt x="14" y="76"/>
                        <a:pt x="14" y="75"/>
                        <a:pt x="14" y="75"/>
                      </a:cubicBezTo>
                      <a:cubicBezTo>
                        <a:pt x="12" y="77"/>
                        <a:pt x="20" y="78"/>
                        <a:pt x="14" y="80"/>
                      </a:cubicBezTo>
                      <a:cubicBezTo>
                        <a:pt x="13" y="85"/>
                        <a:pt x="17" y="81"/>
                        <a:pt x="21" y="84"/>
                      </a:cubicBezTo>
                      <a:cubicBezTo>
                        <a:pt x="19" y="89"/>
                        <a:pt x="17" y="88"/>
                        <a:pt x="12" y="91"/>
                      </a:cubicBezTo>
                      <a:cubicBezTo>
                        <a:pt x="18" y="91"/>
                        <a:pt x="15" y="94"/>
                        <a:pt x="19" y="97"/>
                      </a:cubicBezTo>
                      <a:cubicBezTo>
                        <a:pt x="19" y="96"/>
                        <a:pt x="20" y="93"/>
                        <a:pt x="22" y="95"/>
                      </a:cubicBezTo>
                      <a:cubicBezTo>
                        <a:pt x="21" y="101"/>
                        <a:pt x="26" y="100"/>
                        <a:pt x="28" y="106"/>
                      </a:cubicBezTo>
                      <a:cubicBezTo>
                        <a:pt x="21" y="109"/>
                        <a:pt x="28" y="100"/>
                        <a:pt x="22" y="105"/>
                      </a:cubicBezTo>
                      <a:cubicBezTo>
                        <a:pt x="19" y="101"/>
                        <a:pt x="20" y="99"/>
                        <a:pt x="15" y="97"/>
                      </a:cubicBezTo>
                      <a:cubicBezTo>
                        <a:pt x="14" y="102"/>
                        <a:pt x="15" y="107"/>
                        <a:pt x="18" y="113"/>
                      </a:cubicBezTo>
                      <a:cubicBezTo>
                        <a:pt x="17" y="116"/>
                        <a:pt x="15" y="111"/>
                        <a:pt x="14" y="114"/>
                      </a:cubicBezTo>
                      <a:cubicBezTo>
                        <a:pt x="11" y="119"/>
                        <a:pt x="21" y="122"/>
                        <a:pt x="18" y="126"/>
                      </a:cubicBezTo>
                      <a:cubicBezTo>
                        <a:pt x="15" y="125"/>
                        <a:pt x="15" y="125"/>
                        <a:pt x="15" y="125"/>
                      </a:cubicBezTo>
                      <a:cubicBezTo>
                        <a:pt x="20" y="127"/>
                        <a:pt x="14" y="134"/>
                        <a:pt x="16" y="139"/>
                      </a:cubicBezTo>
                      <a:cubicBezTo>
                        <a:pt x="18" y="138"/>
                        <a:pt x="19" y="138"/>
                        <a:pt x="21" y="139"/>
                      </a:cubicBezTo>
                      <a:cubicBezTo>
                        <a:pt x="12" y="138"/>
                        <a:pt x="25" y="145"/>
                        <a:pt x="19" y="150"/>
                      </a:cubicBezTo>
                      <a:cubicBezTo>
                        <a:pt x="24" y="150"/>
                        <a:pt x="28" y="154"/>
                        <a:pt x="28" y="157"/>
                      </a:cubicBezTo>
                      <a:cubicBezTo>
                        <a:pt x="27" y="158"/>
                        <a:pt x="24" y="158"/>
                        <a:pt x="23" y="158"/>
                      </a:cubicBezTo>
                      <a:cubicBezTo>
                        <a:pt x="26" y="153"/>
                        <a:pt x="17" y="153"/>
                        <a:pt x="14" y="150"/>
                      </a:cubicBezTo>
                      <a:cubicBezTo>
                        <a:pt x="17" y="153"/>
                        <a:pt x="14" y="158"/>
                        <a:pt x="18" y="161"/>
                      </a:cubicBezTo>
                      <a:cubicBezTo>
                        <a:pt x="14" y="160"/>
                        <a:pt x="14" y="160"/>
                        <a:pt x="14" y="160"/>
                      </a:cubicBezTo>
                      <a:cubicBezTo>
                        <a:pt x="13" y="164"/>
                        <a:pt x="24" y="163"/>
                        <a:pt x="19" y="168"/>
                      </a:cubicBezTo>
                      <a:cubicBezTo>
                        <a:pt x="16" y="168"/>
                        <a:pt x="16" y="168"/>
                        <a:pt x="16" y="168"/>
                      </a:cubicBezTo>
                      <a:cubicBezTo>
                        <a:pt x="17" y="177"/>
                        <a:pt x="11" y="188"/>
                        <a:pt x="18" y="195"/>
                      </a:cubicBezTo>
                      <a:cubicBezTo>
                        <a:pt x="21" y="196"/>
                        <a:pt x="27" y="192"/>
                        <a:pt x="29" y="192"/>
                      </a:cubicBezTo>
                      <a:cubicBezTo>
                        <a:pt x="27" y="187"/>
                        <a:pt x="22" y="185"/>
                        <a:pt x="20" y="182"/>
                      </a:cubicBezTo>
                      <a:cubicBezTo>
                        <a:pt x="25" y="182"/>
                        <a:pt x="25" y="182"/>
                        <a:pt x="25" y="182"/>
                      </a:cubicBezTo>
                      <a:cubicBezTo>
                        <a:pt x="21" y="181"/>
                        <a:pt x="19" y="177"/>
                        <a:pt x="17" y="179"/>
                      </a:cubicBezTo>
                      <a:cubicBezTo>
                        <a:pt x="14" y="176"/>
                        <a:pt x="21" y="177"/>
                        <a:pt x="18" y="174"/>
                      </a:cubicBezTo>
                      <a:cubicBezTo>
                        <a:pt x="24" y="174"/>
                        <a:pt x="24" y="176"/>
                        <a:pt x="28" y="176"/>
                      </a:cubicBezTo>
                      <a:cubicBezTo>
                        <a:pt x="26" y="173"/>
                        <a:pt x="26" y="173"/>
                        <a:pt x="26" y="173"/>
                      </a:cubicBezTo>
                      <a:cubicBezTo>
                        <a:pt x="28" y="174"/>
                        <a:pt x="28" y="171"/>
                        <a:pt x="30" y="172"/>
                      </a:cubicBezTo>
                      <a:cubicBezTo>
                        <a:pt x="23" y="167"/>
                        <a:pt x="32" y="165"/>
                        <a:pt x="29" y="160"/>
                      </a:cubicBezTo>
                      <a:cubicBezTo>
                        <a:pt x="28" y="163"/>
                        <a:pt x="28" y="163"/>
                        <a:pt x="28" y="163"/>
                      </a:cubicBezTo>
                      <a:cubicBezTo>
                        <a:pt x="25" y="163"/>
                        <a:pt x="26" y="161"/>
                        <a:pt x="25" y="160"/>
                      </a:cubicBezTo>
                      <a:cubicBezTo>
                        <a:pt x="29" y="159"/>
                        <a:pt x="28" y="158"/>
                        <a:pt x="30" y="155"/>
                      </a:cubicBezTo>
                      <a:cubicBezTo>
                        <a:pt x="28" y="153"/>
                        <a:pt x="23" y="151"/>
                        <a:pt x="23" y="148"/>
                      </a:cubicBezTo>
                      <a:cubicBezTo>
                        <a:pt x="28" y="149"/>
                        <a:pt x="26" y="143"/>
                        <a:pt x="30" y="142"/>
                      </a:cubicBezTo>
                      <a:cubicBezTo>
                        <a:pt x="25" y="142"/>
                        <a:pt x="28" y="136"/>
                        <a:pt x="25" y="136"/>
                      </a:cubicBezTo>
                      <a:cubicBezTo>
                        <a:pt x="24" y="134"/>
                        <a:pt x="25" y="132"/>
                        <a:pt x="28" y="132"/>
                      </a:cubicBezTo>
                      <a:cubicBezTo>
                        <a:pt x="29" y="133"/>
                        <a:pt x="29" y="133"/>
                        <a:pt x="29" y="133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30" y="132"/>
                        <a:pt x="30" y="132"/>
                        <a:pt x="30" y="132"/>
                      </a:cubicBezTo>
                      <a:cubicBezTo>
                        <a:pt x="30" y="130"/>
                        <a:pt x="26" y="130"/>
                        <a:pt x="29" y="128"/>
                      </a:cubicBezTo>
                      <a:cubicBezTo>
                        <a:pt x="30" y="128"/>
                        <a:pt x="30" y="129"/>
                        <a:pt x="31" y="130"/>
                      </a:cubicBezTo>
                      <a:cubicBezTo>
                        <a:pt x="32" y="126"/>
                        <a:pt x="23" y="123"/>
                        <a:pt x="28" y="120"/>
                      </a:cubicBezTo>
                      <a:cubicBezTo>
                        <a:pt x="25" y="119"/>
                        <a:pt x="25" y="115"/>
                        <a:pt x="19" y="116"/>
                      </a:cubicBezTo>
                      <a:cubicBezTo>
                        <a:pt x="21" y="114"/>
                        <a:pt x="26" y="115"/>
                        <a:pt x="25" y="112"/>
                      </a:cubicBezTo>
                      <a:cubicBezTo>
                        <a:pt x="20" y="110"/>
                        <a:pt x="27" y="108"/>
                        <a:pt x="23" y="105"/>
                      </a:cubicBezTo>
                      <a:cubicBezTo>
                        <a:pt x="29" y="109"/>
                        <a:pt x="25" y="105"/>
                        <a:pt x="30" y="108"/>
                      </a:cubicBezTo>
                      <a:cubicBezTo>
                        <a:pt x="32" y="106"/>
                        <a:pt x="25" y="103"/>
                        <a:pt x="26" y="99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cubicBezTo>
                        <a:pt x="28" y="96"/>
                        <a:pt x="24" y="95"/>
                        <a:pt x="28" y="93"/>
                      </a:cubicBezTo>
                      <a:cubicBezTo>
                        <a:pt x="25" y="93"/>
                        <a:pt x="25" y="93"/>
                        <a:pt x="25" y="93"/>
                      </a:cubicBezTo>
                      <a:cubicBezTo>
                        <a:pt x="27" y="91"/>
                        <a:pt x="25" y="87"/>
                        <a:pt x="29" y="84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30" y="76"/>
                        <a:pt x="23" y="70"/>
                        <a:pt x="17" y="66"/>
                      </a:cubicBezTo>
                      <a:cubicBezTo>
                        <a:pt x="18" y="65"/>
                        <a:pt x="19" y="62"/>
                        <a:pt x="20" y="62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3" y="61"/>
                        <a:pt x="27" y="58"/>
                        <a:pt x="21" y="57"/>
                      </a:cubicBezTo>
                      <a:cubicBezTo>
                        <a:pt x="19" y="55"/>
                        <a:pt x="25" y="55"/>
                        <a:pt x="26" y="53"/>
                      </a:cubicBezTo>
                      <a:cubicBezTo>
                        <a:pt x="18" y="48"/>
                        <a:pt x="32" y="38"/>
                        <a:pt x="20" y="37"/>
                      </a:cubicBezTo>
                      <a:cubicBezTo>
                        <a:pt x="20" y="39"/>
                        <a:pt x="17" y="43"/>
                        <a:pt x="18" y="47"/>
                      </a:cubicBezTo>
                      <a:cubicBezTo>
                        <a:pt x="16" y="46"/>
                        <a:pt x="14" y="47"/>
                        <a:pt x="14" y="45"/>
                      </a:cubicBezTo>
                      <a:cubicBezTo>
                        <a:pt x="13" y="41"/>
                        <a:pt x="18" y="39"/>
                        <a:pt x="16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1" y="29"/>
                        <a:pt x="13" y="22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3" name="Freeform 1016">
                  <a:extLst>
                    <a:ext uri="{FF2B5EF4-FFF2-40B4-BE49-F238E27FC236}">
                      <a16:creationId xmlns:a16="http://schemas.microsoft.com/office/drawing/2014/main" id="{B5F40D83-F1CB-A246-BB6C-C5D4295EC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2" y="276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4" name="Freeform 1017">
                  <a:extLst>
                    <a:ext uri="{FF2B5EF4-FFF2-40B4-BE49-F238E27FC236}">
                      <a16:creationId xmlns:a16="http://schemas.microsoft.com/office/drawing/2014/main" id="{70F89546-B5D8-574D-8FC0-204CF81AC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" y="2762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5" name="Freeform 1018">
                  <a:extLst>
                    <a:ext uri="{FF2B5EF4-FFF2-40B4-BE49-F238E27FC236}">
                      <a16:creationId xmlns:a16="http://schemas.microsoft.com/office/drawing/2014/main" id="{A50B2D47-7FBB-F74A-8BCB-5F0945474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709"/>
                  <a:ext cx="2" cy="3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1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6" name="Freeform 1019">
                  <a:extLst>
                    <a:ext uri="{FF2B5EF4-FFF2-40B4-BE49-F238E27FC236}">
                      <a16:creationId xmlns:a16="http://schemas.microsoft.com/office/drawing/2014/main" id="{A6953C39-82A3-CB4F-A3FA-88EE4B836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8" y="270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7" name="Freeform 1020">
                  <a:extLst>
                    <a:ext uri="{FF2B5EF4-FFF2-40B4-BE49-F238E27FC236}">
                      <a16:creationId xmlns:a16="http://schemas.microsoft.com/office/drawing/2014/main" id="{AD5B4DCF-82D5-E347-A1FF-217DFBE28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" y="2621"/>
                  <a:ext cx="23" cy="88"/>
                </a:xfrm>
                <a:custGeom>
                  <a:avLst/>
                  <a:gdLst>
                    <a:gd name="T0" fmla="*/ 14 w 26"/>
                    <a:gd name="T1" fmla="*/ 18 h 102"/>
                    <a:gd name="T2" fmla="*/ 10 w 26"/>
                    <a:gd name="T3" fmla="*/ 13 h 102"/>
                    <a:gd name="T4" fmla="*/ 13 w 26"/>
                    <a:gd name="T5" fmla="*/ 8 h 102"/>
                    <a:gd name="T6" fmla="*/ 5 w 26"/>
                    <a:gd name="T7" fmla="*/ 2 h 102"/>
                    <a:gd name="T8" fmla="*/ 11 w 26"/>
                    <a:gd name="T9" fmla="*/ 50 h 102"/>
                    <a:gd name="T10" fmla="*/ 7 w 26"/>
                    <a:gd name="T11" fmla="*/ 48 h 102"/>
                    <a:gd name="T12" fmla="*/ 13 w 26"/>
                    <a:gd name="T13" fmla="*/ 65 h 102"/>
                    <a:gd name="T14" fmla="*/ 7 w 26"/>
                    <a:gd name="T15" fmla="*/ 65 h 102"/>
                    <a:gd name="T16" fmla="*/ 9 w 26"/>
                    <a:gd name="T17" fmla="*/ 76 h 102"/>
                    <a:gd name="T18" fmla="*/ 12 w 26"/>
                    <a:gd name="T19" fmla="*/ 75 h 102"/>
                    <a:gd name="T20" fmla="*/ 10 w 26"/>
                    <a:gd name="T21" fmla="*/ 78 h 102"/>
                    <a:gd name="T22" fmla="*/ 12 w 26"/>
                    <a:gd name="T23" fmla="*/ 77 h 102"/>
                    <a:gd name="T24" fmla="*/ 12 w 26"/>
                    <a:gd name="T25" fmla="*/ 84 h 102"/>
                    <a:gd name="T26" fmla="*/ 11 w 26"/>
                    <a:gd name="T27" fmla="*/ 82 h 102"/>
                    <a:gd name="T28" fmla="*/ 13 w 26"/>
                    <a:gd name="T29" fmla="*/ 88 h 102"/>
                    <a:gd name="T30" fmla="*/ 9 w 26"/>
                    <a:gd name="T31" fmla="*/ 88 h 102"/>
                    <a:gd name="T32" fmla="*/ 15 w 26"/>
                    <a:gd name="T33" fmla="*/ 101 h 102"/>
                    <a:gd name="T34" fmla="*/ 19 w 26"/>
                    <a:gd name="T35" fmla="*/ 102 h 102"/>
                    <a:gd name="T36" fmla="*/ 16 w 26"/>
                    <a:gd name="T37" fmla="*/ 91 h 102"/>
                    <a:gd name="T38" fmla="*/ 16 w 26"/>
                    <a:gd name="T39" fmla="*/ 92 h 102"/>
                    <a:gd name="T40" fmla="*/ 14 w 26"/>
                    <a:gd name="T41" fmla="*/ 84 h 102"/>
                    <a:gd name="T42" fmla="*/ 19 w 26"/>
                    <a:gd name="T43" fmla="*/ 89 h 102"/>
                    <a:gd name="T44" fmla="*/ 23 w 26"/>
                    <a:gd name="T45" fmla="*/ 77 h 102"/>
                    <a:gd name="T46" fmla="*/ 23 w 26"/>
                    <a:gd name="T47" fmla="*/ 77 h 102"/>
                    <a:gd name="T48" fmla="*/ 22 w 26"/>
                    <a:gd name="T49" fmla="*/ 74 h 102"/>
                    <a:gd name="T50" fmla="*/ 19 w 26"/>
                    <a:gd name="T51" fmla="*/ 76 h 102"/>
                    <a:gd name="T52" fmla="*/ 12 w 26"/>
                    <a:gd name="T53" fmla="*/ 74 h 102"/>
                    <a:gd name="T54" fmla="*/ 12 w 26"/>
                    <a:gd name="T55" fmla="*/ 70 h 102"/>
                    <a:gd name="T56" fmla="*/ 18 w 26"/>
                    <a:gd name="T57" fmla="*/ 73 h 102"/>
                    <a:gd name="T58" fmla="*/ 15 w 26"/>
                    <a:gd name="T59" fmla="*/ 70 h 102"/>
                    <a:gd name="T60" fmla="*/ 21 w 26"/>
                    <a:gd name="T61" fmla="*/ 66 h 102"/>
                    <a:gd name="T62" fmla="*/ 15 w 26"/>
                    <a:gd name="T63" fmla="*/ 66 h 102"/>
                    <a:gd name="T64" fmla="*/ 15 w 26"/>
                    <a:gd name="T65" fmla="*/ 46 h 102"/>
                    <a:gd name="T66" fmla="*/ 19 w 26"/>
                    <a:gd name="T67" fmla="*/ 49 h 102"/>
                    <a:gd name="T68" fmla="*/ 14 w 26"/>
                    <a:gd name="T69" fmla="*/ 45 h 102"/>
                    <a:gd name="T70" fmla="*/ 16 w 26"/>
                    <a:gd name="T71" fmla="*/ 33 h 102"/>
                    <a:gd name="T72" fmla="*/ 13 w 26"/>
                    <a:gd name="T73" fmla="*/ 34 h 102"/>
                    <a:gd name="T74" fmla="*/ 14 w 26"/>
                    <a:gd name="T75" fmla="*/ 21 h 102"/>
                    <a:gd name="T76" fmla="*/ 14 w 26"/>
                    <a:gd name="T77" fmla="*/ 21 h 102"/>
                    <a:gd name="T78" fmla="*/ 8 w 26"/>
                    <a:gd name="T79" fmla="*/ 15 h 102"/>
                    <a:gd name="T80" fmla="*/ 14 w 26"/>
                    <a:gd name="T81" fmla="*/ 1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2">
                      <a:moveTo>
                        <a:pt x="14" y="1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2"/>
                        <a:pt x="9" y="7"/>
                        <a:pt x="13" y="8"/>
                      </a:cubicBezTo>
                      <a:cubicBezTo>
                        <a:pt x="8" y="6"/>
                        <a:pt x="13" y="0"/>
                        <a:pt x="5" y="2"/>
                      </a:cubicBezTo>
                      <a:cubicBezTo>
                        <a:pt x="8" y="16"/>
                        <a:pt x="4" y="34"/>
                        <a:pt x="11" y="50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4" y="56"/>
                        <a:pt x="0" y="59"/>
                        <a:pt x="13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5" y="68"/>
                        <a:pt x="16" y="72"/>
                        <a:pt x="9" y="76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4" y="80"/>
                        <a:pt x="14" y="82"/>
                        <a:pt x="12" y="84"/>
                      </a:cubicBezTo>
                      <a:cubicBezTo>
                        <a:pt x="10" y="85"/>
                        <a:pt x="11" y="83"/>
                        <a:pt x="11" y="82"/>
                      </a:cubicBezTo>
                      <a:cubicBezTo>
                        <a:pt x="9" y="84"/>
                        <a:pt x="13" y="86"/>
                        <a:pt x="13" y="88"/>
                      </a:cubicBezTo>
                      <a:cubicBezTo>
                        <a:pt x="11" y="89"/>
                        <a:pt x="10" y="88"/>
                        <a:pt x="9" y="88"/>
                      </a:cubicBezTo>
                      <a:cubicBezTo>
                        <a:pt x="12" y="94"/>
                        <a:pt x="5" y="97"/>
                        <a:pt x="15" y="101"/>
                      </a:cubicBezTo>
                      <a:cubicBezTo>
                        <a:pt x="17" y="102"/>
                        <a:pt x="18" y="100"/>
                        <a:pt x="19" y="102"/>
                      </a:cubicBezTo>
                      <a:cubicBezTo>
                        <a:pt x="22" y="98"/>
                        <a:pt x="18" y="94"/>
                        <a:pt x="16" y="91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6" y="89"/>
                        <a:pt x="18" y="89"/>
                        <a:pt x="14" y="84"/>
                      </a:cubicBezTo>
                      <a:cubicBezTo>
                        <a:pt x="17" y="86"/>
                        <a:pt x="17" y="88"/>
                        <a:pt x="19" y="89"/>
                      </a:cubicBezTo>
                      <a:cubicBezTo>
                        <a:pt x="26" y="83"/>
                        <a:pt x="14" y="81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7"/>
                        <a:pt x="23" y="75"/>
                        <a:pt x="22" y="74"/>
                      </a:cubicBezTo>
                      <a:cubicBezTo>
                        <a:pt x="20" y="74"/>
                        <a:pt x="20" y="76"/>
                        <a:pt x="19" y="76"/>
                      </a:cubicBezTo>
                      <a:cubicBezTo>
                        <a:pt x="18" y="75"/>
                        <a:pt x="14" y="74"/>
                        <a:pt x="12" y="74"/>
                      </a:cubicBezTo>
                      <a:cubicBezTo>
                        <a:pt x="16" y="73"/>
                        <a:pt x="10" y="72"/>
                        <a:pt x="12" y="70"/>
                      </a:cubicBezTo>
                      <a:cubicBezTo>
                        <a:pt x="16" y="69"/>
                        <a:pt x="16" y="72"/>
                        <a:pt x="18" y="73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67"/>
                        <a:pt x="19" y="67"/>
                        <a:pt x="21" y="66"/>
                      </a:cubicBezTo>
                      <a:cubicBezTo>
                        <a:pt x="19" y="64"/>
                        <a:pt x="19" y="67"/>
                        <a:pt x="15" y="66"/>
                      </a:cubicBezTo>
                      <a:cubicBezTo>
                        <a:pt x="20" y="63"/>
                        <a:pt x="19" y="51"/>
                        <a:pt x="15" y="46"/>
                      </a:cubicBezTo>
                      <a:cubicBezTo>
                        <a:pt x="16" y="48"/>
                        <a:pt x="19" y="47"/>
                        <a:pt x="19" y="49"/>
                      </a:cubicBezTo>
                      <a:cubicBezTo>
                        <a:pt x="19" y="48"/>
                        <a:pt x="17" y="45"/>
                        <a:pt x="14" y="45"/>
                      </a:cubicBezTo>
                      <a:cubicBezTo>
                        <a:pt x="12" y="41"/>
                        <a:pt x="14" y="36"/>
                        <a:pt x="16" y="33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8" y="31"/>
                        <a:pt x="17" y="26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0"/>
                        <a:pt x="6" y="18"/>
                        <a:pt x="8" y="15"/>
                      </a:cubicBezTo>
                      <a:cubicBezTo>
                        <a:pt x="11" y="16"/>
                        <a:pt x="11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8" name="Freeform 1021">
                  <a:extLst>
                    <a:ext uri="{FF2B5EF4-FFF2-40B4-BE49-F238E27FC236}">
                      <a16:creationId xmlns:a16="http://schemas.microsoft.com/office/drawing/2014/main" id="{2238FB00-C10B-3644-83A8-7196B8CF7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4" y="2617"/>
                  <a:ext cx="7" cy="5"/>
                </a:xfrm>
                <a:custGeom>
                  <a:avLst/>
                  <a:gdLst>
                    <a:gd name="T0" fmla="*/ 3 w 8"/>
                    <a:gd name="T1" fmla="*/ 3 h 5"/>
                    <a:gd name="T2" fmla="*/ 7 w 8"/>
                    <a:gd name="T3" fmla="*/ 5 h 5"/>
                    <a:gd name="T4" fmla="*/ 1 w 8"/>
                    <a:gd name="T5" fmla="*/ 1 h 5"/>
                    <a:gd name="T6" fmla="*/ 2 w 8"/>
                    <a:gd name="T7" fmla="*/ 4 h 5"/>
                    <a:gd name="T8" fmla="*/ 3 w 8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3" y="3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3"/>
                        <a:pt x="3" y="0"/>
                        <a:pt x="1" y="1"/>
                      </a:cubicBezTo>
                      <a:cubicBezTo>
                        <a:pt x="1" y="2"/>
                        <a:pt x="0" y="4"/>
                        <a:pt x="2" y="4"/>
                      </a:cubicBezTo>
                      <a:cubicBezTo>
                        <a:pt x="3" y="4"/>
                        <a:pt x="4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79" name="Freeform 1022">
                  <a:extLst>
                    <a:ext uri="{FF2B5EF4-FFF2-40B4-BE49-F238E27FC236}">
                      <a16:creationId xmlns:a16="http://schemas.microsoft.com/office/drawing/2014/main" id="{6B0DBE13-5A01-A34A-9A6B-47CA8139C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" y="2569"/>
                  <a:ext cx="13" cy="49"/>
                </a:xfrm>
                <a:custGeom>
                  <a:avLst/>
                  <a:gdLst>
                    <a:gd name="T0" fmla="*/ 8 w 15"/>
                    <a:gd name="T1" fmla="*/ 22 h 57"/>
                    <a:gd name="T2" fmla="*/ 5 w 15"/>
                    <a:gd name="T3" fmla="*/ 20 h 57"/>
                    <a:gd name="T4" fmla="*/ 1 w 15"/>
                    <a:gd name="T5" fmla="*/ 42 h 57"/>
                    <a:gd name="T6" fmla="*/ 7 w 15"/>
                    <a:gd name="T7" fmla="*/ 48 h 57"/>
                    <a:gd name="T8" fmla="*/ 3 w 15"/>
                    <a:gd name="T9" fmla="*/ 50 h 57"/>
                    <a:gd name="T10" fmla="*/ 8 w 15"/>
                    <a:gd name="T11" fmla="*/ 55 h 57"/>
                    <a:gd name="T12" fmla="*/ 6 w 15"/>
                    <a:gd name="T13" fmla="*/ 52 h 57"/>
                    <a:gd name="T14" fmla="*/ 9 w 15"/>
                    <a:gd name="T15" fmla="*/ 52 h 57"/>
                    <a:gd name="T16" fmla="*/ 8 w 15"/>
                    <a:gd name="T17" fmla="*/ 49 h 57"/>
                    <a:gd name="T18" fmla="*/ 11 w 15"/>
                    <a:gd name="T19" fmla="*/ 50 h 57"/>
                    <a:gd name="T20" fmla="*/ 5 w 15"/>
                    <a:gd name="T21" fmla="*/ 41 h 57"/>
                    <a:gd name="T22" fmla="*/ 11 w 15"/>
                    <a:gd name="T23" fmla="*/ 41 h 57"/>
                    <a:gd name="T24" fmla="*/ 13 w 15"/>
                    <a:gd name="T25" fmla="*/ 32 h 57"/>
                    <a:gd name="T26" fmla="*/ 12 w 15"/>
                    <a:gd name="T27" fmla="*/ 32 h 57"/>
                    <a:gd name="T28" fmla="*/ 7 w 15"/>
                    <a:gd name="T29" fmla="*/ 33 h 57"/>
                    <a:gd name="T30" fmla="*/ 13 w 15"/>
                    <a:gd name="T31" fmla="*/ 30 h 57"/>
                    <a:gd name="T32" fmla="*/ 14 w 15"/>
                    <a:gd name="T33" fmla="*/ 12 h 57"/>
                    <a:gd name="T34" fmla="*/ 8 w 15"/>
                    <a:gd name="T35" fmla="*/ 6 h 57"/>
                    <a:gd name="T36" fmla="*/ 13 w 15"/>
                    <a:gd name="T37" fmla="*/ 9 h 57"/>
                    <a:gd name="T38" fmla="*/ 15 w 15"/>
                    <a:gd name="T39" fmla="*/ 6 h 57"/>
                    <a:gd name="T40" fmla="*/ 6 w 15"/>
                    <a:gd name="T41" fmla="*/ 0 h 57"/>
                    <a:gd name="T42" fmla="*/ 8 w 15"/>
                    <a:gd name="T43" fmla="*/ 2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57">
                      <a:moveTo>
                        <a:pt x="8" y="22"/>
                      </a:move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3" y="29"/>
                        <a:pt x="5" y="39"/>
                        <a:pt x="1" y="42"/>
                      </a:cubicBezTo>
                      <a:cubicBezTo>
                        <a:pt x="0" y="44"/>
                        <a:pt x="6" y="45"/>
                        <a:pt x="7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6" y="52"/>
                        <a:pt x="1" y="57"/>
                        <a:pt x="8" y="55"/>
                      </a:cubicBezTo>
                      <a:cubicBezTo>
                        <a:pt x="9" y="55"/>
                        <a:pt x="5" y="54"/>
                        <a:pt x="6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5" y="45"/>
                        <a:pt x="2" y="46"/>
                        <a:pt x="5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2" y="37"/>
                        <a:pt x="10" y="35"/>
                        <a:pt x="13" y="32"/>
                      </a:cubicBezTo>
                      <a:cubicBezTo>
                        <a:pt x="13" y="32"/>
                        <a:pt x="11" y="32"/>
                        <a:pt x="12" y="32"/>
                      </a:cubicBezTo>
                      <a:cubicBezTo>
                        <a:pt x="11" y="33"/>
                        <a:pt x="9" y="34"/>
                        <a:pt x="7" y="33"/>
                      </a:cubicBezTo>
                      <a:cubicBezTo>
                        <a:pt x="3" y="26"/>
                        <a:pt x="11" y="34"/>
                        <a:pt x="13" y="30"/>
                      </a:cubicBezTo>
                      <a:cubicBezTo>
                        <a:pt x="9" y="25"/>
                        <a:pt x="9" y="14"/>
                        <a:pt x="14" y="12"/>
                      </a:cubicBezTo>
                      <a:cubicBezTo>
                        <a:pt x="10" y="14"/>
                        <a:pt x="7" y="9"/>
                        <a:pt x="8" y="6"/>
                      </a:cubicBezTo>
                      <a:cubicBezTo>
                        <a:pt x="10" y="6"/>
                        <a:pt x="11" y="8"/>
                        <a:pt x="13" y="9"/>
                      </a:cubicBezTo>
                      <a:cubicBezTo>
                        <a:pt x="14" y="8"/>
                        <a:pt x="15" y="7"/>
                        <a:pt x="15" y="6"/>
                      </a:cubicBezTo>
                      <a:cubicBezTo>
                        <a:pt x="11" y="7"/>
                        <a:pt x="7" y="4"/>
                        <a:pt x="6" y="0"/>
                      </a:cubicBezTo>
                      <a:cubicBezTo>
                        <a:pt x="1" y="7"/>
                        <a:pt x="10" y="15"/>
                        <a:pt x="8" y="2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0" name="Freeform 1023">
                  <a:extLst>
                    <a:ext uri="{FF2B5EF4-FFF2-40B4-BE49-F238E27FC236}">
                      <a16:creationId xmlns:a16="http://schemas.microsoft.com/office/drawing/2014/main" id="{7397FFD8-E264-1642-88B1-66752924A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5" y="25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1" name="Freeform 1024">
                  <a:extLst>
                    <a:ext uri="{FF2B5EF4-FFF2-40B4-BE49-F238E27FC236}">
                      <a16:creationId xmlns:a16="http://schemas.microsoft.com/office/drawing/2014/main" id="{6A9F1F2E-3ABB-3B4B-9552-7D94B0617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239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2" name="Freeform 1025">
                  <a:extLst>
                    <a:ext uri="{FF2B5EF4-FFF2-40B4-BE49-F238E27FC236}">
                      <a16:creationId xmlns:a16="http://schemas.microsoft.com/office/drawing/2014/main" id="{8A228090-E431-7449-9E51-00A1FB4E3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3228"/>
                  <a:ext cx="14" cy="11"/>
                </a:xfrm>
                <a:custGeom>
                  <a:avLst/>
                  <a:gdLst>
                    <a:gd name="T0" fmla="*/ 16 w 16"/>
                    <a:gd name="T1" fmla="*/ 3 h 12"/>
                    <a:gd name="T2" fmla="*/ 14 w 16"/>
                    <a:gd name="T3" fmla="*/ 0 h 12"/>
                    <a:gd name="T4" fmla="*/ 0 w 16"/>
                    <a:gd name="T5" fmla="*/ 6 h 12"/>
                    <a:gd name="T6" fmla="*/ 9 w 16"/>
                    <a:gd name="T7" fmla="*/ 11 h 12"/>
                    <a:gd name="T8" fmla="*/ 6 w 16"/>
                    <a:gd name="T9" fmla="*/ 6 h 12"/>
                    <a:gd name="T10" fmla="*/ 13 w 16"/>
                    <a:gd name="T11" fmla="*/ 9 h 12"/>
                    <a:gd name="T12" fmla="*/ 11 w 16"/>
                    <a:gd name="T13" fmla="*/ 4 h 12"/>
                    <a:gd name="T14" fmla="*/ 16 w 1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2">
                      <a:moveTo>
                        <a:pt x="16" y="3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3"/>
                        <a:pt x="7" y="0"/>
                        <a:pt x="0" y="6"/>
                      </a:cubicBezTo>
                      <a:cubicBezTo>
                        <a:pt x="1" y="8"/>
                        <a:pt x="5" y="12"/>
                        <a:pt x="9" y="11"/>
                      </a:cubicBezTo>
                      <a:cubicBezTo>
                        <a:pt x="9" y="10"/>
                        <a:pt x="5" y="8"/>
                        <a:pt x="6" y="6"/>
                      </a:cubicBezTo>
                      <a:cubicBezTo>
                        <a:pt x="9" y="6"/>
                        <a:pt x="9" y="9"/>
                        <a:pt x="13" y="9"/>
                      </a:cubicBezTo>
                      <a:cubicBezTo>
                        <a:pt x="16" y="6"/>
                        <a:pt x="10" y="7"/>
                        <a:pt x="11" y="4"/>
                      </a:cubicBez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3" name="Freeform 1026">
                  <a:extLst>
                    <a:ext uri="{FF2B5EF4-FFF2-40B4-BE49-F238E27FC236}">
                      <a16:creationId xmlns:a16="http://schemas.microsoft.com/office/drawing/2014/main" id="{1C83F54B-9528-B543-9D39-DD0C50137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3227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4" name="Freeform 1027">
                  <a:extLst>
                    <a:ext uri="{FF2B5EF4-FFF2-40B4-BE49-F238E27FC236}">
                      <a16:creationId xmlns:a16="http://schemas.microsoft.com/office/drawing/2014/main" id="{3253CA1D-A853-2443-88A5-3984A6E0E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3224"/>
                  <a:ext cx="6" cy="3"/>
                </a:xfrm>
                <a:custGeom>
                  <a:avLst/>
                  <a:gdLst>
                    <a:gd name="T0" fmla="*/ 2 w 7"/>
                    <a:gd name="T1" fmla="*/ 3 h 3"/>
                    <a:gd name="T2" fmla="*/ 7 w 7"/>
                    <a:gd name="T3" fmla="*/ 2 h 3"/>
                    <a:gd name="T4" fmla="*/ 0 w 7"/>
                    <a:gd name="T5" fmla="*/ 0 h 3"/>
                    <a:gd name="T6" fmla="*/ 2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2" y="3"/>
                      </a:moveTo>
                      <a:cubicBezTo>
                        <a:pt x="3" y="0"/>
                        <a:pt x="6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5" name="Freeform 1028">
                  <a:extLst>
                    <a:ext uri="{FF2B5EF4-FFF2-40B4-BE49-F238E27FC236}">
                      <a16:creationId xmlns:a16="http://schemas.microsoft.com/office/drawing/2014/main" id="{A38367AB-BC73-5140-B9D5-F19E2DB52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3217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6" name="Freeform 1029">
                  <a:extLst>
                    <a:ext uri="{FF2B5EF4-FFF2-40B4-BE49-F238E27FC236}">
                      <a16:creationId xmlns:a16="http://schemas.microsoft.com/office/drawing/2014/main" id="{72C5722B-6716-2C45-986E-88DE1EC0F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214"/>
                  <a:ext cx="10" cy="8"/>
                </a:xfrm>
                <a:custGeom>
                  <a:avLst/>
                  <a:gdLst>
                    <a:gd name="T0" fmla="*/ 3 w 12"/>
                    <a:gd name="T1" fmla="*/ 0 h 10"/>
                    <a:gd name="T2" fmla="*/ 3 w 12"/>
                    <a:gd name="T3" fmla="*/ 4 h 10"/>
                    <a:gd name="T4" fmla="*/ 3 w 12"/>
                    <a:gd name="T5" fmla="*/ 4 h 10"/>
                    <a:gd name="T6" fmla="*/ 9 w 12"/>
                    <a:gd name="T7" fmla="*/ 6 h 10"/>
                    <a:gd name="T8" fmla="*/ 8 w 12"/>
                    <a:gd name="T9" fmla="*/ 10 h 10"/>
                    <a:gd name="T10" fmla="*/ 12 w 12"/>
                    <a:gd name="T11" fmla="*/ 7 h 10"/>
                    <a:gd name="T12" fmla="*/ 3 w 12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3" y="0"/>
                      </a:moveTo>
                      <a:cubicBezTo>
                        <a:pt x="0" y="1"/>
                        <a:pt x="2" y="2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2"/>
                        <a:pt x="10" y="3"/>
                        <a:pt x="9" y="6"/>
                      </a:cubicBezTo>
                      <a:cubicBezTo>
                        <a:pt x="10" y="8"/>
                        <a:pt x="5" y="8"/>
                        <a:pt x="8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3"/>
                        <a:pt x="5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7" name="Freeform 1030">
                  <a:extLst>
                    <a:ext uri="{FF2B5EF4-FFF2-40B4-BE49-F238E27FC236}">
                      <a16:creationId xmlns:a16="http://schemas.microsoft.com/office/drawing/2014/main" id="{6349CD73-FDC5-694B-8D59-3795F892D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2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8" name="Freeform 1031">
                  <a:extLst>
                    <a:ext uri="{FF2B5EF4-FFF2-40B4-BE49-F238E27FC236}">
                      <a16:creationId xmlns:a16="http://schemas.microsoft.com/office/drawing/2014/main" id="{910E483B-88E8-0E44-877B-3800CC82F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322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89" name="Freeform 1032">
                  <a:extLst>
                    <a:ext uri="{FF2B5EF4-FFF2-40B4-BE49-F238E27FC236}">
                      <a16:creationId xmlns:a16="http://schemas.microsoft.com/office/drawing/2014/main" id="{E9083D74-5568-9642-8A9F-6270916A9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3204"/>
                  <a:ext cx="11" cy="8"/>
                </a:xfrm>
                <a:custGeom>
                  <a:avLst/>
                  <a:gdLst>
                    <a:gd name="T0" fmla="*/ 1 w 13"/>
                    <a:gd name="T1" fmla="*/ 3 h 9"/>
                    <a:gd name="T2" fmla="*/ 6 w 13"/>
                    <a:gd name="T3" fmla="*/ 9 h 9"/>
                    <a:gd name="T4" fmla="*/ 13 w 13"/>
                    <a:gd name="T5" fmla="*/ 4 h 9"/>
                    <a:gd name="T6" fmla="*/ 11 w 13"/>
                    <a:gd name="T7" fmla="*/ 1 h 9"/>
                    <a:gd name="T8" fmla="*/ 1 w 13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1" y="3"/>
                      </a:moveTo>
                      <a:cubicBezTo>
                        <a:pt x="8" y="4"/>
                        <a:pt x="0" y="9"/>
                        <a:pt x="6" y="9"/>
                      </a:cubicBezTo>
                      <a:cubicBezTo>
                        <a:pt x="5" y="6"/>
                        <a:pt x="10" y="4"/>
                        <a:pt x="13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0" name="Freeform 1033">
                  <a:extLst>
                    <a:ext uri="{FF2B5EF4-FFF2-40B4-BE49-F238E27FC236}">
                      <a16:creationId xmlns:a16="http://schemas.microsoft.com/office/drawing/2014/main" id="{81CC0335-C7A8-5748-AF38-3FCF15A81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3200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1" name="Freeform 1034">
                  <a:extLst>
                    <a:ext uri="{FF2B5EF4-FFF2-40B4-BE49-F238E27FC236}">
                      <a16:creationId xmlns:a16="http://schemas.microsoft.com/office/drawing/2014/main" id="{41BAE391-4C2D-3545-BDC1-5D1651F8F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3186"/>
                  <a:ext cx="15" cy="17"/>
                </a:xfrm>
                <a:custGeom>
                  <a:avLst/>
                  <a:gdLst>
                    <a:gd name="T0" fmla="*/ 2 w 17"/>
                    <a:gd name="T1" fmla="*/ 0 h 19"/>
                    <a:gd name="T2" fmla="*/ 8 w 17"/>
                    <a:gd name="T3" fmla="*/ 8 h 19"/>
                    <a:gd name="T4" fmla="*/ 3 w 17"/>
                    <a:gd name="T5" fmla="*/ 6 h 19"/>
                    <a:gd name="T6" fmla="*/ 6 w 17"/>
                    <a:gd name="T7" fmla="*/ 13 h 19"/>
                    <a:gd name="T8" fmla="*/ 0 w 17"/>
                    <a:gd name="T9" fmla="*/ 9 h 19"/>
                    <a:gd name="T10" fmla="*/ 6 w 17"/>
                    <a:gd name="T11" fmla="*/ 16 h 19"/>
                    <a:gd name="T12" fmla="*/ 2 w 17"/>
                    <a:gd name="T13" fmla="*/ 19 h 19"/>
                    <a:gd name="T14" fmla="*/ 9 w 17"/>
                    <a:gd name="T15" fmla="*/ 18 h 19"/>
                    <a:gd name="T16" fmla="*/ 8 w 17"/>
                    <a:gd name="T17" fmla="*/ 15 h 19"/>
                    <a:gd name="T18" fmla="*/ 12 w 17"/>
                    <a:gd name="T19" fmla="*/ 16 h 19"/>
                    <a:gd name="T20" fmla="*/ 16 w 17"/>
                    <a:gd name="T21" fmla="*/ 6 h 19"/>
                    <a:gd name="T22" fmla="*/ 2 w 17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9">
                      <a:moveTo>
                        <a:pt x="2" y="0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7"/>
                        <a:pt x="4" y="8"/>
                        <a:pt x="3" y="6"/>
                      </a:cubicBezTo>
                      <a:cubicBezTo>
                        <a:pt x="3" y="9"/>
                        <a:pt x="7" y="10"/>
                        <a:pt x="6" y="13"/>
                      </a:cubicBezTo>
                      <a:cubicBezTo>
                        <a:pt x="0" y="14"/>
                        <a:pt x="6" y="8"/>
                        <a:pt x="0" y="9"/>
                      </a:cubicBezTo>
                      <a:cubicBezTo>
                        <a:pt x="1" y="12"/>
                        <a:pt x="1" y="15"/>
                        <a:pt x="6" y="16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7"/>
                        <a:pt x="3" y="16"/>
                        <a:pt x="8" y="15"/>
                      </a:cubicBezTo>
                      <a:cubicBezTo>
                        <a:pt x="11" y="14"/>
                        <a:pt x="11" y="16"/>
                        <a:pt x="12" y="16"/>
                      </a:cubicBezTo>
                      <a:cubicBezTo>
                        <a:pt x="11" y="14"/>
                        <a:pt x="17" y="11"/>
                        <a:pt x="16" y="6"/>
                      </a:cubicBezTo>
                      <a:cubicBezTo>
                        <a:pt x="15" y="2"/>
                        <a:pt x="5" y="3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2" name="Freeform 1035">
                  <a:extLst>
                    <a:ext uri="{FF2B5EF4-FFF2-40B4-BE49-F238E27FC236}">
                      <a16:creationId xmlns:a16="http://schemas.microsoft.com/office/drawing/2014/main" id="{F997D776-7E1A-1C48-8B8B-4CD4CEB28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4" y="3185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3" name="Freeform 1036">
                  <a:extLst>
                    <a:ext uri="{FF2B5EF4-FFF2-40B4-BE49-F238E27FC236}">
                      <a16:creationId xmlns:a16="http://schemas.microsoft.com/office/drawing/2014/main" id="{D52978FE-D3CB-8A40-9D34-CA3F05BE2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170"/>
                  <a:ext cx="16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8 w 18"/>
                    <a:gd name="T7" fmla="*/ 16 h 16"/>
                    <a:gd name="T8" fmla="*/ 4 w 18"/>
                    <a:gd name="T9" fmla="*/ 9 h 16"/>
                    <a:gd name="T10" fmla="*/ 13 w 18"/>
                    <a:gd name="T11" fmla="*/ 7 h 16"/>
                    <a:gd name="T12" fmla="*/ 11 w 18"/>
                    <a:gd name="T13" fmla="*/ 11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3" y="15"/>
                        <a:pt x="2" y="15"/>
                      </a:cubicBezTo>
                      <a:cubicBezTo>
                        <a:pt x="4" y="15"/>
                        <a:pt x="6" y="16"/>
                        <a:pt x="8" y="16"/>
                      </a:cubicBezTo>
                      <a:cubicBezTo>
                        <a:pt x="13" y="14"/>
                        <a:pt x="5" y="11"/>
                        <a:pt x="4" y="9"/>
                      </a:cubicBezTo>
                      <a:cubicBezTo>
                        <a:pt x="7" y="3"/>
                        <a:pt x="8" y="9"/>
                        <a:pt x="13" y="7"/>
                      </a:cubicBezTo>
                      <a:cubicBezTo>
                        <a:pt x="13" y="8"/>
                        <a:pt x="12" y="8"/>
                        <a:pt x="11" y="11"/>
                      </a:cubicBezTo>
                      <a:cubicBezTo>
                        <a:pt x="18" y="7"/>
                        <a:pt x="12" y="3"/>
                        <a:pt x="10" y="0"/>
                      </a:cubicBezTo>
                      <a:cubicBezTo>
                        <a:pt x="9" y="1"/>
                        <a:pt x="7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4" name="Freeform 1037">
                  <a:extLst>
                    <a:ext uri="{FF2B5EF4-FFF2-40B4-BE49-F238E27FC236}">
                      <a16:creationId xmlns:a16="http://schemas.microsoft.com/office/drawing/2014/main" id="{14678808-AE0A-7044-89BC-E4CE2396B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3183"/>
                  <a:ext cx="3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1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5" name="Freeform 1038">
                  <a:extLst>
                    <a:ext uri="{FF2B5EF4-FFF2-40B4-BE49-F238E27FC236}">
                      <a16:creationId xmlns:a16="http://schemas.microsoft.com/office/drawing/2014/main" id="{BF9720D4-F904-8742-8B41-1FDBF2873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4" y="316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6" name="Freeform 1039">
                  <a:extLst>
                    <a:ext uri="{FF2B5EF4-FFF2-40B4-BE49-F238E27FC236}">
                      <a16:creationId xmlns:a16="http://schemas.microsoft.com/office/drawing/2014/main" id="{4D6011E2-30CF-3A40-8186-A704D2525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16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0 w 3"/>
                    <a:gd name="T5" fmla="*/ 1 h 3"/>
                    <a:gd name="T6" fmla="*/ 3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3"/>
                        <a:pt x="3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7" name="Freeform 1040">
                  <a:extLst>
                    <a:ext uri="{FF2B5EF4-FFF2-40B4-BE49-F238E27FC236}">
                      <a16:creationId xmlns:a16="http://schemas.microsoft.com/office/drawing/2014/main" id="{BCCC64FE-B3CF-6346-B142-DB3C1D564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074"/>
                  <a:ext cx="18" cy="93"/>
                </a:xfrm>
                <a:custGeom>
                  <a:avLst/>
                  <a:gdLst>
                    <a:gd name="T0" fmla="*/ 18 w 21"/>
                    <a:gd name="T1" fmla="*/ 1 h 108"/>
                    <a:gd name="T2" fmla="*/ 15 w 21"/>
                    <a:gd name="T3" fmla="*/ 5 h 108"/>
                    <a:gd name="T4" fmla="*/ 11 w 21"/>
                    <a:gd name="T5" fmla="*/ 0 h 108"/>
                    <a:gd name="T6" fmla="*/ 4 w 21"/>
                    <a:gd name="T7" fmla="*/ 0 h 108"/>
                    <a:gd name="T8" fmla="*/ 7 w 21"/>
                    <a:gd name="T9" fmla="*/ 9 h 108"/>
                    <a:gd name="T10" fmla="*/ 3 w 21"/>
                    <a:gd name="T11" fmla="*/ 9 h 108"/>
                    <a:gd name="T12" fmla="*/ 5 w 21"/>
                    <a:gd name="T13" fmla="*/ 25 h 108"/>
                    <a:gd name="T14" fmla="*/ 7 w 21"/>
                    <a:gd name="T15" fmla="*/ 36 h 108"/>
                    <a:gd name="T16" fmla="*/ 4 w 21"/>
                    <a:gd name="T17" fmla="*/ 82 h 108"/>
                    <a:gd name="T18" fmla="*/ 10 w 21"/>
                    <a:gd name="T19" fmla="*/ 84 h 108"/>
                    <a:gd name="T20" fmla="*/ 6 w 21"/>
                    <a:gd name="T21" fmla="*/ 87 h 108"/>
                    <a:gd name="T22" fmla="*/ 6 w 21"/>
                    <a:gd name="T23" fmla="*/ 85 h 108"/>
                    <a:gd name="T24" fmla="*/ 4 w 21"/>
                    <a:gd name="T25" fmla="*/ 97 h 108"/>
                    <a:gd name="T26" fmla="*/ 12 w 21"/>
                    <a:gd name="T27" fmla="*/ 98 h 108"/>
                    <a:gd name="T28" fmla="*/ 4 w 21"/>
                    <a:gd name="T29" fmla="*/ 103 h 108"/>
                    <a:gd name="T30" fmla="*/ 9 w 21"/>
                    <a:gd name="T31" fmla="*/ 108 h 108"/>
                    <a:gd name="T32" fmla="*/ 14 w 21"/>
                    <a:gd name="T33" fmla="*/ 103 h 108"/>
                    <a:gd name="T34" fmla="*/ 17 w 21"/>
                    <a:gd name="T35" fmla="*/ 107 h 108"/>
                    <a:gd name="T36" fmla="*/ 9 w 21"/>
                    <a:gd name="T37" fmla="*/ 77 h 108"/>
                    <a:gd name="T38" fmla="*/ 12 w 21"/>
                    <a:gd name="T39" fmla="*/ 78 h 108"/>
                    <a:gd name="T40" fmla="*/ 16 w 21"/>
                    <a:gd name="T41" fmla="*/ 61 h 108"/>
                    <a:gd name="T42" fmla="*/ 10 w 21"/>
                    <a:gd name="T43" fmla="*/ 54 h 108"/>
                    <a:gd name="T44" fmla="*/ 13 w 21"/>
                    <a:gd name="T45" fmla="*/ 50 h 108"/>
                    <a:gd name="T46" fmla="*/ 10 w 21"/>
                    <a:gd name="T47" fmla="*/ 49 h 108"/>
                    <a:gd name="T48" fmla="*/ 14 w 21"/>
                    <a:gd name="T49" fmla="*/ 44 h 108"/>
                    <a:gd name="T50" fmla="*/ 6 w 21"/>
                    <a:gd name="T51" fmla="*/ 43 h 108"/>
                    <a:gd name="T52" fmla="*/ 18 w 21"/>
                    <a:gd name="T53" fmla="*/ 32 h 108"/>
                    <a:gd name="T54" fmla="*/ 13 w 21"/>
                    <a:gd name="T55" fmla="*/ 34 h 108"/>
                    <a:gd name="T56" fmla="*/ 10 w 21"/>
                    <a:gd name="T57" fmla="*/ 31 h 108"/>
                    <a:gd name="T58" fmla="*/ 17 w 21"/>
                    <a:gd name="T59" fmla="*/ 30 h 108"/>
                    <a:gd name="T60" fmla="*/ 13 w 21"/>
                    <a:gd name="T61" fmla="*/ 22 h 108"/>
                    <a:gd name="T62" fmla="*/ 9 w 21"/>
                    <a:gd name="T63" fmla="*/ 22 h 108"/>
                    <a:gd name="T64" fmla="*/ 11 w 21"/>
                    <a:gd name="T65" fmla="*/ 11 h 108"/>
                    <a:gd name="T66" fmla="*/ 18 w 21"/>
                    <a:gd name="T67" fmla="*/ 17 h 108"/>
                    <a:gd name="T68" fmla="*/ 21 w 21"/>
                    <a:gd name="T69" fmla="*/ 13 h 108"/>
                    <a:gd name="T70" fmla="*/ 12 w 21"/>
                    <a:gd name="T71" fmla="*/ 6 h 108"/>
                    <a:gd name="T72" fmla="*/ 18 w 21"/>
                    <a:gd name="T73" fmla="*/ 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" h="108">
                      <a:moveTo>
                        <a:pt x="18" y="1"/>
                      </a:moveTo>
                      <a:cubicBezTo>
                        <a:pt x="16" y="1"/>
                        <a:pt x="15" y="2"/>
                        <a:pt x="15" y="5"/>
                      </a:cubicBezTo>
                      <a:cubicBezTo>
                        <a:pt x="12" y="4"/>
                        <a:pt x="13" y="1"/>
                        <a:pt x="11" y="0"/>
                      </a:cubicBezTo>
                      <a:cubicBezTo>
                        <a:pt x="9" y="3"/>
                        <a:pt x="7" y="0"/>
                        <a:pt x="4" y="0"/>
                      </a:cubicBezTo>
                      <a:cubicBezTo>
                        <a:pt x="3" y="4"/>
                        <a:pt x="8" y="5"/>
                        <a:pt x="7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5" y="13"/>
                        <a:pt x="8" y="21"/>
                        <a:pt x="5" y="25"/>
                      </a:cubicBezTo>
                      <a:cubicBezTo>
                        <a:pt x="4" y="29"/>
                        <a:pt x="5" y="32"/>
                        <a:pt x="7" y="36"/>
                      </a:cubicBezTo>
                      <a:cubicBezTo>
                        <a:pt x="4" y="51"/>
                        <a:pt x="7" y="66"/>
                        <a:pt x="4" y="82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7" y="85"/>
                        <a:pt x="10" y="88"/>
                        <a:pt x="6" y="87"/>
                      </a:cubicBezTo>
                      <a:cubicBezTo>
                        <a:pt x="7" y="86"/>
                        <a:pt x="6" y="86"/>
                        <a:pt x="6" y="85"/>
                      </a:cubicBezTo>
                      <a:cubicBezTo>
                        <a:pt x="0" y="88"/>
                        <a:pt x="6" y="93"/>
                        <a:pt x="4" y="97"/>
                      </a:cubicBezTo>
                      <a:cubicBezTo>
                        <a:pt x="5" y="97"/>
                        <a:pt x="11" y="96"/>
                        <a:pt x="12" y="98"/>
                      </a:cubicBezTo>
                      <a:cubicBezTo>
                        <a:pt x="5" y="97"/>
                        <a:pt x="12" y="102"/>
                        <a:pt x="4" y="103"/>
                      </a:cubicBezTo>
                      <a:cubicBezTo>
                        <a:pt x="2" y="107"/>
                        <a:pt x="10" y="104"/>
                        <a:pt x="9" y="108"/>
                      </a:cubicBezTo>
                      <a:cubicBezTo>
                        <a:pt x="13" y="108"/>
                        <a:pt x="11" y="104"/>
                        <a:pt x="14" y="103"/>
                      </a:cubicBezTo>
                      <a:cubicBezTo>
                        <a:pt x="17" y="104"/>
                        <a:pt x="12" y="107"/>
                        <a:pt x="17" y="107"/>
                      </a:cubicBezTo>
                      <a:cubicBezTo>
                        <a:pt x="19" y="100"/>
                        <a:pt x="11" y="88"/>
                        <a:pt x="9" y="77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0" y="73"/>
                        <a:pt x="10" y="65"/>
                        <a:pt x="16" y="61"/>
                      </a:cubicBezTo>
                      <a:cubicBezTo>
                        <a:pt x="13" y="62"/>
                        <a:pt x="19" y="53"/>
                        <a:pt x="10" y="54"/>
                      </a:cubicBezTo>
                      <a:cubicBezTo>
                        <a:pt x="12" y="52"/>
                        <a:pt x="12" y="52"/>
                        <a:pt x="13" y="50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7"/>
                        <a:pt x="14" y="47"/>
                        <a:pt x="14" y="44"/>
                      </a:cubicBezTo>
                      <a:cubicBezTo>
                        <a:pt x="10" y="46"/>
                        <a:pt x="9" y="44"/>
                        <a:pt x="6" y="43"/>
                      </a:cubicBezTo>
                      <a:cubicBezTo>
                        <a:pt x="10" y="39"/>
                        <a:pt x="14" y="35"/>
                        <a:pt x="18" y="32"/>
                      </a:cubicBezTo>
                      <a:cubicBezTo>
                        <a:pt x="16" y="33"/>
                        <a:pt x="15" y="33"/>
                        <a:pt x="13" y="34"/>
                      </a:cubicBezTo>
                      <a:cubicBezTo>
                        <a:pt x="15" y="32"/>
                        <a:pt x="11" y="32"/>
                        <a:pt x="10" y="31"/>
                      </a:cubicBezTo>
                      <a:cubicBezTo>
                        <a:pt x="10" y="29"/>
                        <a:pt x="15" y="30"/>
                        <a:pt x="17" y="30"/>
                      </a:cubicBezTo>
                      <a:cubicBezTo>
                        <a:pt x="19" y="26"/>
                        <a:pt x="10" y="24"/>
                        <a:pt x="13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18"/>
                        <a:pt x="12" y="15"/>
                        <a:pt x="11" y="11"/>
                      </a:cubicBezTo>
                      <a:cubicBezTo>
                        <a:pt x="16" y="9"/>
                        <a:pt x="16" y="15"/>
                        <a:pt x="18" y="17"/>
                      </a:cubicBezTo>
                      <a:cubicBezTo>
                        <a:pt x="19" y="16"/>
                        <a:pt x="19" y="14"/>
                        <a:pt x="21" y="13"/>
                      </a:cubicBezTo>
                      <a:cubicBezTo>
                        <a:pt x="18" y="11"/>
                        <a:pt x="15" y="8"/>
                        <a:pt x="12" y="6"/>
                      </a:cubicBezTo>
                      <a:cubicBezTo>
                        <a:pt x="18" y="8"/>
                        <a:pt x="18" y="3"/>
                        <a:pt x="18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8" name="Freeform 1041">
                  <a:extLst>
                    <a:ext uri="{FF2B5EF4-FFF2-40B4-BE49-F238E27FC236}">
                      <a16:creationId xmlns:a16="http://schemas.microsoft.com/office/drawing/2014/main" id="{34E84934-A1D8-164B-9B6B-82FD6B54B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1" y="3085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1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99" name="Freeform 1042">
                  <a:extLst>
                    <a:ext uri="{FF2B5EF4-FFF2-40B4-BE49-F238E27FC236}">
                      <a16:creationId xmlns:a16="http://schemas.microsoft.com/office/drawing/2014/main" id="{645C7866-3F6C-ED40-8936-29DE49994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30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0" name="Freeform 1043">
                  <a:extLst>
                    <a:ext uri="{FF2B5EF4-FFF2-40B4-BE49-F238E27FC236}">
                      <a16:creationId xmlns:a16="http://schemas.microsoft.com/office/drawing/2014/main" id="{AF60A1C9-635D-6F47-ACC4-30E851BDF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3095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1" name="Freeform 1044">
                  <a:extLst>
                    <a:ext uri="{FF2B5EF4-FFF2-40B4-BE49-F238E27FC236}">
                      <a16:creationId xmlns:a16="http://schemas.microsoft.com/office/drawing/2014/main" id="{2BBCAC22-733A-A44E-8DAF-32B4BEBB3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3099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2" name="Freeform 1045">
                  <a:extLst>
                    <a:ext uri="{FF2B5EF4-FFF2-40B4-BE49-F238E27FC236}">
                      <a16:creationId xmlns:a16="http://schemas.microsoft.com/office/drawing/2014/main" id="{484790E8-3A8C-D848-84BD-5E9EB2065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3121"/>
                  <a:ext cx="3" cy="1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1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3" name="Freeform 1046">
                  <a:extLst>
                    <a:ext uri="{FF2B5EF4-FFF2-40B4-BE49-F238E27FC236}">
                      <a16:creationId xmlns:a16="http://schemas.microsoft.com/office/drawing/2014/main" id="{27D1FE2B-4A48-EA40-B035-5B6B163F6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0" y="3078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4" name="Freeform 1047">
                  <a:extLst>
                    <a:ext uri="{FF2B5EF4-FFF2-40B4-BE49-F238E27FC236}">
                      <a16:creationId xmlns:a16="http://schemas.microsoft.com/office/drawing/2014/main" id="{7832A0AF-9332-FC4F-8546-D0B88ABC4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" y="3021"/>
                  <a:ext cx="22" cy="51"/>
                </a:xfrm>
                <a:custGeom>
                  <a:avLst/>
                  <a:gdLst>
                    <a:gd name="T0" fmla="*/ 5 w 25"/>
                    <a:gd name="T1" fmla="*/ 4 h 59"/>
                    <a:gd name="T2" fmla="*/ 2 w 25"/>
                    <a:gd name="T3" fmla="*/ 14 h 59"/>
                    <a:gd name="T4" fmla="*/ 13 w 25"/>
                    <a:gd name="T5" fmla="*/ 21 h 59"/>
                    <a:gd name="T6" fmla="*/ 4 w 25"/>
                    <a:gd name="T7" fmla="*/ 20 h 59"/>
                    <a:gd name="T8" fmla="*/ 10 w 25"/>
                    <a:gd name="T9" fmla="*/ 40 h 59"/>
                    <a:gd name="T10" fmla="*/ 6 w 25"/>
                    <a:gd name="T11" fmla="*/ 40 h 59"/>
                    <a:gd name="T12" fmla="*/ 16 w 25"/>
                    <a:gd name="T13" fmla="*/ 48 h 59"/>
                    <a:gd name="T14" fmla="*/ 5 w 25"/>
                    <a:gd name="T15" fmla="*/ 48 h 59"/>
                    <a:gd name="T16" fmla="*/ 4 w 25"/>
                    <a:gd name="T17" fmla="*/ 47 h 59"/>
                    <a:gd name="T18" fmla="*/ 7 w 25"/>
                    <a:gd name="T19" fmla="*/ 58 h 59"/>
                    <a:gd name="T20" fmla="*/ 14 w 25"/>
                    <a:gd name="T21" fmla="*/ 59 h 59"/>
                    <a:gd name="T22" fmla="*/ 19 w 25"/>
                    <a:gd name="T23" fmla="*/ 59 h 59"/>
                    <a:gd name="T24" fmla="*/ 15 w 25"/>
                    <a:gd name="T25" fmla="*/ 52 h 59"/>
                    <a:gd name="T26" fmla="*/ 19 w 25"/>
                    <a:gd name="T27" fmla="*/ 51 h 59"/>
                    <a:gd name="T28" fmla="*/ 16 w 25"/>
                    <a:gd name="T29" fmla="*/ 49 h 59"/>
                    <a:gd name="T30" fmla="*/ 20 w 25"/>
                    <a:gd name="T31" fmla="*/ 48 h 59"/>
                    <a:gd name="T32" fmla="*/ 17 w 25"/>
                    <a:gd name="T33" fmla="*/ 42 h 59"/>
                    <a:gd name="T34" fmla="*/ 18 w 25"/>
                    <a:gd name="T35" fmla="*/ 43 h 59"/>
                    <a:gd name="T36" fmla="*/ 13 w 25"/>
                    <a:gd name="T37" fmla="*/ 40 h 59"/>
                    <a:gd name="T38" fmla="*/ 18 w 25"/>
                    <a:gd name="T39" fmla="*/ 38 h 59"/>
                    <a:gd name="T40" fmla="*/ 15 w 25"/>
                    <a:gd name="T41" fmla="*/ 38 h 59"/>
                    <a:gd name="T42" fmla="*/ 20 w 25"/>
                    <a:gd name="T43" fmla="*/ 25 h 59"/>
                    <a:gd name="T44" fmla="*/ 17 w 25"/>
                    <a:gd name="T45" fmla="*/ 24 h 59"/>
                    <a:gd name="T46" fmla="*/ 20 w 25"/>
                    <a:gd name="T47" fmla="*/ 30 h 59"/>
                    <a:gd name="T48" fmla="*/ 10 w 25"/>
                    <a:gd name="T49" fmla="*/ 29 h 59"/>
                    <a:gd name="T50" fmla="*/ 18 w 25"/>
                    <a:gd name="T51" fmla="*/ 21 h 59"/>
                    <a:gd name="T52" fmla="*/ 17 w 25"/>
                    <a:gd name="T53" fmla="*/ 12 h 59"/>
                    <a:gd name="T54" fmla="*/ 18 w 25"/>
                    <a:gd name="T55" fmla="*/ 12 h 59"/>
                    <a:gd name="T56" fmla="*/ 14 w 25"/>
                    <a:gd name="T57" fmla="*/ 6 h 59"/>
                    <a:gd name="T58" fmla="*/ 13 w 25"/>
                    <a:gd name="T59" fmla="*/ 8 h 59"/>
                    <a:gd name="T60" fmla="*/ 10 w 25"/>
                    <a:gd name="T61" fmla="*/ 5 h 59"/>
                    <a:gd name="T62" fmla="*/ 12 w 25"/>
                    <a:gd name="T63" fmla="*/ 5 h 59"/>
                    <a:gd name="T64" fmla="*/ 6 w 25"/>
                    <a:gd name="T65" fmla="*/ 0 h 59"/>
                    <a:gd name="T66" fmla="*/ 10 w 25"/>
                    <a:gd name="T67" fmla="*/ 6 h 59"/>
                    <a:gd name="T68" fmla="*/ 5 w 25"/>
                    <a:gd name="T69" fmla="*/ 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" h="59">
                      <a:moveTo>
                        <a:pt x="5" y="4"/>
                      </a:moveTo>
                      <a:cubicBezTo>
                        <a:pt x="0" y="6"/>
                        <a:pt x="3" y="11"/>
                        <a:pt x="2" y="14"/>
                      </a:cubicBezTo>
                      <a:cubicBezTo>
                        <a:pt x="5" y="21"/>
                        <a:pt x="12" y="15"/>
                        <a:pt x="13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6"/>
                        <a:pt x="2" y="35"/>
                        <a:pt x="10" y="40"/>
                      </a:cubicBezTo>
                      <a:cubicBezTo>
                        <a:pt x="9" y="41"/>
                        <a:pt x="8" y="42"/>
                        <a:pt x="6" y="40"/>
                      </a:cubicBezTo>
                      <a:cubicBezTo>
                        <a:pt x="7" y="44"/>
                        <a:pt x="19" y="43"/>
                        <a:pt x="16" y="48"/>
                      </a:cubicBezTo>
                      <a:cubicBezTo>
                        <a:pt x="11" y="43"/>
                        <a:pt x="11" y="50"/>
                        <a:pt x="5" y="48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5" y="51"/>
                        <a:pt x="8" y="56"/>
                        <a:pt x="7" y="58"/>
                      </a:cubicBezTo>
                      <a:cubicBezTo>
                        <a:pt x="10" y="58"/>
                        <a:pt x="13" y="56"/>
                        <a:pt x="14" y="59"/>
                      </a:cubicBezTo>
                      <a:cubicBezTo>
                        <a:pt x="14" y="58"/>
                        <a:pt x="17" y="59"/>
                        <a:pt x="19" y="59"/>
                      </a:cubicBezTo>
                      <a:cubicBezTo>
                        <a:pt x="17" y="55"/>
                        <a:pt x="18" y="54"/>
                        <a:pt x="15" y="52"/>
                      </a:cubicBezTo>
                      <a:cubicBezTo>
                        <a:pt x="18" y="50"/>
                        <a:pt x="16" y="53"/>
                        <a:pt x="19" y="51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7" y="47"/>
                        <a:pt x="20" y="51"/>
                        <a:pt x="20" y="48"/>
                      </a:cubicBezTo>
                      <a:cubicBezTo>
                        <a:pt x="18" y="47"/>
                        <a:pt x="16" y="45"/>
                        <a:pt x="17" y="42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7" y="41"/>
                        <a:pt x="18" y="39"/>
                        <a:pt x="13" y="40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3"/>
                        <a:pt x="25" y="31"/>
                        <a:pt x="20" y="25"/>
                      </a:cubicBezTo>
                      <a:cubicBezTo>
                        <a:pt x="19" y="26"/>
                        <a:pt x="17" y="25"/>
                        <a:pt x="17" y="24"/>
                      </a:cubicBezTo>
                      <a:cubicBezTo>
                        <a:pt x="14" y="27"/>
                        <a:pt x="19" y="27"/>
                        <a:pt x="20" y="30"/>
                      </a:cubicBezTo>
                      <a:cubicBezTo>
                        <a:pt x="16" y="30"/>
                        <a:pt x="12" y="26"/>
                        <a:pt x="10" y="29"/>
                      </a:cubicBezTo>
                      <a:cubicBezTo>
                        <a:pt x="14" y="26"/>
                        <a:pt x="10" y="23"/>
                        <a:pt x="18" y="21"/>
                      </a:cubicBezTo>
                      <a:cubicBezTo>
                        <a:pt x="19" y="17"/>
                        <a:pt x="15" y="16"/>
                        <a:pt x="17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2" y="11"/>
                        <a:pt x="20" y="9"/>
                        <a:pt x="14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8"/>
                        <a:pt x="11" y="7"/>
                        <a:pt x="10" y="5"/>
                      </a:cubicBezTo>
                      <a:cubicBezTo>
                        <a:pt x="11" y="6"/>
                        <a:pt x="11" y="6"/>
                        <a:pt x="12" y="5"/>
                      </a:cubicBezTo>
                      <a:cubicBezTo>
                        <a:pt x="8" y="5"/>
                        <a:pt x="7" y="0"/>
                        <a:pt x="6" y="0"/>
                      </a:cubicBezTo>
                      <a:cubicBezTo>
                        <a:pt x="5" y="2"/>
                        <a:pt x="9" y="4"/>
                        <a:pt x="10" y="6"/>
                      </a:cubicBezTo>
                      <a:cubicBezTo>
                        <a:pt x="7" y="5"/>
                        <a:pt x="4" y="5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5" name="Freeform 1048">
                  <a:extLst>
                    <a:ext uri="{FF2B5EF4-FFF2-40B4-BE49-F238E27FC236}">
                      <a16:creationId xmlns:a16="http://schemas.microsoft.com/office/drawing/2014/main" id="{15BF484E-2314-DE4E-A155-D5F351A53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05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6" name="Freeform 1049">
                  <a:extLst>
                    <a:ext uri="{FF2B5EF4-FFF2-40B4-BE49-F238E27FC236}">
                      <a16:creationId xmlns:a16="http://schemas.microsoft.com/office/drawing/2014/main" id="{09C8D2DC-C345-4B48-AE3E-0421BFAB8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8" y="2979"/>
                  <a:ext cx="25" cy="40"/>
                </a:xfrm>
                <a:custGeom>
                  <a:avLst/>
                  <a:gdLst>
                    <a:gd name="T0" fmla="*/ 15 w 30"/>
                    <a:gd name="T1" fmla="*/ 33 h 46"/>
                    <a:gd name="T2" fmla="*/ 21 w 30"/>
                    <a:gd name="T3" fmla="*/ 31 h 46"/>
                    <a:gd name="T4" fmla="*/ 10 w 30"/>
                    <a:gd name="T5" fmla="*/ 32 h 46"/>
                    <a:gd name="T6" fmla="*/ 8 w 30"/>
                    <a:gd name="T7" fmla="*/ 27 h 46"/>
                    <a:gd name="T8" fmla="*/ 17 w 30"/>
                    <a:gd name="T9" fmla="*/ 27 h 46"/>
                    <a:gd name="T10" fmla="*/ 19 w 30"/>
                    <a:gd name="T11" fmla="*/ 22 h 46"/>
                    <a:gd name="T12" fmla="*/ 13 w 30"/>
                    <a:gd name="T13" fmla="*/ 22 h 46"/>
                    <a:gd name="T14" fmla="*/ 9 w 30"/>
                    <a:gd name="T15" fmla="*/ 17 h 46"/>
                    <a:gd name="T16" fmla="*/ 11 w 30"/>
                    <a:gd name="T17" fmla="*/ 19 h 46"/>
                    <a:gd name="T18" fmla="*/ 18 w 30"/>
                    <a:gd name="T19" fmla="*/ 16 h 46"/>
                    <a:gd name="T20" fmla="*/ 2 w 30"/>
                    <a:gd name="T21" fmla="*/ 4 h 46"/>
                    <a:gd name="T22" fmla="*/ 3 w 30"/>
                    <a:gd name="T23" fmla="*/ 8 h 46"/>
                    <a:gd name="T24" fmla="*/ 10 w 30"/>
                    <a:gd name="T25" fmla="*/ 8 h 46"/>
                    <a:gd name="T26" fmla="*/ 8 w 30"/>
                    <a:gd name="T27" fmla="*/ 12 h 46"/>
                    <a:gd name="T28" fmla="*/ 4 w 30"/>
                    <a:gd name="T29" fmla="*/ 9 h 46"/>
                    <a:gd name="T30" fmla="*/ 5 w 30"/>
                    <a:gd name="T31" fmla="*/ 40 h 46"/>
                    <a:gd name="T32" fmla="*/ 5 w 30"/>
                    <a:gd name="T33" fmla="*/ 36 h 46"/>
                    <a:gd name="T34" fmla="*/ 10 w 30"/>
                    <a:gd name="T35" fmla="*/ 40 h 46"/>
                    <a:gd name="T36" fmla="*/ 16 w 30"/>
                    <a:gd name="T37" fmla="*/ 37 h 46"/>
                    <a:gd name="T38" fmla="*/ 15 w 30"/>
                    <a:gd name="T39" fmla="*/ 40 h 46"/>
                    <a:gd name="T40" fmla="*/ 21 w 30"/>
                    <a:gd name="T41" fmla="*/ 39 h 46"/>
                    <a:gd name="T42" fmla="*/ 24 w 30"/>
                    <a:gd name="T43" fmla="*/ 46 h 46"/>
                    <a:gd name="T44" fmla="*/ 24 w 30"/>
                    <a:gd name="T45" fmla="*/ 35 h 46"/>
                    <a:gd name="T46" fmla="*/ 15 w 30"/>
                    <a:gd name="T47" fmla="*/ 3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" h="46">
                      <a:moveTo>
                        <a:pt x="15" y="33"/>
                      </a:moveTo>
                      <a:cubicBezTo>
                        <a:pt x="16" y="31"/>
                        <a:pt x="19" y="34"/>
                        <a:pt x="21" y="31"/>
                      </a:cubicBezTo>
                      <a:cubicBezTo>
                        <a:pt x="18" y="29"/>
                        <a:pt x="15" y="35"/>
                        <a:pt x="10" y="32"/>
                      </a:cubicBezTo>
                      <a:cubicBezTo>
                        <a:pt x="13" y="31"/>
                        <a:pt x="8" y="28"/>
                        <a:pt x="8" y="27"/>
                      </a:cubicBezTo>
                      <a:cubicBezTo>
                        <a:pt x="11" y="28"/>
                        <a:pt x="16" y="27"/>
                        <a:pt x="17" y="27"/>
                      </a:cubicBezTo>
                      <a:cubicBezTo>
                        <a:pt x="16" y="26"/>
                        <a:pt x="19" y="24"/>
                        <a:pt x="19" y="22"/>
                      </a:cubicBezTo>
                      <a:cubicBezTo>
                        <a:pt x="15" y="26"/>
                        <a:pt x="16" y="19"/>
                        <a:pt x="13" y="22"/>
                      </a:cubicBezTo>
                      <a:cubicBezTo>
                        <a:pt x="9" y="22"/>
                        <a:pt x="7" y="19"/>
                        <a:pt x="9" y="17"/>
                      </a:cubicBezTo>
                      <a:cubicBezTo>
                        <a:pt x="12" y="17"/>
                        <a:pt x="11" y="18"/>
                        <a:pt x="11" y="19"/>
                      </a:cubicBezTo>
                      <a:cubicBezTo>
                        <a:pt x="16" y="20"/>
                        <a:pt x="14" y="17"/>
                        <a:pt x="18" y="16"/>
                      </a:cubicBezTo>
                      <a:cubicBezTo>
                        <a:pt x="12" y="12"/>
                        <a:pt x="11" y="0"/>
                        <a:pt x="2" y="4"/>
                      </a:cubicBezTo>
                      <a:cubicBezTo>
                        <a:pt x="0" y="5"/>
                        <a:pt x="2" y="6"/>
                        <a:pt x="3" y="8"/>
                      </a:cubicBezTo>
                      <a:cubicBezTo>
                        <a:pt x="4" y="3"/>
                        <a:pt x="8" y="7"/>
                        <a:pt x="10" y="8"/>
                      </a:cubicBezTo>
                      <a:cubicBezTo>
                        <a:pt x="8" y="9"/>
                        <a:pt x="11" y="12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4" y="30"/>
                        <a:pt x="5" y="40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8" y="36"/>
                        <a:pt x="8" y="38"/>
                        <a:pt x="10" y="40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8"/>
                        <a:pt x="17" y="40"/>
                        <a:pt x="15" y="40"/>
                      </a:cubicBezTo>
                      <a:cubicBezTo>
                        <a:pt x="17" y="41"/>
                        <a:pt x="19" y="40"/>
                        <a:pt x="21" y="39"/>
                      </a:cubicBezTo>
                      <a:cubicBezTo>
                        <a:pt x="23" y="43"/>
                        <a:pt x="20" y="43"/>
                        <a:pt x="24" y="46"/>
                      </a:cubicBezTo>
                      <a:cubicBezTo>
                        <a:pt x="30" y="40"/>
                        <a:pt x="20" y="41"/>
                        <a:pt x="24" y="35"/>
                      </a:cubicBez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7" name="Freeform 1050">
                  <a:extLst>
                    <a:ext uri="{FF2B5EF4-FFF2-40B4-BE49-F238E27FC236}">
                      <a16:creationId xmlns:a16="http://schemas.microsoft.com/office/drawing/2014/main" id="{EAFABD62-7682-6B40-9CC3-C29797ACC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1" y="3017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2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8" name="Freeform 1051">
                  <a:extLst>
                    <a:ext uri="{FF2B5EF4-FFF2-40B4-BE49-F238E27FC236}">
                      <a16:creationId xmlns:a16="http://schemas.microsoft.com/office/drawing/2014/main" id="{A938DEFC-AA40-FA49-9CAB-4476FC9FE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3015"/>
                  <a:ext cx="3" cy="2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09" name="Freeform 1052">
                  <a:extLst>
                    <a:ext uri="{FF2B5EF4-FFF2-40B4-BE49-F238E27FC236}">
                      <a16:creationId xmlns:a16="http://schemas.microsoft.com/office/drawing/2014/main" id="{278F1CA9-81C3-744C-BF8E-243A64BD4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1" y="2987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0" name="Freeform 1053">
                  <a:extLst>
                    <a:ext uri="{FF2B5EF4-FFF2-40B4-BE49-F238E27FC236}">
                      <a16:creationId xmlns:a16="http://schemas.microsoft.com/office/drawing/2014/main" id="{485E7FE5-0F07-4140-B3D2-561F8380C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8" y="2971"/>
                  <a:ext cx="12" cy="12"/>
                </a:xfrm>
                <a:custGeom>
                  <a:avLst/>
                  <a:gdLst>
                    <a:gd name="T0" fmla="*/ 0 w 14"/>
                    <a:gd name="T1" fmla="*/ 0 h 14"/>
                    <a:gd name="T2" fmla="*/ 1 w 14"/>
                    <a:gd name="T3" fmla="*/ 12 h 14"/>
                    <a:gd name="T4" fmla="*/ 13 w 14"/>
                    <a:gd name="T5" fmla="*/ 11 h 14"/>
                    <a:gd name="T6" fmla="*/ 5 w 14"/>
                    <a:gd name="T7" fmla="*/ 7 h 14"/>
                    <a:gd name="T8" fmla="*/ 4 w 14"/>
                    <a:gd name="T9" fmla="*/ 0 h 14"/>
                    <a:gd name="T10" fmla="*/ 0 w 1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cubicBezTo>
                        <a:pt x="1" y="5"/>
                        <a:pt x="4" y="7"/>
                        <a:pt x="1" y="12"/>
                      </a:cubicBezTo>
                      <a:cubicBezTo>
                        <a:pt x="5" y="14"/>
                        <a:pt x="9" y="10"/>
                        <a:pt x="13" y="11"/>
                      </a:cubicBezTo>
                      <a:cubicBezTo>
                        <a:pt x="14" y="9"/>
                        <a:pt x="6" y="9"/>
                        <a:pt x="5" y="7"/>
                      </a:cubicBezTo>
                      <a:cubicBezTo>
                        <a:pt x="8" y="6"/>
                        <a:pt x="4" y="3"/>
                        <a:pt x="4" y="0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1" name="Freeform 1054">
                  <a:extLst>
                    <a:ext uri="{FF2B5EF4-FFF2-40B4-BE49-F238E27FC236}">
                      <a16:creationId xmlns:a16="http://schemas.microsoft.com/office/drawing/2014/main" id="{F470B821-0F7E-A24D-87A7-EC0F4740B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2877"/>
                  <a:ext cx="21" cy="98"/>
                </a:xfrm>
                <a:custGeom>
                  <a:avLst/>
                  <a:gdLst>
                    <a:gd name="T0" fmla="*/ 15 w 25"/>
                    <a:gd name="T1" fmla="*/ 93 h 114"/>
                    <a:gd name="T2" fmla="*/ 14 w 25"/>
                    <a:gd name="T3" fmla="*/ 87 h 114"/>
                    <a:gd name="T4" fmla="*/ 17 w 25"/>
                    <a:gd name="T5" fmla="*/ 90 h 114"/>
                    <a:gd name="T6" fmla="*/ 19 w 25"/>
                    <a:gd name="T7" fmla="*/ 85 h 114"/>
                    <a:gd name="T8" fmla="*/ 17 w 25"/>
                    <a:gd name="T9" fmla="*/ 86 h 114"/>
                    <a:gd name="T10" fmla="*/ 15 w 25"/>
                    <a:gd name="T11" fmla="*/ 76 h 114"/>
                    <a:gd name="T12" fmla="*/ 10 w 25"/>
                    <a:gd name="T13" fmla="*/ 74 h 114"/>
                    <a:gd name="T14" fmla="*/ 18 w 25"/>
                    <a:gd name="T15" fmla="*/ 67 h 114"/>
                    <a:gd name="T16" fmla="*/ 7 w 25"/>
                    <a:gd name="T17" fmla="*/ 69 h 114"/>
                    <a:gd name="T18" fmla="*/ 10 w 25"/>
                    <a:gd name="T19" fmla="*/ 57 h 114"/>
                    <a:gd name="T20" fmla="*/ 11 w 25"/>
                    <a:gd name="T21" fmla="*/ 59 h 114"/>
                    <a:gd name="T22" fmla="*/ 11 w 25"/>
                    <a:gd name="T23" fmla="*/ 53 h 114"/>
                    <a:gd name="T24" fmla="*/ 16 w 25"/>
                    <a:gd name="T25" fmla="*/ 53 h 114"/>
                    <a:gd name="T26" fmla="*/ 15 w 25"/>
                    <a:gd name="T27" fmla="*/ 44 h 114"/>
                    <a:gd name="T28" fmla="*/ 18 w 25"/>
                    <a:gd name="T29" fmla="*/ 45 h 114"/>
                    <a:gd name="T30" fmla="*/ 13 w 25"/>
                    <a:gd name="T31" fmla="*/ 27 h 114"/>
                    <a:gd name="T32" fmla="*/ 17 w 25"/>
                    <a:gd name="T33" fmla="*/ 25 h 114"/>
                    <a:gd name="T34" fmla="*/ 7 w 25"/>
                    <a:gd name="T35" fmla="*/ 26 h 114"/>
                    <a:gd name="T36" fmla="*/ 8 w 25"/>
                    <a:gd name="T37" fmla="*/ 19 h 114"/>
                    <a:gd name="T38" fmla="*/ 14 w 25"/>
                    <a:gd name="T39" fmla="*/ 21 h 114"/>
                    <a:gd name="T40" fmla="*/ 11 w 25"/>
                    <a:gd name="T41" fmla="*/ 17 h 114"/>
                    <a:gd name="T42" fmla="*/ 17 w 25"/>
                    <a:gd name="T43" fmla="*/ 14 h 114"/>
                    <a:gd name="T44" fmla="*/ 8 w 25"/>
                    <a:gd name="T45" fmla="*/ 6 h 114"/>
                    <a:gd name="T46" fmla="*/ 10 w 25"/>
                    <a:gd name="T47" fmla="*/ 2 h 114"/>
                    <a:gd name="T48" fmla="*/ 0 w 25"/>
                    <a:gd name="T49" fmla="*/ 5 h 114"/>
                    <a:gd name="T50" fmla="*/ 2 w 25"/>
                    <a:gd name="T51" fmla="*/ 30 h 114"/>
                    <a:gd name="T52" fmla="*/ 8 w 25"/>
                    <a:gd name="T53" fmla="*/ 37 h 114"/>
                    <a:gd name="T54" fmla="*/ 2 w 25"/>
                    <a:gd name="T55" fmla="*/ 38 h 114"/>
                    <a:gd name="T56" fmla="*/ 8 w 25"/>
                    <a:gd name="T57" fmla="*/ 38 h 114"/>
                    <a:gd name="T58" fmla="*/ 2 w 25"/>
                    <a:gd name="T59" fmla="*/ 42 h 114"/>
                    <a:gd name="T60" fmla="*/ 8 w 25"/>
                    <a:gd name="T61" fmla="*/ 44 h 114"/>
                    <a:gd name="T62" fmla="*/ 1 w 25"/>
                    <a:gd name="T63" fmla="*/ 47 h 114"/>
                    <a:gd name="T64" fmla="*/ 5 w 25"/>
                    <a:gd name="T65" fmla="*/ 87 h 114"/>
                    <a:gd name="T66" fmla="*/ 9 w 25"/>
                    <a:gd name="T67" fmla="*/ 85 h 114"/>
                    <a:gd name="T68" fmla="*/ 11 w 25"/>
                    <a:gd name="T69" fmla="*/ 101 h 114"/>
                    <a:gd name="T70" fmla="*/ 14 w 25"/>
                    <a:gd name="T71" fmla="*/ 102 h 114"/>
                    <a:gd name="T72" fmla="*/ 5 w 25"/>
                    <a:gd name="T73" fmla="*/ 102 h 114"/>
                    <a:gd name="T74" fmla="*/ 6 w 25"/>
                    <a:gd name="T75" fmla="*/ 107 h 114"/>
                    <a:gd name="T76" fmla="*/ 8 w 25"/>
                    <a:gd name="T77" fmla="*/ 104 h 114"/>
                    <a:gd name="T78" fmla="*/ 7 w 25"/>
                    <a:gd name="T79" fmla="*/ 109 h 114"/>
                    <a:gd name="T80" fmla="*/ 18 w 25"/>
                    <a:gd name="T81" fmla="*/ 105 h 114"/>
                    <a:gd name="T82" fmla="*/ 22 w 25"/>
                    <a:gd name="T83" fmla="*/ 93 h 114"/>
                    <a:gd name="T84" fmla="*/ 15 w 25"/>
                    <a:gd name="T85" fmla="*/ 93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114">
                      <a:moveTo>
                        <a:pt x="15" y="93"/>
                      </a:moveTo>
                      <a:cubicBezTo>
                        <a:pt x="15" y="91"/>
                        <a:pt x="12" y="89"/>
                        <a:pt x="14" y="87"/>
                      </a:cubicBezTo>
                      <a:cubicBezTo>
                        <a:pt x="16" y="87"/>
                        <a:pt x="17" y="89"/>
                        <a:pt x="17" y="90"/>
                      </a:cubicBezTo>
                      <a:cubicBezTo>
                        <a:pt x="22" y="89"/>
                        <a:pt x="16" y="88"/>
                        <a:pt x="19" y="85"/>
                      </a:cubicBezTo>
                      <a:cubicBezTo>
                        <a:pt x="19" y="86"/>
                        <a:pt x="18" y="86"/>
                        <a:pt x="17" y="86"/>
                      </a:cubicBezTo>
                      <a:cubicBezTo>
                        <a:pt x="17" y="80"/>
                        <a:pt x="12" y="83"/>
                        <a:pt x="15" y="76"/>
                      </a:cubicBezTo>
                      <a:cubicBezTo>
                        <a:pt x="13" y="75"/>
                        <a:pt x="13" y="74"/>
                        <a:pt x="10" y="74"/>
                      </a:cubicBezTo>
                      <a:cubicBezTo>
                        <a:pt x="14" y="70"/>
                        <a:pt x="14" y="72"/>
                        <a:pt x="18" y="67"/>
                      </a:cubicBezTo>
                      <a:cubicBezTo>
                        <a:pt x="16" y="67"/>
                        <a:pt x="11" y="69"/>
                        <a:pt x="7" y="69"/>
                      </a:cubicBezTo>
                      <a:cubicBezTo>
                        <a:pt x="13" y="62"/>
                        <a:pt x="5" y="62"/>
                        <a:pt x="10" y="57"/>
                      </a:cubicBezTo>
                      <a:cubicBezTo>
                        <a:pt x="10" y="58"/>
                        <a:pt x="11" y="58"/>
                        <a:pt x="11" y="59"/>
                      </a:cubicBezTo>
                      <a:cubicBezTo>
                        <a:pt x="17" y="59"/>
                        <a:pt x="10" y="56"/>
                        <a:pt x="11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5" y="51"/>
                        <a:pt x="12" y="47"/>
                        <a:pt x="15" y="44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4" y="39"/>
                        <a:pt x="16" y="32"/>
                        <a:pt x="13" y="27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2" y="18"/>
                        <a:pt x="15" y="31"/>
                        <a:pt x="7" y="26"/>
                      </a:cubicBezTo>
                      <a:cubicBezTo>
                        <a:pt x="17" y="26"/>
                        <a:pt x="4" y="23"/>
                        <a:pt x="8" y="19"/>
                      </a:cubicBezTo>
                      <a:cubicBezTo>
                        <a:pt x="11" y="17"/>
                        <a:pt x="10" y="23"/>
                        <a:pt x="14" y="21"/>
                      </a:cubicBezTo>
                      <a:cubicBezTo>
                        <a:pt x="9" y="20"/>
                        <a:pt x="12" y="19"/>
                        <a:pt x="11" y="17"/>
                      </a:cubicBezTo>
                      <a:cubicBezTo>
                        <a:pt x="16" y="17"/>
                        <a:pt x="12" y="12"/>
                        <a:pt x="17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5"/>
                        <a:pt x="10" y="3"/>
                        <a:pt x="10" y="2"/>
                      </a:cubicBezTo>
                      <a:cubicBezTo>
                        <a:pt x="10" y="6"/>
                        <a:pt x="3" y="0"/>
                        <a:pt x="0" y="5"/>
                      </a:cubicBezTo>
                      <a:cubicBezTo>
                        <a:pt x="3" y="11"/>
                        <a:pt x="5" y="22"/>
                        <a:pt x="2" y="30"/>
                      </a:cubicBezTo>
                      <a:cubicBezTo>
                        <a:pt x="9" y="31"/>
                        <a:pt x="2" y="35"/>
                        <a:pt x="8" y="37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3" y="43"/>
                        <a:pt x="5" y="36"/>
                        <a:pt x="8" y="38"/>
                      </a:cubicBezTo>
                      <a:cubicBezTo>
                        <a:pt x="9" y="40"/>
                        <a:pt x="5" y="42"/>
                        <a:pt x="2" y="42"/>
                      </a:cubicBezTo>
                      <a:cubicBezTo>
                        <a:pt x="2" y="45"/>
                        <a:pt x="4" y="42"/>
                        <a:pt x="8" y="44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3" y="58"/>
                        <a:pt x="8" y="73"/>
                        <a:pt x="5" y="87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7" y="92"/>
                        <a:pt x="20" y="95"/>
                        <a:pt x="11" y="101"/>
                      </a:cubicBezTo>
                      <a:cubicBezTo>
                        <a:pt x="14" y="102"/>
                        <a:pt x="14" y="102"/>
                        <a:pt x="14" y="102"/>
                      </a:cubicBezTo>
                      <a:cubicBezTo>
                        <a:pt x="12" y="101"/>
                        <a:pt x="8" y="104"/>
                        <a:pt x="5" y="102"/>
                      </a:cubicBezTo>
                      <a:cubicBezTo>
                        <a:pt x="6" y="104"/>
                        <a:pt x="5" y="106"/>
                        <a:pt x="6" y="107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12" y="106"/>
                        <a:pt x="10" y="109"/>
                        <a:pt x="7" y="109"/>
                      </a:cubicBezTo>
                      <a:cubicBezTo>
                        <a:pt x="11" y="114"/>
                        <a:pt x="14" y="106"/>
                        <a:pt x="18" y="105"/>
                      </a:cubicBezTo>
                      <a:cubicBezTo>
                        <a:pt x="9" y="99"/>
                        <a:pt x="25" y="99"/>
                        <a:pt x="22" y="93"/>
                      </a:cubicBezTo>
                      <a:cubicBezTo>
                        <a:pt x="19" y="89"/>
                        <a:pt x="18" y="93"/>
                        <a:pt x="15" y="9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2" name="Freeform 1055">
                  <a:extLst>
                    <a:ext uri="{FF2B5EF4-FFF2-40B4-BE49-F238E27FC236}">
                      <a16:creationId xmlns:a16="http://schemas.microsoft.com/office/drawing/2014/main" id="{13BB17FC-69E8-8E4A-AE05-5069FA893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296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3" name="Freeform 1056">
                  <a:extLst>
                    <a:ext uri="{FF2B5EF4-FFF2-40B4-BE49-F238E27FC236}">
                      <a16:creationId xmlns:a16="http://schemas.microsoft.com/office/drawing/2014/main" id="{039C221B-660B-B64D-83EC-2D378EE9F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2876"/>
                  <a:ext cx="1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4" name="Freeform 1057">
                  <a:extLst>
                    <a:ext uri="{FF2B5EF4-FFF2-40B4-BE49-F238E27FC236}">
                      <a16:creationId xmlns:a16="http://schemas.microsoft.com/office/drawing/2014/main" id="{77E4D5E4-B005-6F47-A364-C246AF091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" y="297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5" name="Freeform 1058">
                  <a:extLst>
                    <a:ext uri="{FF2B5EF4-FFF2-40B4-BE49-F238E27FC236}">
                      <a16:creationId xmlns:a16="http://schemas.microsoft.com/office/drawing/2014/main" id="{1AB265D9-3B7C-E546-82E9-A499D1A10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29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6" name="Freeform 1059">
                  <a:extLst>
                    <a:ext uri="{FF2B5EF4-FFF2-40B4-BE49-F238E27FC236}">
                      <a16:creationId xmlns:a16="http://schemas.microsoft.com/office/drawing/2014/main" id="{B469612D-704C-2443-91A5-373037604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286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7" name="Freeform 1060">
                  <a:extLst>
                    <a:ext uri="{FF2B5EF4-FFF2-40B4-BE49-F238E27FC236}">
                      <a16:creationId xmlns:a16="http://schemas.microsoft.com/office/drawing/2014/main" id="{9ADFA7A8-C44E-754C-A951-56C73313B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28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8" name="Freeform 1061">
                  <a:extLst>
                    <a:ext uri="{FF2B5EF4-FFF2-40B4-BE49-F238E27FC236}">
                      <a16:creationId xmlns:a16="http://schemas.microsoft.com/office/drawing/2014/main" id="{083D68FE-62EF-C74C-85B2-7479734C3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709"/>
                  <a:ext cx="28" cy="166"/>
                </a:xfrm>
                <a:custGeom>
                  <a:avLst/>
                  <a:gdLst>
                    <a:gd name="T0" fmla="*/ 17 w 33"/>
                    <a:gd name="T1" fmla="*/ 7 h 193"/>
                    <a:gd name="T2" fmla="*/ 10 w 33"/>
                    <a:gd name="T3" fmla="*/ 3 h 193"/>
                    <a:gd name="T4" fmla="*/ 7 w 33"/>
                    <a:gd name="T5" fmla="*/ 10 h 193"/>
                    <a:gd name="T6" fmla="*/ 11 w 33"/>
                    <a:gd name="T7" fmla="*/ 20 h 193"/>
                    <a:gd name="T8" fmla="*/ 11 w 33"/>
                    <a:gd name="T9" fmla="*/ 42 h 193"/>
                    <a:gd name="T10" fmla="*/ 9 w 33"/>
                    <a:gd name="T11" fmla="*/ 56 h 193"/>
                    <a:gd name="T12" fmla="*/ 16 w 33"/>
                    <a:gd name="T13" fmla="*/ 75 h 193"/>
                    <a:gd name="T14" fmla="*/ 14 w 33"/>
                    <a:gd name="T15" fmla="*/ 79 h 193"/>
                    <a:gd name="T16" fmla="*/ 12 w 33"/>
                    <a:gd name="T17" fmla="*/ 89 h 193"/>
                    <a:gd name="T18" fmla="*/ 22 w 33"/>
                    <a:gd name="T19" fmla="*/ 94 h 193"/>
                    <a:gd name="T20" fmla="*/ 23 w 33"/>
                    <a:gd name="T21" fmla="*/ 103 h 193"/>
                    <a:gd name="T22" fmla="*/ 18 w 33"/>
                    <a:gd name="T23" fmla="*/ 111 h 193"/>
                    <a:gd name="T24" fmla="*/ 19 w 33"/>
                    <a:gd name="T25" fmla="*/ 124 h 193"/>
                    <a:gd name="T26" fmla="*/ 17 w 33"/>
                    <a:gd name="T27" fmla="*/ 137 h 193"/>
                    <a:gd name="T28" fmla="*/ 19 w 33"/>
                    <a:gd name="T29" fmla="*/ 148 h 193"/>
                    <a:gd name="T30" fmla="*/ 23 w 33"/>
                    <a:gd name="T31" fmla="*/ 156 h 193"/>
                    <a:gd name="T32" fmla="*/ 19 w 33"/>
                    <a:gd name="T33" fmla="*/ 158 h 193"/>
                    <a:gd name="T34" fmla="*/ 20 w 33"/>
                    <a:gd name="T35" fmla="*/ 166 h 193"/>
                    <a:gd name="T36" fmla="*/ 19 w 33"/>
                    <a:gd name="T37" fmla="*/ 192 h 193"/>
                    <a:gd name="T38" fmla="*/ 21 w 33"/>
                    <a:gd name="T39" fmla="*/ 179 h 193"/>
                    <a:gd name="T40" fmla="*/ 17 w 33"/>
                    <a:gd name="T41" fmla="*/ 176 h 193"/>
                    <a:gd name="T42" fmla="*/ 29 w 33"/>
                    <a:gd name="T43" fmla="*/ 173 h 193"/>
                    <a:gd name="T44" fmla="*/ 30 w 33"/>
                    <a:gd name="T45" fmla="*/ 170 h 193"/>
                    <a:gd name="T46" fmla="*/ 29 w 33"/>
                    <a:gd name="T47" fmla="*/ 160 h 193"/>
                    <a:gd name="T48" fmla="*/ 31 w 33"/>
                    <a:gd name="T49" fmla="*/ 153 h 193"/>
                    <a:gd name="T50" fmla="*/ 31 w 33"/>
                    <a:gd name="T51" fmla="*/ 140 h 193"/>
                    <a:gd name="T52" fmla="*/ 28 w 33"/>
                    <a:gd name="T53" fmla="*/ 130 h 193"/>
                    <a:gd name="T54" fmla="*/ 29 w 33"/>
                    <a:gd name="T55" fmla="*/ 129 h 193"/>
                    <a:gd name="T56" fmla="*/ 29 w 33"/>
                    <a:gd name="T57" fmla="*/ 126 h 193"/>
                    <a:gd name="T58" fmla="*/ 28 w 33"/>
                    <a:gd name="T59" fmla="*/ 118 h 193"/>
                    <a:gd name="T60" fmla="*/ 25 w 33"/>
                    <a:gd name="T61" fmla="*/ 110 h 193"/>
                    <a:gd name="T62" fmla="*/ 30 w 33"/>
                    <a:gd name="T63" fmla="*/ 106 h 193"/>
                    <a:gd name="T64" fmla="*/ 30 w 33"/>
                    <a:gd name="T65" fmla="*/ 96 h 193"/>
                    <a:gd name="T66" fmla="*/ 25 w 33"/>
                    <a:gd name="T67" fmla="*/ 92 h 193"/>
                    <a:gd name="T68" fmla="*/ 22 w 33"/>
                    <a:gd name="T69" fmla="*/ 79 h 193"/>
                    <a:gd name="T70" fmla="*/ 20 w 33"/>
                    <a:gd name="T71" fmla="*/ 61 h 193"/>
                    <a:gd name="T72" fmla="*/ 21 w 33"/>
                    <a:gd name="T73" fmla="*/ 56 h 193"/>
                    <a:gd name="T74" fmla="*/ 19 w 33"/>
                    <a:gd name="T75" fmla="*/ 36 h 193"/>
                    <a:gd name="T76" fmla="*/ 13 w 33"/>
                    <a:gd name="T77" fmla="*/ 44 h 193"/>
                    <a:gd name="T78" fmla="*/ 23 w 33"/>
                    <a:gd name="T79" fmla="*/ 3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3" h="193">
                      <a:moveTo>
                        <a:pt x="23" y="16"/>
                      </a:moveTo>
                      <a:cubicBezTo>
                        <a:pt x="22" y="13"/>
                        <a:pt x="20" y="9"/>
                        <a:pt x="17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5"/>
                        <a:pt x="14" y="0"/>
                        <a:pt x="10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5" y="8"/>
                        <a:pt x="8" y="7"/>
                        <a:pt x="7" y="10"/>
                      </a:cubicBezTo>
                      <a:cubicBezTo>
                        <a:pt x="8" y="14"/>
                        <a:pt x="17" y="16"/>
                        <a:pt x="14" y="19"/>
                      </a:cubicBezTo>
                      <a:cubicBezTo>
                        <a:pt x="15" y="21"/>
                        <a:pt x="12" y="21"/>
                        <a:pt x="11" y="20"/>
                      </a:cubicBezTo>
                      <a:cubicBezTo>
                        <a:pt x="10" y="24"/>
                        <a:pt x="17" y="25"/>
                        <a:pt x="18" y="27"/>
                      </a:cubicBezTo>
                      <a:cubicBezTo>
                        <a:pt x="0" y="28"/>
                        <a:pt x="23" y="37"/>
                        <a:pt x="11" y="42"/>
                      </a:cubicBezTo>
                      <a:cubicBezTo>
                        <a:pt x="13" y="45"/>
                        <a:pt x="11" y="49"/>
                        <a:pt x="15" y="53"/>
                      </a:cubicBezTo>
                      <a:cubicBezTo>
                        <a:pt x="10" y="51"/>
                        <a:pt x="14" y="57"/>
                        <a:pt x="9" y="56"/>
                      </a:cubicBezTo>
                      <a:cubicBezTo>
                        <a:pt x="20" y="57"/>
                        <a:pt x="5" y="68"/>
                        <a:pt x="18" y="68"/>
                      </a:cubicBezTo>
                      <a:cubicBezTo>
                        <a:pt x="14" y="74"/>
                        <a:pt x="19" y="68"/>
                        <a:pt x="16" y="75"/>
                      </a:cubicBezTo>
                      <a:cubicBezTo>
                        <a:pt x="14" y="75"/>
                        <a:pt x="14" y="74"/>
                        <a:pt x="14" y="73"/>
                      </a:cubicBezTo>
                      <a:cubicBezTo>
                        <a:pt x="11" y="76"/>
                        <a:pt x="20" y="77"/>
                        <a:pt x="14" y="79"/>
                      </a:cubicBezTo>
                      <a:cubicBezTo>
                        <a:pt x="13" y="84"/>
                        <a:pt x="17" y="80"/>
                        <a:pt x="21" y="83"/>
                      </a:cubicBezTo>
                      <a:cubicBezTo>
                        <a:pt x="19" y="88"/>
                        <a:pt x="17" y="86"/>
                        <a:pt x="12" y="89"/>
                      </a:cubicBezTo>
                      <a:cubicBezTo>
                        <a:pt x="18" y="90"/>
                        <a:pt x="15" y="93"/>
                        <a:pt x="19" y="95"/>
                      </a:cubicBezTo>
                      <a:cubicBezTo>
                        <a:pt x="19" y="95"/>
                        <a:pt x="20" y="91"/>
                        <a:pt x="22" y="94"/>
                      </a:cubicBezTo>
                      <a:cubicBezTo>
                        <a:pt x="21" y="100"/>
                        <a:pt x="26" y="98"/>
                        <a:pt x="28" y="104"/>
                      </a:cubicBezTo>
                      <a:cubicBezTo>
                        <a:pt x="21" y="107"/>
                        <a:pt x="28" y="98"/>
                        <a:pt x="23" y="103"/>
                      </a:cubicBezTo>
                      <a:cubicBezTo>
                        <a:pt x="19" y="100"/>
                        <a:pt x="20" y="97"/>
                        <a:pt x="15" y="95"/>
                      </a:cubicBezTo>
                      <a:cubicBezTo>
                        <a:pt x="14" y="100"/>
                        <a:pt x="16" y="106"/>
                        <a:pt x="18" y="111"/>
                      </a:cubicBezTo>
                      <a:cubicBezTo>
                        <a:pt x="18" y="114"/>
                        <a:pt x="15" y="109"/>
                        <a:pt x="15" y="112"/>
                      </a:cubicBezTo>
                      <a:cubicBezTo>
                        <a:pt x="12" y="117"/>
                        <a:pt x="22" y="120"/>
                        <a:pt x="19" y="124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20" y="125"/>
                        <a:pt x="14" y="132"/>
                        <a:pt x="17" y="137"/>
                      </a:cubicBezTo>
                      <a:cubicBezTo>
                        <a:pt x="19" y="136"/>
                        <a:pt x="20" y="136"/>
                        <a:pt x="21" y="136"/>
                      </a:cubicBezTo>
                      <a:cubicBezTo>
                        <a:pt x="12" y="136"/>
                        <a:pt x="26" y="143"/>
                        <a:pt x="19" y="148"/>
                      </a:cubicBezTo>
                      <a:cubicBezTo>
                        <a:pt x="25" y="147"/>
                        <a:pt x="28" y="152"/>
                        <a:pt x="29" y="155"/>
                      </a:cubicBezTo>
                      <a:cubicBezTo>
                        <a:pt x="27" y="156"/>
                        <a:pt x="25" y="156"/>
                        <a:pt x="23" y="156"/>
                      </a:cubicBezTo>
                      <a:cubicBezTo>
                        <a:pt x="27" y="151"/>
                        <a:pt x="17" y="151"/>
                        <a:pt x="15" y="147"/>
                      </a:cubicBezTo>
                      <a:cubicBezTo>
                        <a:pt x="18" y="150"/>
                        <a:pt x="15" y="156"/>
                        <a:pt x="19" y="158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14" y="162"/>
                        <a:pt x="24" y="161"/>
                        <a:pt x="20" y="166"/>
                      </a:cubicBezTo>
                      <a:cubicBezTo>
                        <a:pt x="17" y="165"/>
                        <a:pt x="17" y="165"/>
                        <a:pt x="17" y="165"/>
                      </a:cubicBezTo>
                      <a:cubicBezTo>
                        <a:pt x="17" y="174"/>
                        <a:pt x="12" y="185"/>
                        <a:pt x="19" y="192"/>
                      </a:cubicBezTo>
                      <a:cubicBezTo>
                        <a:pt x="22" y="193"/>
                        <a:pt x="28" y="189"/>
                        <a:pt x="30" y="189"/>
                      </a:cubicBezTo>
                      <a:cubicBezTo>
                        <a:pt x="28" y="185"/>
                        <a:pt x="23" y="182"/>
                        <a:pt x="21" y="17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22" y="178"/>
                        <a:pt x="20" y="174"/>
                        <a:pt x="17" y="176"/>
                      </a:cubicBezTo>
                      <a:cubicBezTo>
                        <a:pt x="15" y="174"/>
                        <a:pt x="22" y="174"/>
                        <a:pt x="19" y="171"/>
                      </a:cubicBezTo>
                      <a:cubicBezTo>
                        <a:pt x="24" y="171"/>
                        <a:pt x="25" y="173"/>
                        <a:pt x="29" y="173"/>
                      </a:cubicBezTo>
                      <a:cubicBezTo>
                        <a:pt x="27" y="171"/>
                        <a:pt x="27" y="171"/>
                        <a:pt x="27" y="171"/>
                      </a:cubicBezTo>
                      <a:cubicBezTo>
                        <a:pt x="29" y="171"/>
                        <a:pt x="28" y="169"/>
                        <a:pt x="30" y="170"/>
                      </a:cubicBezTo>
                      <a:cubicBezTo>
                        <a:pt x="24" y="165"/>
                        <a:pt x="33" y="163"/>
                        <a:pt x="30" y="158"/>
                      </a:cubicBezTo>
                      <a:cubicBezTo>
                        <a:pt x="29" y="160"/>
                        <a:pt x="29" y="160"/>
                        <a:pt x="29" y="160"/>
                      </a:cubicBezTo>
                      <a:cubicBezTo>
                        <a:pt x="26" y="160"/>
                        <a:pt x="26" y="159"/>
                        <a:pt x="25" y="158"/>
                      </a:cubicBezTo>
                      <a:cubicBezTo>
                        <a:pt x="30" y="156"/>
                        <a:pt x="29" y="155"/>
                        <a:pt x="31" y="153"/>
                      </a:cubicBezTo>
                      <a:cubicBezTo>
                        <a:pt x="28" y="150"/>
                        <a:pt x="23" y="149"/>
                        <a:pt x="23" y="146"/>
                      </a:cubicBezTo>
                      <a:cubicBezTo>
                        <a:pt x="29" y="147"/>
                        <a:pt x="26" y="141"/>
                        <a:pt x="31" y="140"/>
                      </a:cubicBezTo>
                      <a:cubicBezTo>
                        <a:pt x="25" y="140"/>
                        <a:pt x="29" y="134"/>
                        <a:pt x="26" y="134"/>
                      </a:cubicBezTo>
                      <a:cubicBezTo>
                        <a:pt x="24" y="132"/>
                        <a:pt x="25" y="130"/>
                        <a:pt x="28" y="130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29"/>
                        <a:pt x="29" y="129"/>
                        <a:pt x="29" y="129"/>
                      </a:cubicBezTo>
                      <a:cubicBezTo>
                        <a:pt x="30" y="130"/>
                        <a:pt x="30" y="130"/>
                        <a:pt x="30" y="130"/>
                      </a:cubicBezTo>
                      <a:cubicBezTo>
                        <a:pt x="30" y="128"/>
                        <a:pt x="26" y="128"/>
                        <a:pt x="29" y="126"/>
                      </a:cubicBezTo>
                      <a:cubicBezTo>
                        <a:pt x="31" y="126"/>
                        <a:pt x="31" y="127"/>
                        <a:pt x="31" y="128"/>
                      </a:cubicBezTo>
                      <a:cubicBezTo>
                        <a:pt x="32" y="124"/>
                        <a:pt x="23" y="121"/>
                        <a:pt x="28" y="118"/>
                      </a:cubicBezTo>
                      <a:cubicBezTo>
                        <a:pt x="25" y="117"/>
                        <a:pt x="25" y="113"/>
                        <a:pt x="19" y="114"/>
                      </a:cubicBezTo>
                      <a:cubicBezTo>
                        <a:pt x="21" y="113"/>
                        <a:pt x="26" y="113"/>
                        <a:pt x="25" y="110"/>
                      </a:cubicBezTo>
                      <a:cubicBezTo>
                        <a:pt x="20" y="108"/>
                        <a:pt x="27" y="106"/>
                        <a:pt x="23" y="103"/>
                      </a:cubicBezTo>
                      <a:cubicBezTo>
                        <a:pt x="29" y="107"/>
                        <a:pt x="25" y="103"/>
                        <a:pt x="30" y="106"/>
                      </a:cubicBezTo>
                      <a:cubicBezTo>
                        <a:pt x="32" y="104"/>
                        <a:pt x="25" y="101"/>
                        <a:pt x="26" y="97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28" y="95"/>
                        <a:pt x="24" y="93"/>
                        <a:pt x="28" y="91"/>
                      </a:cubicBez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7" y="89"/>
                        <a:pt x="25" y="85"/>
                        <a:pt x="29" y="82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30" y="74"/>
                        <a:pt x="23" y="68"/>
                        <a:pt x="17" y="65"/>
                      </a:cubicBezTo>
                      <a:cubicBezTo>
                        <a:pt x="17" y="63"/>
                        <a:pt x="19" y="61"/>
                        <a:pt x="20" y="61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3" y="60"/>
                        <a:pt x="26" y="57"/>
                        <a:pt x="21" y="56"/>
                      </a:cubicBezTo>
                      <a:cubicBezTo>
                        <a:pt x="19" y="53"/>
                        <a:pt x="25" y="54"/>
                        <a:pt x="26" y="52"/>
                      </a:cubicBezTo>
                      <a:cubicBezTo>
                        <a:pt x="18" y="47"/>
                        <a:pt x="31" y="37"/>
                        <a:pt x="19" y="36"/>
                      </a:cubicBezTo>
                      <a:cubicBezTo>
                        <a:pt x="19" y="38"/>
                        <a:pt x="17" y="42"/>
                        <a:pt x="17" y="46"/>
                      </a:cubicBezTo>
                      <a:cubicBezTo>
                        <a:pt x="16" y="45"/>
                        <a:pt x="14" y="46"/>
                        <a:pt x="13" y="44"/>
                      </a:cubicBezTo>
                      <a:cubicBezTo>
                        <a:pt x="13" y="40"/>
                        <a:pt x="17" y="38"/>
                        <a:pt x="15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0" y="28"/>
                        <a:pt x="12" y="22"/>
                        <a:pt x="23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19" name="Freeform 1062">
                  <a:extLst>
                    <a:ext uri="{FF2B5EF4-FFF2-40B4-BE49-F238E27FC236}">
                      <a16:creationId xmlns:a16="http://schemas.microsoft.com/office/drawing/2014/main" id="{28F88DC2-A1BD-5244-A703-BE5127743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2764"/>
                  <a:ext cx="4" cy="2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0" name="Freeform 1063">
                  <a:extLst>
                    <a:ext uri="{FF2B5EF4-FFF2-40B4-BE49-F238E27FC236}">
                      <a16:creationId xmlns:a16="http://schemas.microsoft.com/office/drawing/2014/main" id="{E3C18F41-EE49-5A46-B6E0-49689888D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2763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1" name="Freeform 1064">
                  <a:extLst>
                    <a:ext uri="{FF2B5EF4-FFF2-40B4-BE49-F238E27FC236}">
                      <a16:creationId xmlns:a16="http://schemas.microsoft.com/office/drawing/2014/main" id="{415BC2A8-D045-B14B-9619-CE966BB47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2710"/>
                  <a:ext cx="1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2" name="Freeform 1065">
                  <a:extLst>
                    <a:ext uri="{FF2B5EF4-FFF2-40B4-BE49-F238E27FC236}">
                      <a16:creationId xmlns:a16="http://schemas.microsoft.com/office/drawing/2014/main" id="{6A2D9B63-5DF6-6048-AD4B-939B35C73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27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3" name="Freeform 1066">
                  <a:extLst>
                    <a:ext uri="{FF2B5EF4-FFF2-40B4-BE49-F238E27FC236}">
                      <a16:creationId xmlns:a16="http://schemas.microsoft.com/office/drawing/2014/main" id="{AF662E7E-313B-6644-A297-27511FC7E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3" y="2622"/>
                  <a:ext cx="23" cy="87"/>
                </a:xfrm>
                <a:custGeom>
                  <a:avLst/>
                  <a:gdLst>
                    <a:gd name="T0" fmla="*/ 14 w 27"/>
                    <a:gd name="T1" fmla="*/ 18 h 101"/>
                    <a:gd name="T2" fmla="*/ 10 w 27"/>
                    <a:gd name="T3" fmla="*/ 13 h 101"/>
                    <a:gd name="T4" fmla="*/ 13 w 27"/>
                    <a:gd name="T5" fmla="*/ 9 h 101"/>
                    <a:gd name="T6" fmla="*/ 5 w 27"/>
                    <a:gd name="T7" fmla="*/ 3 h 101"/>
                    <a:gd name="T8" fmla="*/ 10 w 27"/>
                    <a:gd name="T9" fmla="*/ 50 h 101"/>
                    <a:gd name="T10" fmla="*/ 7 w 27"/>
                    <a:gd name="T11" fmla="*/ 48 h 101"/>
                    <a:gd name="T12" fmla="*/ 13 w 27"/>
                    <a:gd name="T13" fmla="*/ 65 h 101"/>
                    <a:gd name="T14" fmla="*/ 7 w 27"/>
                    <a:gd name="T15" fmla="*/ 65 h 101"/>
                    <a:gd name="T16" fmla="*/ 9 w 27"/>
                    <a:gd name="T17" fmla="*/ 76 h 101"/>
                    <a:gd name="T18" fmla="*/ 12 w 27"/>
                    <a:gd name="T19" fmla="*/ 75 h 101"/>
                    <a:gd name="T20" fmla="*/ 11 w 27"/>
                    <a:gd name="T21" fmla="*/ 78 h 101"/>
                    <a:gd name="T22" fmla="*/ 12 w 27"/>
                    <a:gd name="T23" fmla="*/ 77 h 101"/>
                    <a:gd name="T24" fmla="*/ 12 w 27"/>
                    <a:gd name="T25" fmla="*/ 84 h 101"/>
                    <a:gd name="T26" fmla="*/ 11 w 27"/>
                    <a:gd name="T27" fmla="*/ 82 h 101"/>
                    <a:gd name="T28" fmla="*/ 13 w 27"/>
                    <a:gd name="T29" fmla="*/ 88 h 101"/>
                    <a:gd name="T30" fmla="*/ 9 w 27"/>
                    <a:gd name="T31" fmla="*/ 87 h 101"/>
                    <a:gd name="T32" fmla="*/ 15 w 27"/>
                    <a:gd name="T33" fmla="*/ 101 h 101"/>
                    <a:gd name="T34" fmla="*/ 19 w 27"/>
                    <a:gd name="T35" fmla="*/ 101 h 101"/>
                    <a:gd name="T36" fmla="*/ 16 w 27"/>
                    <a:gd name="T37" fmla="*/ 90 h 101"/>
                    <a:gd name="T38" fmla="*/ 16 w 27"/>
                    <a:gd name="T39" fmla="*/ 91 h 101"/>
                    <a:gd name="T40" fmla="*/ 14 w 27"/>
                    <a:gd name="T41" fmla="*/ 84 h 101"/>
                    <a:gd name="T42" fmla="*/ 20 w 27"/>
                    <a:gd name="T43" fmla="*/ 88 h 101"/>
                    <a:gd name="T44" fmla="*/ 23 w 27"/>
                    <a:gd name="T45" fmla="*/ 77 h 101"/>
                    <a:gd name="T46" fmla="*/ 23 w 27"/>
                    <a:gd name="T47" fmla="*/ 77 h 101"/>
                    <a:gd name="T48" fmla="*/ 22 w 27"/>
                    <a:gd name="T49" fmla="*/ 74 h 101"/>
                    <a:gd name="T50" fmla="*/ 19 w 27"/>
                    <a:gd name="T51" fmla="*/ 76 h 101"/>
                    <a:gd name="T52" fmla="*/ 12 w 27"/>
                    <a:gd name="T53" fmla="*/ 74 h 101"/>
                    <a:gd name="T54" fmla="*/ 12 w 27"/>
                    <a:gd name="T55" fmla="*/ 70 h 101"/>
                    <a:gd name="T56" fmla="*/ 18 w 27"/>
                    <a:gd name="T57" fmla="*/ 72 h 101"/>
                    <a:gd name="T58" fmla="*/ 15 w 27"/>
                    <a:gd name="T59" fmla="*/ 70 h 101"/>
                    <a:gd name="T60" fmla="*/ 22 w 27"/>
                    <a:gd name="T61" fmla="*/ 66 h 101"/>
                    <a:gd name="T62" fmla="*/ 15 w 27"/>
                    <a:gd name="T63" fmla="*/ 66 h 101"/>
                    <a:gd name="T64" fmla="*/ 15 w 27"/>
                    <a:gd name="T65" fmla="*/ 46 h 101"/>
                    <a:gd name="T66" fmla="*/ 18 w 27"/>
                    <a:gd name="T67" fmla="*/ 49 h 101"/>
                    <a:gd name="T68" fmla="*/ 14 w 27"/>
                    <a:gd name="T69" fmla="*/ 45 h 101"/>
                    <a:gd name="T70" fmla="*/ 16 w 27"/>
                    <a:gd name="T71" fmla="*/ 33 h 101"/>
                    <a:gd name="T72" fmla="*/ 13 w 27"/>
                    <a:gd name="T73" fmla="*/ 34 h 101"/>
                    <a:gd name="T74" fmla="*/ 14 w 27"/>
                    <a:gd name="T75" fmla="*/ 22 h 101"/>
                    <a:gd name="T76" fmla="*/ 14 w 27"/>
                    <a:gd name="T77" fmla="*/ 22 h 101"/>
                    <a:gd name="T78" fmla="*/ 8 w 27"/>
                    <a:gd name="T79" fmla="*/ 16 h 101"/>
                    <a:gd name="T80" fmla="*/ 14 w 27"/>
                    <a:gd name="T81" fmla="*/ 1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101">
                      <a:moveTo>
                        <a:pt x="14" y="1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3"/>
                        <a:pt x="9" y="7"/>
                        <a:pt x="13" y="9"/>
                      </a:cubicBezTo>
                      <a:cubicBezTo>
                        <a:pt x="8" y="6"/>
                        <a:pt x="13" y="0"/>
                        <a:pt x="5" y="3"/>
                      </a:cubicBezTo>
                      <a:cubicBezTo>
                        <a:pt x="8" y="16"/>
                        <a:pt x="3" y="35"/>
                        <a:pt x="10" y="50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4" y="56"/>
                        <a:pt x="0" y="59"/>
                        <a:pt x="13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5" y="68"/>
                        <a:pt x="16" y="72"/>
                        <a:pt x="9" y="76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2" y="76"/>
                        <a:pt x="11" y="77"/>
                        <a:pt x="11" y="78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4" y="80"/>
                        <a:pt x="14" y="82"/>
                        <a:pt x="12" y="84"/>
                      </a:cubicBezTo>
                      <a:cubicBezTo>
                        <a:pt x="10" y="84"/>
                        <a:pt x="11" y="83"/>
                        <a:pt x="11" y="82"/>
                      </a:cubicBezTo>
                      <a:cubicBezTo>
                        <a:pt x="9" y="83"/>
                        <a:pt x="13" y="85"/>
                        <a:pt x="13" y="88"/>
                      </a:cubicBezTo>
                      <a:cubicBezTo>
                        <a:pt x="11" y="89"/>
                        <a:pt x="10" y="88"/>
                        <a:pt x="9" y="87"/>
                      </a:cubicBezTo>
                      <a:cubicBezTo>
                        <a:pt x="12" y="94"/>
                        <a:pt x="5" y="96"/>
                        <a:pt x="15" y="101"/>
                      </a:cubicBezTo>
                      <a:cubicBezTo>
                        <a:pt x="17" y="101"/>
                        <a:pt x="18" y="99"/>
                        <a:pt x="19" y="101"/>
                      </a:cubicBezTo>
                      <a:cubicBezTo>
                        <a:pt x="22" y="97"/>
                        <a:pt x="18" y="94"/>
                        <a:pt x="16" y="90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6" y="88"/>
                        <a:pt x="18" y="89"/>
                        <a:pt x="14" y="84"/>
                      </a:cubicBezTo>
                      <a:cubicBezTo>
                        <a:pt x="18" y="85"/>
                        <a:pt x="18" y="87"/>
                        <a:pt x="20" y="88"/>
                      </a:cubicBezTo>
                      <a:cubicBezTo>
                        <a:pt x="27" y="83"/>
                        <a:pt x="14" y="80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6"/>
                        <a:pt x="23" y="75"/>
                        <a:pt x="22" y="74"/>
                      </a:cubicBezTo>
                      <a:cubicBezTo>
                        <a:pt x="21" y="74"/>
                        <a:pt x="20" y="75"/>
                        <a:pt x="19" y="76"/>
                      </a:cubicBezTo>
                      <a:cubicBezTo>
                        <a:pt x="18" y="75"/>
                        <a:pt x="14" y="74"/>
                        <a:pt x="12" y="74"/>
                      </a:cubicBezTo>
                      <a:cubicBezTo>
                        <a:pt x="16" y="72"/>
                        <a:pt x="10" y="72"/>
                        <a:pt x="12" y="70"/>
                      </a:cubicBezTo>
                      <a:cubicBezTo>
                        <a:pt x="16" y="69"/>
                        <a:pt x="16" y="72"/>
                        <a:pt x="18" y="72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67"/>
                        <a:pt x="19" y="67"/>
                        <a:pt x="22" y="66"/>
                      </a:cubicBezTo>
                      <a:cubicBezTo>
                        <a:pt x="19" y="64"/>
                        <a:pt x="19" y="67"/>
                        <a:pt x="15" y="66"/>
                      </a:cubicBezTo>
                      <a:cubicBezTo>
                        <a:pt x="20" y="63"/>
                        <a:pt x="19" y="51"/>
                        <a:pt x="15" y="46"/>
                      </a:cubicBezTo>
                      <a:cubicBezTo>
                        <a:pt x="16" y="48"/>
                        <a:pt x="19" y="47"/>
                        <a:pt x="18" y="49"/>
                      </a:cubicBezTo>
                      <a:cubicBezTo>
                        <a:pt x="19" y="48"/>
                        <a:pt x="17" y="45"/>
                        <a:pt x="14" y="45"/>
                      </a:cubicBezTo>
                      <a:cubicBezTo>
                        <a:pt x="12" y="42"/>
                        <a:pt x="14" y="37"/>
                        <a:pt x="16" y="33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8" y="31"/>
                        <a:pt x="17" y="27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0"/>
                        <a:pt x="6" y="19"/>
                        <a:pt x="8" y="16"/>
                      </a:cubicBezTo>
                      <a:cubicBezTo>
                        <a:pt x="11" y="16"/>
                        <a:pt x="11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4" name="Freeform 1067">
                  <a:extLst>
                    <a:ext uri="{FF2B5EF4-FFF2-40B4-BE49-F238E27FC236}">
                      <a16:creationId xmlns:a16="http://schemas.microsoft.com/office/drawing/2014/main" id="{DAC96868-B576-9C4F-8BD6-DE5F2B12D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20"/>
                  <a:ext cx="7" cy="3"/>
                </a:xfrm>
                <a:custGeom>
                  <a:avLst/>
                  <a:gdLst>
                    <a:gd name="T0" fmla="*/ 3 w 8"/>
                    <a:gd name="T1" fmla="*/ 3 h 4"/>
                    <a:gd name="T2" fmla="*/ 7 w 8"/>
                    <a:gd name="T3" fmla="*/ 4 h 4"/>
                    <a:gd name="T4" fmla="*/ 0 w 8"/>
                    <a:gd name="T5" fmla="*/ 1 h 4"/>
                    <a:gd name="T6" fmla="*/ 2 w 8"/>
                    <a:gd name="T7" fmla="*/ 4 h 4"/>
                    <a:gd name="T8" fmla="*/ 3 w 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3" y="3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2"/>
                        <a:pt x="3" y="0"/>
                        <a:pt x="0" y="1"/>
                      </a:cubicBezTo>
                      <a:cubicBezTo>
                        <a:pt x="1" y="2"/>
                        <a:pt x="0" y="3"/>
                        <a:pt x="2" y="4"/>
                      </a:cubicBezTo>
                      <a:cubicBezTo>
                        <a:pt x="2" y="3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5" name="Freeform 1068">
                  <a:extLst>
                    <a:ext uri="{FF2B5EF4-FFF2-40B4-BE49-F238E27FC236}">
                      <a16:creationId xmlns:a16="http://schemas.microsoft.com/office/drawing/2014/main" id="{FC906681-1BE3-0A45-8FFD-4A4584750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9" y="2577"/>
                  <a:ext cx="18" cy="44"/>
                </a:xfrm>
                <a:custGeom>
                  <a:avLst/>
                  <a:gdLst>
                    <a:gd name="T0" fmla="*/ 10 w 20"/>
                    <a:gd name="T1" fmla="*/ 18 h 51"/>
                    <a:gd name="T2" fmla="*/ 7 w 20"/>
                    <a:gd name="T3" fmla="*/ 17 h 51"/>
                    <a:gd name="T4" fmla="*/ 6 w 20"/>
                    <a:gd name="T5" fmla="*/ 36 h 51"/>
                    <a:gd name="T6" fmla="*/ 12 w 20"/>
                    <a:gd name="T7" fmla="*/ 43 h 51"/>
                    <a:gd name="T8" fmla="*/ 8 w 20"/>
                    <a:gd name="T9" fmla="*/ 44 h 51"/>
                    <a:gd name="T10" fmla="*/ 13 w 20"/>
                    <a:gd name="T11" fmla="*/ 49 h 51"/>
                    <a:gd name="T12" fmla="*/ 11 w 20"/>
                    <a:gd name="T13" fmla="*/ 46 h 51"/>
                    <a:gd name="T14" fmla="*/ 13 w 20"/>
                    <a:gd name="T15" fmla="*/ 46 h 51"/>
                    <a:gd name="T16" fmla="*/ 13 w 20"/>
                    <a:gd name="T17" fmla="*/ 43 h 51"/>
                    <a:gd name="T18" fmla="*/ 16 w 20"/>
                    <a:gd name="T19" fmla="*/ 44 h 51"/>
                    <a:gd name="T20" fmla="*/ 9 w 20"/>
                    <a:gd name="T21" fmla="*/ 35 h 51"/>
                    <a:gd name="T22" fmla="*/ 15 w 20"/>
                    <a:gd name="T23" fmla="*/ 35 h 51"/>
                    <a:gd name="T24" fmla="*/ 17 w 20"/>
                    <a:gd name="T25" fmla="*/ 26 h 51"/>
                    <a:gd name="T26" fmla="*/ 15 w 20"/>
                    <a:gd name="T27" fmla="*/ 27 h 51"/>
                    <a:gd name="T28" fmla="*/ 11 w 20"/>
                    <a:gd name="T29" fmla="*/ 28 h 51"/>
                    <a:gd name="T30" fmla="*/ 17 w 20"/>
                    <a:gd name="T31" fmla="*/ 25 h 51"/>
                    <a:gd name="T32" fmla="*/ 14 w 20"/>
                    <a:gd name="T33" fmla="*/ 8 h 51"/>
                    <a:gd name="T34" fmla="*/ 7 w 20"/>
                    <a:gd name="T35" fmla="*/ 5 h 51"/>
                    <a:gd name="T36" fmla="*/ 12 w 20"/>
                    <a:gd name="T37" fmla="*/ 6 h 51"/>
                    <a:gd name="T38" fmla="*/ 13 w 20"/>
                    <a:gd name="T39" fmla="*/ 2 h 51"/>
                    <a:gd name="T40" fmla="*/ 4 w 20"/>
                    <a:gd name="T41" fmla="*/ 0 h 51"/>
                    <a:gd name="T42" fmla="*/ 10 w 20"/>
                    <a:gd name="T43" fmla="*/ 1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51">
                      <a:moveTo>
                        <a:pt x="10" y="18"/>
                      </a:moveTo>
                      <a:cubicBezTo>
                        <a:pt x="9" y="17"/>
                        <a:pt x="8" y="17"/>
                        <a:pt x="7" y="17"/>
                      </a:cubicBezTo>
                      <a:cubicBezTo>
                        <a:pt x="7" y="24"/>
                        <a:pt x="9" y="34"/>
                        <a:pt x="6" y="36"/>
                      </a:cubicBezTo>
                      <a:cubicBezTo>
                        <a:pt x="5" y="39"/>
                        <a:pt x="11" y="39"/>
                        <a:pt x="12" y="43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11" y="46"/>
                        <a:pt x="6" y="51"/>
                        <a:pt x="13" y="49"/>
                      </a:cubicBezTo>
                      <a:cubicBezTo>
                        <a:pt x="14" y="49"/>
                        <a:pt x="10" y="47"/>
                        <a:pt x="11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20" y="39"/>
                        <a:pt x="7" y="41"/>
                        <a:pt x="9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2"/>
                        <a:pt x="14" y="30"/>
                        <a:pt x="17" y="26"/>
                      </a:cubicBezTo>
                      <a:cubicBezTo>
                        <a:pt x="17" y="26"/>
                        <a:pt x="14" y="26"/>
                        <a:pt x="15" y="27"/>
                      </a:cubicBezTo>
                      <a:cubicBezTo>
                        <a:pt x="15" y="28"/>
                        <a:pt x="13" y="28"/>
                        <a:pt x="11" y="28"/>
                      </a:cubicBezTo>
                      <a:cubicBezTo>
                        <a:pt x="6" y="22"/>
                        <a:pt x="14" y="29"/>
                        <a:pt x="17" y="25"/>
                      </a:cubicBezTo>
                      <a:cubicBezTo>
                        <a:pt x="13" y="20"/>
                        <a:pt x="9" y="11"/>
                        <a:pt x="14" y="8"/>
                      </a:cubicBezTo>
                      <a:cubicBezTo>
                        <a:pt x="11" y="11"/>
                        <a:pt x="7" y="7"/>
                        <a:pt x="7" y="5"/>
                      </a:cubicBezTo>
                      <a:cubicBezTo>
                        <a:pt x="9" y="3"/>
                        <a:pt x="11" y="5"/>
                        <a:pt x="12" y="6"/>
                      </a:cubicBezTo>
                      <a:cubicBezTo>
                        <a:pt x="13" y="5"/>
                        <a:pt x="14" y="4"/>
                        <a:pt x="13" y="2"/>
                      </a:cubicBezTo>
                      <a:cubicBezTo>
                        <a:pt x="10" y="4"/>
                        <a:pt x="6" y="3"/>
                        <a:pt x="4" y="0"/>
                      </a:cubicBezTo>
                      <a:cubicBezTo>
                        <a:pt x="0" y="6"/>
                        <a:pt x="11" y="11"/>
                        <a:pt x="10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6" name="Freeform 1069">
                  <a:extLst>
                    <a:ext uri="{FF2B5EF4-FFF2-40B4-BE49-F238E27FC236}">
                      <a16:creationId xmlns:a16="http://schemas.microsoft.com/office/drawing/2014/main" id="{EC5D6105-4EBB-E045-9BA4-5A5E47A73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" y="2589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7" name="Freeform 1070">
                  <a:extLst>
                    <a:ext uri="{FF2B5EF4-FFF2-40B4-BE49-F238E27FC236}">
                      <a16:creationId xmlns:a16="http://schemas.microsoft.com/office/drawing/2014/main" id="{6E716E8A-B4C8-9441-AD99-B01C61A7E3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4" y="324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8" name="Freeform 1071">
                  <a:extLst>
                    <a:ext uri="{FF2B5EF4-FFF2-40B4-BE49-F238E27FC236}">
                      <a16:creationId xmlns:a16="http://schemas.microsoft.com/office/drawing/2014/main" id="{0DE9653A-5BF4-8445-AC1D-CBF7CE03D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1" y="3234"/>
                  <a:ext cx="14" cy="12"/>
                </a:xfrm>
                <a:custGeom>
                  <a:avLst/>
                  <a:gdLst>
                    <a:gd name="T0" fmla="*/ 16 w 16"/>
                    <a:gd name="T1" fmla="*/ 2 h 13"/>
                    <a:gd name="T2" fmla="*/ 13 w 16"/>
                    <a:gd name="T3" fmla="*/ 0 h 13"/>
                    <a:gd name="T4" fmla="*/ 0 w 16"/>
                    <a:gd name="T5" fmla="*/ 8 h 13"/>
                    <a:gd name="T6" fmla="*/ 11 w 16"/>
                    <a:gd name="T7" fmla="*/ 11 h 13"/>
                    <a:gd name="T8" fmla="*/ 6 w 16"/>
                    <a:gd name="T9" fmla="*/ 7 h 13"/>
                    <a:gd name="T10" fmla="*/ 14 w 16"/>
                    <a:gd name="T11" fmla="*/ 8 h 13"/>
                    <a:gd name="T12" fmla="*/ 11 w 16"/>
                    <a:gd name="T13" fmla="*/ 4 h 13"/>
                    <a:gd name="T14" fmla="*/ 16 w 16"/>
                    <a:gd name="T15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3">
                      <a:moveTo>
                        <a:pt x="16" y="2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4"/>
                        <a:pt x="6" y="0"/>
                        <a:pt x="0" y="8"/>
                      </a:cubicBezTo>
                      <a:cubicBezTo>
                        <a:pt x="3" y="10"/>
                        <a:pt x="8" y="13"/>
                        <a:pt x="11" y="11"/>
                      </a:cubicBezTo>
                      <a:cubicBezTo>
                        <a:pt x="10" y="10"/>
                        <a:pt x="6" y="9"/>
                        <a:pt x="6" y="7"/>
                      </a:cubicBezTo>
                      <a:cubicBezTo>
                        <a:pt x="9" y="7"/>
                        <a:pt x="10" y="9"/>
                        <a:pt x="14" y="8"/>
                      </a:cubicBezTo>
                      <a:cubicBezTo>
                        <a:pt x="16" y="4"/>
                        <a:pt x="11" y="7"/>
                        <a:pt x="11" y="4"/>
                      </a:cubicBez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29" name="Freeform 1072">
                  <a:extLst>
                    <a:ext uri="{FF2B5EF4-FFF2-40B4-BE49-F238E27FC236}">
                      <a16:creationId xmlns:a16="http://schemas.microsoft.com/office/drawing/2014/main" id="{149670B8-B7C5-A54D-B283-D7E88B92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4" y="3234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0" name="Freeform 1073">
                  <a:extLst>
                    <a:ext uri="{FF2B5EF4-FFF2-40B4-BE49-F238E27FC236}">
                      <a16:creationId xmlns:a16="http://schemas.microsoft.com/office/drawing/2014/main" id="{A3B13C40-52AF-2540-8DBD-5B24286E0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1" y="3231"/>
                  <a:ext cx="6" cy="3"/>
                </a:xfrm>
                <a:custGeom>
                  <a:avLst/>
                  <a:gdLst>
                    <a:gd name="T0" fmla="*/ 3 w 7"/>
                    <a:gd name="T1" fmla="*/ 3 h 3"/>
                    <a:gd name="T2" fmla="*/ 7 w 7"/>
                    <a:gd name="T3" fmla="*/ 2 h 3"/>
                    <a:gd name="T4" fmla="*/ 0 w 7"/>
                    <a:gd name="T5" fmla="*/ 0 h 3"/>
                    <a:gd name="T6" fmla="*/ 3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3"/>
                      </a:moveTo>
                      <a:cubicBezTo>
                        <a:pt x="3" y="1"/>
                        <a:pt x="7" y="3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1" name="Freeform 1074">
                  <a:extLst>
                    <a:ext uri="{FF2B5EF4-FFF2-40B4-BE49-F238E27FC236}">
                      <a16:creationId xmlns:a16="http://schemas.microsoft.com/office/drawing/2014/main" id="{F3F10E76-C745-AA4E-80E9-113DAFACD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2" y="322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2" name="Freeform 1075">
                  <a:extLst>
                    <a:ext uri="{FF2B5EF4-FFF2-40B4-BE49-F238E27FC236}">
                      <a16:creationId xmlns:a16="http://schemas.microsoft.com/office/drawing/2014/main" id="{D7209260-84CF-7847-827E-FAA464413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3221"/>
                  <a:ext cx="10" cy="8"/>
                </a:xfrm>
                <a:custGeom>
                  <a:avLst/>
                  <a:gdLst>
                    <a:gd name="T0" fmla="*/ 2 w 12"/>
                    <a:gd name="T1" fmla="*/ 0 h 10"/>
                    <a:gd name="T2" fmla="*/ 3 w 12"/>
                    <a:gd name="T3" fmla="*/ 4 h 10"/>
                    <a:gd name="T4" fmla="*/ 3 w 12"/>
                    <a:gd name="T5" fmla="*/ 4 h 10"/>
                    <a:gd name="T6" fmla="*/ 9 w 12"/>
                    <a:gd name="T7" fmla="*/ 6 h 10"/>
                    <a:gd name="T8" fmla="*/ 9 w 12"/>
                    <a:gd name="T9" fmla="*/ 10 h 10"/>
                    <a:gd name="T10" fmla="*/ 12 w 12"/>
                    <a:gd name="T11" fmla="*/ 7 h 10"/>
                    <a:gd name="T12" fmla="*/ 2 w 12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2" y="0"/>
                      </a:moveTo>
                      <a:cubicBezTo>
                        <a:pt x="0" y="1"/>
                        <a:pt x="1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2"/>
                        <a:pt x="10" y="3"/>
                        <a:pt x="9" y="6"/>
                      </a:cubicBezTo>
                      <a:cubicBezTo>
                        <a:pt x="10" y="8"/>
                        <a:pt x="5" y="8"/>
                        <a:pt x="9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3" name="Freeform 1076">
                  <a:extLst>
                    <a:ext uri="{FF2B5EF4-FFF2-40B4-BE49-F238E27FC236}">
                      <a16:creationId xmlns:a16="http://schemas.microsoft.com/office/drawing/2014/main" id="{055CD84F-6CC7-3147-A26E-C52D43A8D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3225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4" name="Freeform 1077">
                  <a:extLst>
                    <a:ext uri="{FF2B5EF4-FFF2-40B4-BE49-F238E27FC236}">
                      <a16:creationId xmlns:a16="http://schemas.microsoft.com/office/drawing/2014/main" id="{531BF46A-5972-DD49-9357-CCF2FE64E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322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5" name="Freeform 1078">
                  <a:extLst>
                    <a:ext uri="{FF2B5EF4-FFF2-40B4-BE49-F238E27FC236}">
                      <a16:creationId xmlns:a16="http://schemas.microsoft.com/office/drawing/2014/main" id="{B18C389B-E327-244D-9B4D-04438B5C2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1" y="3211"/>
                  <a:ext cx="11" cy="9"/>
                </a:xfrm>
                <a:custGeom>
                  <a:avLst/>
                  <a:gdLst>
                    <a:gd name="T0" fmla="*/ 1 w 13"/>
                    <a:gd name="T1" fmla="*/ 3 h 10"/>
                    <a:gd name="T2" fmla="*/ 5 w 13"/>
                    <a:gd name="T3" fmla="*/ 10 h 10"/>
                    <a:gd name="T4" fmla="*/ 13 w 13"/>
                    <a:gd name="T5" fmla="*/ 5 h 10"/>
                    <a:gd name="T6" fmla="*/ 11 w 13"/>
                    <a:gd name="T7" fmla="*/ 1 h 10"/>
                    <a:gd name="T8" fmla="*/ 1 w 13"/>
                    <a:gd name="T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1" y="3"/>
                      </a:moveTo>
                      <a:cubicBezTo>
                        <a:pt x="7" y="4"/>
                        <a:pt x="0" y="9"/>
                        <a:pt x="5" y="10"/>
                      </a:cubicBezTo>
                      <a:cubicBezTo>
                        <a:pt x="5" y="6"/>
                        <a:pt x="10" y="4"/>
                        <a:pt x="13" y="5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6" name="Freeform 1079">
                  <a:extLst>
                    <a:ext uri="{FF2B5EF4-FFF2-40B4-BE49-F238E27FC236}">
                      <a16:creationId xmlns:a16="http://schemas.microsoft.com/office/drawing/2014/main" id="{82218F65-D8D1-C543-9E98-65B22C860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320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7" name="Freeform 1080">
                  <a:extLst>
                    <a:ext uri="{FF2B5EF4-FFF2-40B4-BE49-F238E27FC236}">
                      <a16:creationId xmlns:a16="http://schemas.microsoft.com/office/drawing/2014/main" id="{4C3048A2-20A1-B548-91F7-140B0A3E6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3192"/>
                  <a:ext cx="15" cy="17"/>
                </a:xfrm>
                <a:custGeom>
                  <a:avLst/>
                  <a:gdLst>
                    <a:gd name="T0" fmla="*/ 2 w 17"/>
                    <a:gd name="T1" fmla="*/ 0 h 20"/>
                    <a:gd name="T2" fmla="*/ 8 w 17"/>
                    <a:gd name="T3" fmla="*/ 9 h 20"/>
                    <a:gd name="T4" fmla="*/ 3 w 17"/>
                    <a:gd name="T5" fmla="*/ 6 h 20"/>
                    <a:gd name="T6" fmla="*/ 6 w 17"/>
                    <a:gd name="T7" fmla="*/ 14 h 20"/>
                    <a:gd name="T8" fmla="*/ 0 w 17"/>
                    <a:gd name="T9" fmla="*/ 10 h 20"/>
                    <a:gd name="T10" fmla="*/ 5 w 17"/>
                    <a:gd name="T11" fmla="*/ 17 h 20"/>
                    <a:gd name="T12" fmla="*/ 1 w 17"/>
                    <a:gd name="T13" fmla="*/ 20 h 20"/>
                    <a:gd name="T14" fmla="*/ 8 w 17"/>
                    <a:gd name="T15" fmla="*/ 19 h 20"/>
                    <a:gd name="T16" fmla="*/ 7 w 17"/>
                    <a:gd name="T17" fmla="*/ 16 h 20"/>
                    <a:gd name="T18" fmla="*/ 11 w 17"/>
                    <a:gd name="T19" fmla="*/ 18 h 20"/>
                    <a:gd name="T20" fmla="*/ 16 w 17"/>
                    <a:gd name="T21" fmla="*/ 7 h 20"/>
                    <a:gd name="T22" fmla="*/ 2 w 17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0">
                      <a:moveTo>
                        <a:pt x="2" y="0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8"/>
                        <a:pt x="4" y="8"/>
                        <a:pt x="3" y="6"/>
                      </a:cubicBezTo>
                      <a:cubicBezTo>
                        <a:pt x="2" y="10"/>
                        <a:pt x="7" y="11"/>
                        <a:pt x="6" y="14"/>
                      </a:cubicBezTo>
                      <a:cubicBezTo>
                        <a:pt x="0" y="14"/>
                        <a:pt x="6" y="8"/>
                        <a:pt x="0" y="10"/>
                      </a:cubicBezTo>
                      <a:cubicBezTo>
                        <a:pt x="0" y="12"/>
                        <a:pt x="0" y="15"/>
                        <a:pt x="5" y="17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8"/>
                        <a:pt x="3" y="16"/>
                        <a:pt x="7" y="16"/>
                      </a:cubicBezTo>
                      <a:cubicBezTo>
                        <a:pt x="10" y="16"/>
                        <a:pt x="11" y="17"/>
                        <a:pt x="11" y="18"/>
                      </a:cubicBezTo>
                      <a:cubicBezTo>
                        <a:pt x="10" y="16"/>
                        <a:pt x="17" y="12"/>
                        <a:pt x="16" y="7"/>
                      </a:cubicBezTo>
                      <a:cubicBezTo>
                        <a:pt x="16" y="2"/>
                        <a:pt x="5" y="3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8" name="Freeform 1081">
                  <a:extLst>
                    <a:ext uri="{FF2B5EF4-FFF2-40B4-BE49-F238E27FC236}">
                      <a16:creationId xmlns:a16="http://schemas.microsoft.com/office/drawing/2014/main" id="{3C5A267D-88A3-F34E-8718-6078422FC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2" y="3191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39" name="Freeform 1082">
                  <a:extLst>
                    <a:ext uri="{FF2B5EF4-FFF2-40B4-BE49-F238E27FC236}">
                      <a16:creationId xmlns:a16="http://schemas.microsoft.com/office/drawing/2014/main" id="{EA853A43-932E-0F4C-B6B3-D901A07E3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3175"/>
                  <a:ext cx="16" cy="15"/>
                </a:xfrm>
                <a:custGeom>
                  <a:avLst/>
                  <a:gdLst>
                    <a:gd name="T0" fmla="*/ 1 w 18"/>
                    <a:gd name="T1" fmla="*/ 11 h 17"/>
                    <a:gd name="T2" fmla="*/ 5 w 18"/>
                    <a:gd name="T3" fmla="*/ 15 h 17"/>
                    <a:gd name="T4" fmla="*/ 2 w 18"/>
                    <a:gd name="T5" fmla="*/ 16 h 17"/>
                    <a:gd name="T6" fmla="*/ 7 w 18"/>
                    <a:gd name="T7" fmla="*/ 17 h 17"/>
                    <a:gd name="T8" fmla="*/ 4 w 18"/>
                    <a:gd name="T9" fmla="*/ 9 h 17"/>
                    <a:gd name="T10" fmla="*/ 13 w 18"/>
                    <a:gd name="T11" fmla="*/ 7 h 17"/>
                    <a:gd name="T12" fmla="*/ 11 w 18"/>
                    <a:gd name="T13" fmla="*/ 11 h 17"/>
                    <a:gd name="T14" fmla="*/ 10 w 18"/>
                    <a:gd name="T15" fmla="*/ 0 h 17"/>
                    <a:gd name="T16" fmla="*/ 8 w 18"/>
                    <a:gd name="T17" fmla="*/ 3 h 17"/>
                    <a:gd name="T18" fmla="*/ 6 w 18"/>
                    <a:gd name="T19" fmla="*/ 0 h 17"/>
                    <a:gd name="T20" fmla="*/ 1 w 18"/>
                    <a:gd name="T2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" y="11"/>
                      </a:move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6"/>
                        <a:pt x="3" y="16"/>
                        <a:pt x="2" y="16"/>
                      </a:cubicBezTo>
                      <a:cubicBezTo>
                        <a:pt x="3" y="16"/>
                        <a:pt x="6" y="17"/>
                        <a:pt x="7" y="17"/>
                      </a:cubicBezTo>
                      <a:cubicBezTo>
                        <a:pt x="13" y="15"/>
                        <a:pt x="5" y="12"/>
                        <a:pt x="4" y="9"/>
                      </a:cubicBezTo>
                      <a:cubicBezTo>
                        <a:pt x="7" y="3"/>
                        <a:pt x="7" y="10"/>
                        <a:pt x="13" y="7"/>
                      </a:cubicBezTo>
                      <a:cubicBezTo>
                        <a:pt x="13" y="9"/>
                        <a:pt x="11" y="9"/>
                        <a:pt x="11" y="11"/>
                      </a:cubicBezTo>
                      <a:cubicBezTo>
                        <a:pt x="18" y="8"/>
                        <a:pt x="11" y="3"/>
                        <a:pt x="10" y="0"/>
                      </a:cubicBezTo>
                      <a:cubicBezTo>
                        <a:pt x="9" y="1"/>
                        <a:pt x="7" y="1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0" name="Freeform 1083">
                  <a:extLst>
                    <a:ext uri="{FF2B5EF4-FFF2-40B4-BE49-F238E27FC236}">
                      <a16:creationId xmlns:a16="http://schemas.microsoft.com/office/drawing/2014/main" id="{70CAA72F-4930-E94A-BE60-50C565BB1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4" y="3189"/>
                  <a:ext cx="3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1" name="Freeform 1084">
                  <a:extLst>
                    <a:ext uri="{FF2B5EF4-FFF2-40B4-BE49-F238E27FC236}">
                      <a16:creationId xmlns:a16="http://schemas.microsoft.com/office/drawing/2014/main" id="{AD2B98EF-4AF6-FE48-8CFA-02305A7B2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" y="31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2" name="Freeform 1085">
                  <a:extLst>
                    <a:ext uri="{FF2B5EF4-FFF2-40B4-BE49-F238E27FC236}">
                      <a16:creationId xmlns:a16="http://schemas.microsoft.com/office/drawing/2014/main" id="{EFFA44C0-D14F-A04F-986E-21188440C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3174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3" name="Freeform 1086">
                  <a:extLst>
                    <a:ext uri="{FF2B5EF4-FFF2-40B4-BE49-F238E27FC236}">
                      <a16:creationId xmlns:a16="http://schemas.microsoft.com/office/drawing/2014/main" id="{735D6A7F-F1E1-5B49-A0EF-454D884DA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2" y="3076"/>
                  <a:ext cx="16" cy="96"/>
                </a:xfrm>
                <a:custGeom>
                  <a:avLst/>
                  <a:gdLst>
                    <a:gd name="T0" fmla="*/ 16 w 19"/>
                    <a:gd name="T1" fmla="*/ 1 h 112"/>
                    <a:gd name="T2" fmla="*/ 12 w 19"/>
                    <a:gd name="T3" fmla="*/ 5 h 112"/>
                    <a:gd name="T4" fmla="*/ 8 w 19"/>
                    <a:gd name="T5" fmla="*/ 0 h 112"/>
                    <a:gd name="T6" fmla="*/ 1 w 19"/>
                    <a:gd name="T7" fmla="*/ 0 h 112"/>
                    <a:gd name="T8" fmla="*/ 4 w 19"/>
                    <a:gd name="T9" fmla="*/ 9 h 112"/>
                    <a:gd name="T10" fmla="*/ 0 w 19"/>
                    <a:gd name="T11" fmla="*/ 9 h 112"/>
                    <a:gd name="T12" fmla="*/ 3 w 19"/>
                    <a:gd name="T13" fmla="*/ 26 h 112"/>
                    <a:gd name="T14" fmla="*/ 4 w 19"/>
                    <a:gd name="T15" fmla="*/ 38 h 112"/>
                    <a:gd name="T16" fmla="*/ 3 w 19"/>
                    <a:gd name="T17" fmla="*/ 85 h 112"/>
                    <a:gd name="T18" fmla="*/ 9 w 19"/>
                    <a:gd name="T19" fmla="*/ 87 h 112"/>
                    <a:gd name="T20" fmla="*/ 5 w 19"/>
                    <a:gd name="T21" fmla="*/ 90 h 112"/>
                    <a:gd name="T22" fmla="*/ 5 w 19"/>
                    <a:gd name="T23" fmla="*/ 88 h 112"/>
                    <a:gd name="T24" fmla="*/ 4 w 19"/>
                    <a:gd name="T25" fmla="*/ 101 h 112"/>
                    <a:gd name="T26" fmla="*/ 11 w 19"/>
                    <a:gd name="T27" fmla="*/ 101 h 112"/>
                    <a:gd name="T28" fmla="*/ 3 w 19"/>
                    <a:gd name="T29" fmla="*/ 107 h 112"/>
                    <a:gd name="T30" fmla="*/ 9 w 19"/>
                    <a:gd name="T31" fmla="*/ 112 h 112"/>
                    <a:gd name="T32" fmla="*/ 14 w 19"/>
                    <a:gd name="T33" fmla="*/ 107 h 112"/>
                    <a:gd name="T34" fmla="*/ 17 w 19"/>
                    <a:gd name="T35" fmla="*/ 111 h 112"/>
                    <a:gd name="T36" fmla="*/ 7 w 19"/>
                    <a:gd name="T37" fmla="*/ 80 h 112"/>
                    <a:gd name="T38" fmla="*/ 11 w 19"/>
                    <a:gd name="T39" fmla="*/ 81 h 112"/>
                    <a:gd name="T40" fmla="*/ 15 w 19"/>
                    <a:gd name="T41" fmla="*/ 62 h 112"/>
                    <a:gd name="T42" fmla="*/ 8 w 19"/>
                    <a:gd name="T43" fmla="*/ 55 h 112"/>
                    <a:gd name="T44" fmla="*/ 11 w 19"/>
                    <a:gd name="T45" fmla="*/ 51 h 112"/>
                    <a:gd name="T46" fmla="*/ 8 w 19"/>
                    <a:gd name="T47" fmla="*/ 51 h 112"/>
                    <a:gd name="T48" fmla="*/ 12 w 19"/>
                    <a:gd name="T49" fmla="*/ 45 h 112"/>
                    <a:gd name="T50" fmla="*/ 4 w 19"/>
                    <a:gd name="T51" fmla="*/ 44 h 112"/>
                    <a:gd name="T52" fmla="*/ 15 w 19"/>
                    <a:gd name="T53" fmla="*/ 33 h 112"/>
                    <a:gd name="T54" fmla="*/ 11 w 19"/>
                    <a:gd name="T55" fmla="*/ 35 h 112"/>
                    <a:gd name="T56" fmla="*/ 8 w 19"/>
                    <a:gd name="T57" fmla="*/ 32 h 112"/>
                    <a:gd name="T58" fmla="*/ 15 w 19"/>
                    <a:gd name="T59" fmla="*/ 31 h 112"/>
                    <a:gd name="T60" fmla="*/ 10 w 19"/>
                    <a:gd name="T61" fmla="*/ 22 h 112"/>
                    <a:gd name="T62" fmla="*/ 6 w 19"/>
                    <a:gd name="T63" fmla="*/ 23 h 112"/>
                    <a:gd name="T64" fmla="*/ 8 w 19"/>
                    <a:gd name="T65" fmla="*/ 11 h 112"/>
                    <a:gd name="T66" fmla="*/ 15 w 19"/>
                    <a:gd name="T67" fmla="*/ 17 h 112"/>
                    <a:gd name="T68" fmla="*/ 18 w 19"/>
                    <a:gd name="T69" fmla="*/ 14 h 112"/>
                    <a:gd name="T70" fmla="*/ 10 w 19"/>
                    <a:gd name="T71" fmla="*/ 6 h 112"/>
                    <a:gd name="T72" fmla="*/ 16 w 19"/>
                    <a:gd name="T73" fmla="*/ 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112">
                      <a:moveTo>
                        <a:pt x="16" y="1"/>
                      </a:moveTo>
                      <a:cubicBezTo>
                        <a:pt x="13" y="1"/>
                        <a:pt x="12" y="2"/>
                        <a:pt x="12" y="5"/>
                      </a:cubicBezTo>
                      <a:cubicBezTo>
                        <a:pt x="9" y="4"/>
                        <a:pt x="10" y="1"/>
                        <a:pt x="8" y="0"/>
                      </a:cubicBezTo>
                      <a:cubicBezTo>
                        <a:pt x="6" y="3"/>
                        <a:pt x="4" y="0"/>
                        <a:pt x="1" y="0"/>
                      </a:cubicBezTo>
                      <a:cubicBezTo>
                        <a:pt x="1" y="4"/>
                        <a:pt x="5" y="5"/>
                        <a:pt x="4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14"/>
                        <a:pt x="5" y="21"/>
                        <a:pt x="3" y="26"/>
                      </a:cubicBezTo>
                      <a:cubicBezTo>
                        <a:pt x="1" y="30"/>
                        <a:pt x="3" y="33"/>
                        <a:pt x="4" y="38"/>
                      </a:cubicBezTo>
                      <a:cubicBezTo>
                        <a:pt x="2" y="53"/>
                        <a:pt x="6" y="68"/>
                        <a:pt x="3" y="85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6" y="88"/>
                        <a:pt x="9" y="91"/>
                        <a:pt x="5" y="90"/>
                      </a:cubicBezTo>
                      <a:cubicBezTo>
                        <a:pt x="6" y="90"/>
                        <a:pt x="5" y="89"/>
                        <a:pt x="5" y="88"/>
                      </a:cubicBezTo>
                      <a:cubicBezTo>
                        <a:pt x="0" y="91"/>
                        <a:pt x="6" y="97"/>
                        <a:pt x="4" y="101"/>
                      </a:cubicBezTo>
                      <a:cubicBezTo>
                        <a:pt x="5" y="101"/>
                        <a:pt x="10" y="100"/>
                        <a:pt x="11" y="101"/>
                      </a:cubicBezTo>
                      <a:cubicBezTo>
                        <a:pt x="4" y="101"/>
                        <a:pt x="12" y="106"/>
                        <a:pt x="3" y="107"/>
                      </a:cubicBezTo>
                      <a:cubicBezTo>
                        <a:pt x="1" y="111"/>
                        <a:pt x="10" y="107"/>
                        <a:pt x="9" y="112"/>
                      </a:cubicBezTo>
                      <a:cubicBezTo>
                        <a:pt x="13" y="112"/>
                        <a:pt x="10" y="108"/>
                        <a:pt x="14" y="107"/>
                      </a:cubicBezTo>
                      <a:cubicBezTo>
                        <a:pt x="17" y="108"/>
                        <a:pt x="12" y="111"/>
                        <a:pt x="17" y="111"/>
                      </a:cubicBezTo>
                      <a:cubicBezTo>
                        <a:pt x="19" y="104"/>
                        <a:pt x="10" y="91"/>
                        <a:pt x="7" y="80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8" y="76"/>
                        <a:pt x="8" y="67"/>
                        <a:pt x="15" y="62"/>
                      </a:cubicBezTo>
                      <a:cubicBezTo>
                        <a:pt x="11" y="63"/>
                        <a:pt x="17" y="54"/>
                        <a:pt x="8" y="55"/>
                      </a:cubicBezTo>
                      <a:cubicBezTo>
                        <a:pt x="10" y="54"/>
                        <a:pt x="10" y="53"/>
                        <a:pt x="11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48"/>
                        <a:pt x="12" y="49"/>
                        <a:pt x="12" y="45"/>
                      </a:cubicBezTo>
                      <a:cubicBezTo>
                        <a:pt x="8" y="48"/>
                        <a:pt x="7" y="45"/>
                        <a:pt x="4" y="44"/>
                      </a:cubicBezTo>
                      <a:cubicBezTo>
                        <a:pt x="8" y="41"/>
                        <a:pt x="12" y="36"/>
                        <a:pt x="15" y="33"/>
                      </a:cubicBezTo>
                      <a:cubicBezTo>
                        <a:pt x="14" y="33"/>
                        <a:pt x="13" y="34"/>
                        <a:pt x="11" y="35"/>
                      </a:cubicBezTo>
                      <a:cubicBezTo>
                        <a:pt x="12" y="33"/>
                        <a:pt x="9" y="33"/>
                        <a:pt x="8" y="32"/>
                      </a:cubicBezTo>
                      <a:cubicBezTo>
                        <a:pt x="7" y="30"/>
                        <a:pt x="12" y="31"/>
                        <a:pt x="15" y="31"/>
                      </a:cubicBezTo>
                      <a:cubicBezTo>
                        <a:pt x="16" y="27"/>
                        <a:pt x="7" y="25"/>
                        <a:pt x="10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19"/>
                        <a:pt x="10" y="16"/>
                        <a:pt x="8" y="11"/>
                      </a:cubicBezTo>
                      <a:cubicBezTo>
                        <a:pt x="14" y="9"/>
                        <a:pt x="13" y="15"/>
                        <a:pt x="15" y="17"/>
                      </a:cubicBezTo>
                      <a:cubicBezTo>
                        <a:pt x="16" y="16"/>
                        <a:pt x="16" y="14"/>
                        <a:pt x="18" y="14"/>
                      </a:cubicBezTo>
                      <a:cubicBezTo>
                        <a:pt x="16" y="12"/>
                        <a:pt x="12" y="8"/>
                        <a:pt x="10" y="6"/>
                      </a:cubicBezTo>
                      <a:cubicBezTo>
                        <a:pt x="15" y="8"/>
                        <a:pt x="15" y="3"/>
                        <a:pt x="16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4" name="Freeform 1087">
                  <a:extLst>
                    <a:ext uri="{FF2B5EF4-FFF2-40B4-BE49-F238E27FC236}">
                      <a16:creationId xmlns:a16="http://schemas.microsoft.com/office/drawing/2014/main" id="{C9831B1E-EA75-2946-A1B7-E99BEF5E1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7" y="3087"/>
                  <a:ext cx="2" cy="2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5" name="Freeform 1088">
                  <a:extLst>
                    <a:ext uri="{FF2B5EF4-FFF2-40B4-BE49-F238E27FC236}">
                      <a16:creationId xmlns:a16="http://schemas.microsoft.com/office/drawing/2014/main" id="{AF0C4AC5-3428-9840-91E7-42233ABB2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30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6" name="Freeform 1089">
                  <a:extLst>
                    <a:ext uri="{FF2B5EF4-FFF2-40B4-BE49-F238E27FC236}">
                      <a16:creationId xmlns:a16="http://schemas.microsoft.com/office/drawing/2014/main" id="{BB4CE811-1C84-CB4C-AE2B-CE726F142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309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7" name="Freeform 1090">
                  <a:extLst>
                    <a:ext uri="{FF2B5EF4-FFF2-40B4-BE49-F238E27FC236}">
                      <a16:creationId xmlns:a16="http://schemas.microsoft.com/office/drawing/2014/main" id="{39A19882-20E3-2448-85C8-21DECF652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3102"/>
                  <a:ext cx="3" cy="2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8" name="Freeform 1091">
                  <a:extLst>
                    <a:ext uri="{FF2B5EF4-FFF2-40B4-BE49-F238E27FC236}">
                      <a16:creationId xmlns:a16="http://schemas.microsoft.com/office/drawing/2014/main" id="{ACA78A02-C96D-7742-8A39-C29793E68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3123"/>
                  <a:ext cx="2" cy="3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3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3"/>
                        <a:pt x="2" y="2"/>
                        <a:pt x="3" y="3"/>
                      </a:cubicBezTo>
                      <a:cubicBezTo>
                        <a:pt x="3" y="1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49" name="Freeform 1092">
                  <a:extLst>
                    <a:ext uri="{FF2B5EF4-FFF2-40B4-BE49-F238E27FC236}">
                      <a16:creationId xmlns:a16="http://schemas.microsoft.com/office/drawing/2014/main" id="{4F0860BE-F57E-F745-AB31-90B341C67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6" y="3079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1 h 5"/>
                    <a:gd name="T4" fmla="*/ 0 w 2"/>
                    <a:gd name="T5" fmla="*/ 0 h 5"/>
                    <a:gd name="T6" fmla="*/ 2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0" name="Freeform 1093">
                  <a:extLst>
                    <a:ext uri="{FF2B5EF4-FFF2-40B4-BE49-F238E27FC236}">
                      <a16:creationId xmlns:a16="http://schemas.microsoft.com/office/drawing/2014/main" id="{207025FE-D113-3741-B06E-1830998E9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8" y="3020"/>
                  <a:ext cx="21" cy="53"/>
                </a:xfrm>
                <a:custGeom>
                  <a:avLst/>
                  <a:gdLst>
                    <a:gd name="T0" fmla="*/ 5 w 24"/>
                    <a:gd name="T1" fmla="*/ 4 h 62"/>
                    <a:gd name="T2" fmla="*/ 2 w 24"/>
                    <a:gd name="T3" fmla="*/ 15 h 62"/>
                    <a:gd name="T4" fmla="*/ 12 w 24"/>
                    <a:gd name="T5" fmla="*/ 23 h 62"/>
                    <a:gd name="T6" fmla="*/ 3 w 24"/>
                    <a:gd name="T7" fmla="*/ 21 h 62"/>
                    <a:gd name="T8" fmla="*/ 9 w 24"/>
                    <a:gd name="T9" fmla="*/ 43 h 62"/>
                    <a:gd name="T10" fmla="*/ 6 w 24"/>
                    <a:gd name="T11" fmla="*/ 43 h 62"/>
                    <a:gd name="T12" fmla="*/ 15 w 24"/>
                    <a:gd name="T13" fmla="*/ 51 h 62"/>
                    <a:gd name="T14" fmla="*/ 4 w 24"/>
                    <a:gd name="T15" fmla="*/ 51 h 62"/>
                    <a:gd name="T16" fmla="*/ 4 w 24"/>
                    <a:gd name="T17" fmla="*/ 50 h 62"/>
                    <a:gd name="T18" fmla="*/ 7 w 24"/>
                    <a:gd name="T19" fmla="*/ 61 h 62"/>
                    <a:gd name="T20" fmla="*/ 13 w 24"/>
                    <a:gd name="T21" fmla="*/ 62 h 62"/>
                    <a:gd name="T22" fmla="*/ 18 w 24"/>
                    <a:gd name="T23" fmla="*/ 62 h 62"/>
                    <a:gd name="T24" fmla="*/ 14 w 24"/>
                    <a:gd name="T25" fmla="*/ 55 h 62"/>
                    <a:gd name="T26" fmla="*/ 19 w 24"/>
                    <a:gd name="T27" fmla="*/ 54 h 62"/>
                    <a:gd name="T28" fmla="*/ 16 w 24"/>
                    <a:gd name="T29" fmla="*/ 51 h 62"/>
                    <a:gd name="T30" fmla="*/ 20 w 24"/>
                    <a:gd name="T31" fmla="*/ 50 h 62"/>
                    <a:gd name="T32" fmla="*/ 16 w 24"/>
                    <a:gd name="T33" fmla="*/ 45 h 62"/>
                    <a:gd name="T34" fmla="*/ 17 w 24"/>
                    <a:gd name="T35" fmla="*/ 46 h 62"/>
                    <a:gd name="T36" fmla="*/ 13 w 24"/>
                    <a:gd name="T37" fmla="*/ 42 h 62"/>
                    <a:gd name="T38" fmla="*/ 18 w 24"/>
                    <a:gd name="T39" fmla="*/ 40 h 62"/>
                    <a:gd name="T40" fmla="*/ 14 w 24"/>
                    <a:gd name="T41" fmla="*/ 40 h 62"/>
                    <a:gd name="T42" fmla="*/ 20 w 24"/>
                    <a:gd name="T43" fmla="*/ 27 h 62"/>
                    <a:gd name="T44" fmla="*/ 16 w 24"/>
                    <a:gd name="T45" fmla="*/ 26 h 62"/>
                    <a:gd name="T46" fmla="*/ 19 w 24"/>
                    <a:gd name="T47" fmla="*/ 32 h 62"/>
                    <a:gd name="T48" fmla="*/ 10 w 24"/>
                    <a:gd name="T49" fmla="*/ 31 h 62"/>
                    <a:gd name="T50" fmla="*/ 18 w 24"/>
                    <a:gd name="T51" fmla="*/ 23 h 62"/>
                    <a:gd name="T52" fmla="*/ 16 w 24"/>
                    <a:gd name="T53" fmla="*/ 14 h 62"/>
                    <a:gd name="T54" fmla="*/ 18 w 24"/>
                    <a:gd name="T55" fmla="*/ 14 h 62"/>
                    <a:gd name="T56" fmla="*/ 15 w 24"/>
                    <a:gd name="T57" fmla="*/ 7 h 62"/>
                    <a:gd name="T58" fmla="*/ 13 w 24"/>
                    <a:gd name="T59" fmla="*/ 9 h 62"/>
                    <a:gd name="T60" fmla="*/ 10 w 24"/>
                    <a:gd name="T61" fmla="*/ 7 h 62"/>
                    <a:gd name="T62" fmla="*/ 12 w 24"/>
                    <a:gd name="T63" fmla="*/ 6 h 62"/>
                    <a:gd name="T64" fmla="*/ 7 w 24"/>
                    <a:gd name="T65" fmla="*/ 0 h 62"/>
                    <a:gd name="T66" fmla="*/ 10 w 24"/>
                    <a:gd name="T67" fmla="*/ 7 h 62"/>
                    <a:gd name="T68" fmla="*/ 5 w 24"/>
                    <a:gd name="T69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62">
                      <a:moveTo>
                        <a:pt x="5" y="4"/>
                      </a:moveTo>
                      <a:cubicBezTo>
                        <a:pt x="0" y="7"/>
                        <a:pt x="3" y="12"/>
                        <a:pt x="2" y="15"/>
                      </a:cubicBezTo>
                      <a:cubicBezTo>
                        <a:pt x="4" y="22"/>
                        <a:pt x="12" y="16"/>
                        <a:pt x="12" y="23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8"/>
                        <a:pt x="1" y="37"/>
                        <a:pt x="9" y="43"/>
                      </a:cubicBezTo>
                      <a:cubicBezTo>
                        <a:pt x="8" y="43"/>
                        <a:pt x="7" y="44"/>
                        <a:pt x="6" y="43"/>
                      </a:cubicBezTo>
                      <a:cubicBezTo>
                        <a:pt x="6" y="47"/>
                        <a:pt x="19" y="45"/>
                        <a:pt x="15" y="51"/>
                      </a:cubicBezTo>
                      <a:cubicBezTo>
                        <a:pt x="10" y="45"/>
                        <a:pt x="10" y="52"/>
                        <a:pt x="4" y="51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4" y="53"/>
                        <a:pt x="7" y="58"/>
                        <a:pt x="7" y="61"/>
                      </a:cubicBezTo>
                      <a:cubicBezTo>
                        <a:pt x="9" y="61"/>
                        <a:pt x="13" y="59"/>
                        <a:pt x="13" y="62"/>
                      </a:cubicBezTo>
                      <a:cubicBezTo>
                        <a:pt x="13" y="61"/>
                        <a:pt x="16" y="62"/>
                        <a:pt x="18" y="62"/>
                      </a:cubicBezTo>
                      <a:cubicBezTo>
                        <a:pt x="16" y="58"/>
                        <a:pt x="18" y="57"/>
                        <a:pt x="14" y="55"/>
                      </a:cubicBezTo>
                      <a:cubicBezTo>
                        <a:pt x="18" y="53"/>
                        <a:pt x="15" y="56"/>
                        <a:pt x="19" y="54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7" y="49"/>
                        <a:pt x="19" y="53"/>
                        <a:pt x="20" y="50"/>
                      </a:cubicBezTo>
                      <a:cubicBezTo>
                        <a:pt x="18" y="50"/>
                        <a:pt x="16" y="47"/>
                        <a:pt x="16" y="45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6" y="44"/>
                        <a:pt x="18" y="41"/>
                        <a:pt x="13" y="42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6" y="35"/>
                        <a:pt x="24" y="34"/>
                        <a:pt x="20" y="27"/>
                      </a:cubicBezTo>
                      <a:cubicBezTo>
                        <a:pt x="19" y="29"/>
                        <a:pt x="17" y="27"/>
                        <a:pt x="16" y="26"/>
                      </a:cubicBezTo>
                      <a:cubicBezTo>
                        <a:pt x="14" y="29"/>
                        <a:pt x="19" y="30"/>
                        <a:pt x="19" y="32"/>
                      </a:cubicBezTo>
                      <a:cubicBezTo>
                        <a:pt x="16" y="33"/>
                        <a:pt x="12" y="28"/>
                        <a:pt x="10" y="31"/>
                      </a:cubicBezTo>
                      <a:cubicBezTo>
                        <a:pt x="14" y="28"/>
                        <a:pt x="9" y="25"/>
                        <a:pt x="18" y="23"/>
                      </a:cubicBezTo>
                      <a:cubicBezTo>
                        <a:pt x="19" y="19"/>
                        <a:pt x="14" y="18"/>
                        <a:pt x="16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2" y="13"/>
                        <a:pt x="20" y="10"/>
                        <a:pt x="15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1" y="9"/>
                        <a:pt x="11" y="8"/>
                        <a:pt x="10" y="7"/>
                      </a:cubicBezTo>
                      <a:cubicBezTo>
                        <a:pt x="11" y="7"/>
                        <a:pt x="11" y="7"/>
                        <a:pt x="12" y="6"/>
                      </a:cubicBezTo>
                      <a:cubicBezTo>
                        <a:pt x="8" y="6"/>
                        <a:pt x="8" y="1"/>
                        <a:pt x="7" y="0"/>
                      </a:cubicBezTo>
                      <a:cubicBezTo>
                        <a:pt x="6" y="2"/>
                        <a:pt x="9" y="5"/>
                        <a:pt x="10" y="7"/>
                      </a:cubicBezTo>
                      <a:cubicBezTo>
                        <a:pt x="8" y="6"/>
                        <a:pt x="4" y="6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1" name="Freeform 1094">
                  <a:extLst>
                    <a:ext uri="{FF2B5EF4-FFF2-40B4-BE49-F238E27FC236}">
                      <a16:creationId xmlns:a16="http://schemas.microsoft.com/office/drawing/2014/main" id="{0BB693CF-F12D-B24F-8C77-2688D0BE1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" y="305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2" name="Freeform 1095">
                  <a:extLst>
                    <a:ext uri="{FF2B5EF4-FFF2-40B4-BE49-F238E27FC236}">
                      <a16:creationId xmlns:a16="http://schemas.microsoft.com/office/drawing/2014/main" id="{8CE69F13-A70E-4241-A7D3-3B162A42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2978"/>
                  <a:ext cx="25" cy="41"/>
                </a:xfrm>
                <a:custGeom>
                  <a:avLst/>
                  <a:gdLst>
                    <a:gd name="T0" fmla="*/ 14 w 28"/>
                    <a:gd name="T1" fmla="*/ 35 h 48"/>
                    <a:gd name="T2" fmla="*/ 19 w 28"/>
                    <a:gd name="T3" fmla="*/ 33 h 48"/>
                    <a:gd name="T4" fmla="*/ 9 w 28"/>
                    <a:gd name="T5" fmla="*/ 33 h 48"/>
                    <a:gd name="T6" fmla="*/ 7 w 28"/>
                    <a:gd name="T7" fmla="*/ 28 h 48"/>
                    <a:gd name="T8" fmla="*/ 16 w 28"/>
                    <a:gd name="T9" fmla="*/ 28 h 48"/>
                    <a:gd name="T10" fmla="*/ 18 w 28"/>
                    <a:gd name="T11" fmla="*/ 23 h 48"/>
                    <a:gd name="T12" fmla="*/ 12 w 28"/>
                    <a:gd name="T13" fmla="*/ 23 h 48"/>
                    <a:gd name="T14" fmla="*/ 9 w 28"/>
                    <a:gd name="T15" fmla="*/ 18 h 48"/>
                    <a:gd name="T16" fmla="*/ 11 w 28"/>
                    <a:gd name="T17" fmla="*/ 20 h 48"/>
                    <a:gd name="T18" fmla="*/ 17 w 28"/>
                    <a:gd name="T19" fmla="*/ 17 h 48"/>
                    <a:gd name="T20" fmla="*/ 2 w 28"/>
                    <a:gd name="T21" fmla="*/ 3 h 48"/>
                    <a:gd name="T22" fmla="*/ 3 w 28"/>
                    <a:gd name="T23" fmla="*/ 7 h 48"/>
                    <a:gd name="T24" fmla="*/ 10 w 28"/>
                    <a:gd name="T25" fmla="*/ 8 h 48"/>
                    <a:gd name="T26" fmla="*/ 8 w 28"/>
                    <a:gd name="T27" fmla="*/ 12 h 48"/>
                    <a:gd name="T28" fmla="*/ 4 w 28"/>
                    <a:gd name="T29" fmla="*/ 9 h 48"/>
                    <a:gd name="T30" fmla="*/ 4 w 28"/>
                    <a:gd name="T31" fmla="*/ 41 h 48"/>
                    <a:gd name="T32" fmla="*/ 4 w 28"/>
                    <a:gd name="T33" fmla="*/ 37 h 48"/>
                    <a:gd name="T34" fmla="*/ 8 w 28"/>
                    <a:gd name="T35" fmla="*/ 41 h 48"/>
                    <a:gd name="T36" fmla="*/ 15 w 28"/>
                    <a:gd name="T37" fmla="*/ 39 h 48"/>
                    <a:gd name="T38" fmla="*/ 13 w 28"/>
                    <a:gd name="T39" fmla="*/ 41 h 48"/>
                    <a:gd name="T40" fmla="*/ 19 w 28"/>
                    <a:gd name="T41" fmla="*/ 41 h 48"/>
                    <a:gd name="T42" fmla="*/ 22 w 28"/>
                    <a:gd name="T43" fmla="*/ 48 h 48"/>
                    <a:gd name="T44" fmla="*/ 23 w 28"/>
                    <a:gd name="T45" fmla="*/ 37 h 48"/>
                    <a:gd name="T46" fmla="*/ 14 w 28"/>
                    <a:gd name="T47" fmla="*/ 3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8">
                      <a:moveTo>
                        <a:pt x="14" y="35"/>
                      </a:moveTo>
                      <a:cubicBezTo>
                        <a:pt x="15" y="32"/>
                        <a:pt x="17" y="36"/>
                        <a:pt x="19" y="33"/>
                      </a:cubicBezTo>
                      <a:cubicBezTo>
                        <a:pt x="16" y="30"/>
                        <a:pt x="13" y="36"/>
                        <a:pt x="9" y="33"/>
                      </a:cubicBezTo>
                      <a:cubicBezTo>
                        <a:pt x="11" y="32"/>
                        <a:pt x="7" y="29"/>
                        <a:pt x="7" y="28"/>
                      </a:cubicBezTo>
                      <a:cubicBezTo>
                        <a:pt x="10" y="29"/>
                        <a:pt x="15" y="29"/>
                        <a:pt x="16" y="28"/>
                      </a:cubicBezTo>
                      <a:cubicBezTo>
                        <a:pt x="15" y="27"/>
                        <a:pt x="17" y="25"/>
                        <a:pt x="18" y="23"/>
                      </a:cubicBezTo>
                      <a:cubicBezTo>
                        <a:pt x="14" y="27"/>
                        <a:pt x="16" y="20"/>
                        <a:pt x="12" y="23"/>
                      </a:cubicBezTo>
                      <a:cubicBezTo>
                        <a:pt x="9" y="23"/>
                        <a:pt x="6" y="19"/>
                        <a:pt x="9" y="18"/>
                      </a:cubicBezTo>
                      <a:cubicBezTo>
                        <a:pt x="11" y="18"/>
                        <a:pt x="11" y="19"/>
                        <a:pt x="11" y="20"/>
                      </a:cubicBezTo>
                      <a:cubicBezTo>
                        <a:pt x="15" y="21"/>
                        <a:pt x="13" y="17"/>
                        <a:pt x="17" y="17"/>
                      </a:cubicBezTo>
                      <a:cubicBezTo>
                        <a:pt x="11" y="13"/>
                        <a:pt x="12" y="0"/>
                        <a:pt x="2" y="3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5" y="3"/>
                        <a:pt x="8" y="7"/>
                        <a:pt x="10" y="8"/>
                      </a:cubicBezTo>
                      <a:cubicBezTo>
                        <a:pt x="8" y="10"/>
                        <a:pt x="11" y="13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2" y="31"/>
                        <a:pt x="4" y="41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37"/>
                        <a:pt x="7" y="39"/>
                        <a:pt x="8" y="41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4" y="40"/>
                        <a:pt x="15" y="41"/>
                        <a:pt x="13" y="41"/>
                      </a:cubicBezTo>
                      <a:cubicBezTo>
                        <a:pt x="15" y="43"/>
                        <a:pt x="17" y="42"/>
                        <a:pt x="19" y="41"/>
                      </a:cubicBezTo>
                      <a:cubicBezTo>
                        <a:pt x="20" y="45"/>
                        <a:pt x="18" y="45"/>
                        <a:pt x="22" y="48"/>
                      </a:cubicBezTo>
                      <a:cubicBezTo>
                        <a:pt x="28" y="43"/>
                        <a:pt x="18" y="43"/>
                        <a:pt x="23" y="37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3" name="Freeform 1096">
                  <a:extLst>
                    <a:ext uri="{FF2B5EF4-FFF2-40B4-BE49-F238E27FC236}">
                      <a16:creationId xmlns:a16="http://schemas.microsoft.com/office/drawing/2014/main" id="{CE8E1FE1-40D4-BE4C-AA87-23BC6C460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3017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1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4" name="Freeform 1097">
                  <a:extLst>
                    <a:ext uri="{FF2B5EF4-FFF2-40B4-BE49-F238E27FC236}">
                      <a16:creationId xmlns:a16="http://schemas.microsoft.com/office/drawing/2014/main" id="{84063457-E850-BB41-83A3-D638751D5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3015"/>
                  <a:ext cx="3" cy="2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5" name="Freeform 1098">
                  <a:extLst>
                    <a:ext uri="{FF2B5EF4-FFF2-40B4-BE49-F238E27FC236}">
                      <a16:creationId xmlns:a16="http://schemas.microsoft.com/office/drawing/2014/main" id="{779E48D5-A277-5C47-B3A4-6DE277FFF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2986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6" name="Freeform 1099">
                  <a:extLst>
                    <a:ext uri="{FF2B5EF4-FFF2-40B4-BE49-F238E27FC236}">
                      <a16:creationId xmlns:a16="http://schemas.microsoft.com/office/drawing/2014/main" id="{63C590FA-F37E-9B49-9854-55173C274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8" y="2968"/>
                  <a:ext cx="11" cy="13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12 h 15"/>
                    <a:gd name="T4" fmla="*/ 12 w 13"/>
                    <a:gd name="T5" fmla="*/ 12 h 15"/>
                    <a:gd name="T6" fmla="*/ 4 w 13"/>
                    <a:gd name="T7" fmla="*/ 7 h 15"/>
                    <a:gd name="T8" fmla="*/ 5 w 13"/>
                    <a:gd name="T9" fmla="*/ 1 h 15"/>
                    <a:gd name="T10" fmla="*/ 0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cubicBezTo>
                        <a:pt x="1" y="5"/>
                        <a:pt x="4" y="7"/>
                        <a:pt x="0" y="12"/>
                      </a:cubicBezTo>
                      <a:cubicBezTo>
                        <a:pt x="4" y="15"/>
                        <a:pt x="8" y="11"/>
                        <a:pt x="12" y="12"/>
                      </a:cubicBezTo>
                      <a:cubicBezTo>
                        <a:pt x="13" y="10"/>
                        <a:pt x="6" y="10"/>
                        <a:pt x="4" y="7"/>
                      </a:cubicBezTo>
                      <a:cubicBezTo>
                        <a:pt x="8" y="6"/>
                        <a:pt x="4" y="3"/>
                        <a:pt x="5" y="1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7" name="Freeform 1100">
                  <a:extLst>
                    <a:ext uri="{FF2B5EF4-FFF2-40B4-BE49-F238E27FC236}">
                      <a16:creationId xmlns:a16="http://schemas.microsoft.com/office/drawing/2014/main" id="{87B4E143-1F91-D149-9893-0BBD7E7A7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872"/>
                  <a:ext cx="19" cy="100"/>
                </a:xfrm>
                <a:custGeom>
                  <a:avLst/>
                  <a:gdLst>
                    <a:gd name="T0" fmla="*/ 13 w 22"/>
                    <a:gd name="T1" fmla="*/ 96 h 117"/>
                    <a:gd name="T2" fmla="*/ 12 w 22"/>
                    <a:gd name="T3" fmla="*/ 90 h 117"/>
                    <a:gd name="T4" fmla="*/ 14 w 22"/>
                    <a:gd name="T5" fmla="*/ 93 h 117"/>
                    <a:gd name="T6" fmla="*/ 17 w 22"/>
                    <a:gd name="T7" fmla="*/ 88 h 117"/>
                    <a:gd name="T8" fmla="*/ 14 w 22"/>
                    <a:gd name="T9" fmla="*/ 89 h 117"/>
                    <a:gd name="T10" fmla="*/ 13 w 22"/>
                    <a:gd name="T11" fmla="*/ 78 h 117"/>
                    <a:gd name="T12" fmla="*/ 8 w 22"/>
                    <a:gd name="T13" fmla="*/ 76 h 117"/>
                    <a:gd name="T14" fmla="*/ 16 w 22"/>
                    <a:gd name="T15" fmla="*/ 69 h 117"/>
                    <a:gd name="T16" fmla="*/ 5 w 22"/>
                    <a:gd name="T17" fmla="*/ 71 h 117"/>
                    <a:gd name="T18" fmla="*/ 9 w 22"/>
                    <a:gd name="T19" fmla="*/ 59 h 117"/>
                    <a:gd name="T20" fmla="*/ 10 w 22"/>
                    <a:gd name="T21" fmla="*/ 61 h 117"/>
                    <a:gd name="T22" fmla="*/ 10 w 22"/>
                    <a:gd name="T23" fmla="*/ 55 h 117"/>
                    <a:gd name="T24" fmla="*/ 15 w 22"/>
                    <a:gd name="T25" fmla="*/ 55 h 117"/>
                    <a:gd name="T26" fmla="*/ 14 w 22"/>
                    <a:gd name="T27" fmla="*/ 45 h 117"/>
                    <a:gd name="T28" fmla="*/ 17 w 22"/>
                    <a:gd name="T29" fmla="*/ 46 h 117"/>
                    <a:gd name="T30" fmla="*/ 13 w 22"/>
                    <a:gd name="T31" fmla="*/ 28 h 117"/>
                    <a:gd name="T32" fmla="*/ 16 w 22"/>
                    <a:gd name="T33" fmla="*/ 25 h 117"/>
                    <a:gd name="T34" fmla="*/ 6 w 22"/>
                    <a:gd name="T35" fmla="*/ 27 h 117"/>
                    <a:gd name="T36" fmla="*/ 7 w 22"/>
                    <a:gd name="T37" fmla="*/ 19 h 117"/>
                    <a:gd name="T38" fmla="*/ 13 w 22"/>
                    <a:gd name="T39" fmla="*/ 21 h 117"/>
                    <a:gd name="T40" fmla="*/ 10 w 22"/>
                    <a:gd name="T41" fmla="*/ 17 h 117"/>
                    <a:gd name="T42" fmla="*/ 16 w 22"/>
                    <a:gd name="T43" fmla="*/ 14 h 117"/>
                    <a:gd name="T44" fmla="*/ 8 w 22"/>
                    <a:gd name="T45" fmla="*/ 6 h 117"/>
                    <a:gd name="T46" fmla="*/ 9 w 22"/>
                    <a:gd name="T47" fmla="*/ 1 h 117"/>
                    <a:gd name="T48" fmla="*/ 0 w 22"/>
                    <a:gd name="T49" fmla="*/ 5 h 117"/>
                    <a:gd name="T50" fmla="*/ 2 w 22"/>
                    <a:gd name="T51" fmla="*/ 31 h 117"/>
                    <a:gd name="T52" fmla="*/ 7 w 22"/>
                    <a:gd name="T53" fmla="*/ 37 h 117"/>
                    <a:gd name="T54" fmla="*/ 1 w 22"/>
                    <a:gd name="T55" fmla="*/ 38 h 117"/>
                    <a:gd name="T56" fmla="*/ 7 w 22"/>
                    <a:gd name="T57" fmla="*/ 39 h 117"/>
                    <a:gd name="T58" fmla="*/ 1 w 22"/>
                    <a:gd name="T59" fmla="*/ 43 h 117"/>
                    <a:gd name="T60" fmla="*/ 7 w 22"/>
                    <a:gd name="T61" fmla="*/ 45 h 117"/>
                    <a:gd name="T62" fmla="*/ 0 w 22"/>
                    <a:gd name="T63" fmla="*/ 48 h 117"/>
                    <a:gd name="T64" fmla="*/ 3 w 22"/>
                    <a:gd name="T65" fmla="*/ 89 h 117"/>
                    <a:gd name="T66" fmla="*/ 7 w 22"/>
                    <a:gd name="T67" fmla="*/ 88 h 117"/>
                    <a:gd name="T68" fmla="*/ 7 w 22"/>
                    <a:gd name="T69" fmla="*/ 104 h 117"/>
                    <a:gd name="T70" fmla="*/ 11 w 22"/>
                    <a:gd name="T71" fmla="*/ 106 h 117"/>
                    <a:gd name="T72" fmla="*/ 1 w 22"/>
                    <a:gd name="T73" fmla="*/ 105 h 117"/>
                    <a:gd name="T74" fmla="*/ 3 w 22"/>
                    <a:gd name="T75" fmla="*/ 111 h 117"/>
                    <a:gd name="T76" fmla="*/ 5 w 22"/>
                    <a:gd name="T77" fmla="*/ 107 h 117"/>
                    <a:gd name="T78" fmla="*/ 3 w 22"/>
                    <a:gd name="T79" fmla="*/ 113 h 117"/>
                    <a:gd name="T80" fmla="*/ 14 w 22"/>
                    <a:gd name="T81" fmla="*/ 109 h 117"/>
                    <a:gd name="T82" fmla="*/ 19 w 22"/>
                    <a:gd name="T83" fmla="*/ 96 h 117"/>
                    <a:gd name="T84" fmla="*/ 13 w 22"/>
                    <a:gd name="T85" fmla="*/ 9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7">
                      <a:moveTo>
                        <a:pt x="13" y="96"/>
                      </a:moveTo>
                      <a:cubicBezTo>
                        <a:pt x="13" y="94"/>
                        <a:pt x="10" y="92"/>
                        <a:pt x="12" y="90"/>
                      </a:cubicBezTo>
                      <a:cubicBezTo>
                        <a:pt x="14" y="91"/>
                        <a:pt x="15" y="92"/>
                        <a:pt x="14" y="93"/>
                      </a:cubicBezTo>
                      <a:cubicBezTo>
                        <a:pt x="19" y="92"/>
                        <a:pt x="13" y="91"/>
                        <a:pt x="17" y="88"/>
                      </a:cubicBezTo>
                      <a:cubicBezTo>
                        <a:pt x="16" y="89"/>
                        <a:pt x="15" y="90"/>
                        <a:pt x="14" y="89"/>
                      </a:cubicBezTo>
                      <a:cubicBezTo>
                        <a:pt x="16" y="83"/>
                        <a:pt x="10" y="86"/>
                        <a:pt x="13" y="78"/>
                      </a:cubicBezTo>
                      <a:cubicBezTo>
                        <a:pt x="12" y="77"/>
                        <a:pt x="12" y="76"/>
                        <a:pt x="8" y="76"/>
                      </a:cubicBezTo>
                      <a:cubicBezTo>
                        <a:pt x="12" y="72"/>
                        <a:pt x="12" y="74"/>
                        <a:pt x="16" y="69"/>
                      </a:cubicBezTo>
                      <a:cubicBezTo>
                        <a:pt x="14" y="69"/>
                        <a:pt x="10" y="71"/>
                        <a:pt x="5" y="71"/>
                      </a:cubicBezTo>
                      <a:cubicBezTo>
                        <a:pt x="11" y="63"/>
                        <a:pt x="4" y="63"/>
                        <a:pt x="9" y="59"/>
                      </a:cubicBezTo>
                      <a:cubicBezTo>
                        <a:pt x="9" y="59"/>
                        <a:pt x="10" y="60"/>
                        <a:pt x="10" y="61"/>
                      </a:cubicBezTo>
                      <a:cubicBezTo>
                        <a:pt x="16" y="60"/>
                        <a:pt x="8" y="57"/>
                        <a:pt x="10" y="55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3"/>
                        <a:pt x="11" y="48"/>
                        <a:pt x="14" y="45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3" y="40"/>
                        <a:pt x="15" y="33"/>
                        <a:pt x="13" y="28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2" y="18"/>
                        <a:pt x="14" y="32"/>
                        <a:pt x="6" y="27"/>
                      </a:cubicBezTo>
                      <a:cubicBezTo>
                        <a:pt x="16" y="26"/>
                        <a:pt x="3" y="23"/>
                        <a:pt x="7" y="19"/>
                      </a:cubicBezTo>
                      <a:cubicBezTo>
                        <a:pt x="11" y="17"/>
                        <a:pt x="9" y="23"/>
                        <a:pt x="13" y="21"/>
                      </a:cubicBezTo>
                      <a:cubicBezTo>
                        <a:pt x="8" y="20"/>
                        <a:pt x="12" y="19"/>
                        <a:pt x="10" y="17"/>
                      </a:cubicBezTo>
                      <a:cubicBezTo>
                        <a:pt x="15" y="17"/>
                        <a:pt x="11" y="12"/>
                        <a:pt x="16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0" y="5"/>
                        <a:pt x="10" y="3"/>
                        <a:pt x="9" y="1"/>
                      </a:cubicBezTo>
                      <a:cubicBezTo>
                        <a:pt x="9" y="5"/>
                        <a:pt x="2" y="0"/>
                        <a:pt x="0" y="5"/>
                      </a:cubicBezTo>
                      <a:cubicBezTo>
                        <a:pt x="2" y="11"/>
                        <a:pt x="4" y="22"/>
                        <a:pt x="2" y="31"/>
                      </a:cubicBezTo>
                      <a:cubicBezTo>
                        <a:pt x="8" y="32"/>
                        <a:pt x="2" y="36"/>
                        <a:pt x="7" y="37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44"/>
                        <a:pt x="4" y="37"/>
                        <a:pt x="7" y="39"/>
                      </a:cubicBezTo>
                      <a:cubicBezTo>
                        <a:pt x="8" y="41"/>
                        <a:pt x="4" y="43"/>
                        <a:pt x="1" y="43"/>
                      </a:cubicBezTo>
                      <a:cubicBezTo>
                        <a:pt x="1" y="46"/>
                        <a:pt x="3" y="43"/>
                        <a:pt x="7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" y="60"/>
                        <a:pt x="7" y="75"/>
                        <a:pt x="3" y="89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5" y="94"/>
                        <a:pt x="17" y="99"/>
                        <a:pt x="7" y="104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9" y="105"/>
                        <a:pt x="4" y="107"/>
                        <a:pt x="1" y="105"/>
                      </a:cubicBezTo>
                      <a:cubicBezTo>
                        <a:pt x="3" y="107"/>
                        <a:pt x="1" y="109"/>
                        <a:pt x="3" y="111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8" y="110"/>
                        <a:pt x="6" y="112"/>
                        <a:pt x="3" y="113"/>
                      </a:cubicBezTo>
                      <a:cubicBezTo>
                        <a:pt x="7" y="117"/>
                        <a:pt x="10" y="110"/>
                        <a:pt x="14" y="109"/>
                      </a:cubicBezTo>
                      <a:cubicBezTo>
                        <a:pt x="6" y="102"/>
                        <a:pt x="22" y="103"/>
                        <a:pt x="19" y="96"/>
                      </a:cubicBezTo>
                      <a:cubicBezTo>
                        <a:pt x="17" y="92"/>
                        <a:pt x="15" y="97"/>
                        <a:pt x="13" y="9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8" name="Freeform 1101">
                  <a:extLst>
                    <a:ext uri="{FF2B5EF4-FFF2-40B4-BE49-F238E27FC236}">
                      <a16:creationId xmlns:a16="http://schemas.microsoft.com/office/drawing/2014/main" id="{DCA7B64F-0392-B44C-894D-5A917F1B2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9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59" name="Freeform 1102">
                  <a:extLst>
                    <a:ext uri="{FF2B5EF4-FFF2-40B4-BE49-F238E27FC236}">
                      <a16:creationId xmlns:a16="http://schemas.microsoft.com/office/drawing/2014/main" id="{32C30412-4FC1-8242-9027-948C1238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" y="2871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0" name="Rectangle 1103">
                  <a:extLst>
                    <a:ext uri="{FF2B5EF4-FFF2-40B4-BE49-F238E27FC236}">
                      <a16:creationId xmlns:a16="http://schemas.microsoft.com/office/drawing/2014/main" id="{0C6E8334-FF75-A14E-81F2-596D888F1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3" y="296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1" name="Freeform 1104">
                  <a:extLst>
                    <a:ext uri="{FF2B5EF4-FFF2-40B4-BE49-F238E27FC236}">
                      <a16:creationId xmlns:a16="http://schemas.microsoft.com/office/drawing/2014/main" id="{04C8FDD1-FC9A-B745-A9A9-1B1A4C9F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2970"/>
                  <a:ext cx="2" cy="2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2" name="Freeform 1105">
                  <a:extLst>
                    <a:ext uri="{FF2B5EF4-FFF2-40B4-BE49-F238E27FC236}">
                      <a16:creationId xmlns:a16="http://schemas.microsoft.com/office/drawing/2014/main" id="{E55D5B03-2D74-9242-83E0-DB77C488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2857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3" name="Freeform 1106">
                  <a:extLst>
                    <a:ext uri="{FF2B5EF4-FFF2-40B4-BE49-F238E27FC236}">
                      <a16:creationId xmlns:a16="http://schemas.microsoft.com/office/drawing/2014/main" id="{9D6480C5-3D87-9347-8DBA-93C097E3E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4" name="Freeform 1107">
                  <a:extLst>
                    <a:ext uri="{FF2B5EF4-FFF2-40B4-BE49-F238E27FC236}">
                      <a16:creationId xmlns:a16="http://schemas.microsoft.com/office/drawing/2014/main" id="{88E7BD19-40F4-944F-913C-AD8480184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7" y="2697"/>
                  <a:ext cx="29" cy="172"/>
                </a:xfrm>
                <a:custGeom>
                  <a:avLst/>
                  <a:gdLst>
                    <a:gd name="T0" fmla="*/ 16 w 34"/>
                    <a:gd name="T1" fmla="*/ 7 h 200"/>
                    <a:gd name="T2" fmla="*/ 10 w 34"/>
                    <a:gd name="T3" fmla="*/ 4 h 200"/>
                    <a:gd name="T4" fmla="*/ 6 w 34"/>
                    <a:gd name="T5" fmla="*/ 11 h 200"/>
                    <a:gd name="T6" fmla="*/ 11 w 34"/>
                    <a:gd name="T7" fmla="*/ 21 h 200"/>
                    <a:gd name="T8" fmla="*/ 12 w 34"/>
                    <a:gd name="T9" fmla="*/ 44 h 200"/>
                    <a:gd name="T10" fmla="*/ 10 w 34"/>
                    <a:gd name="T11" fmla="*/ 59 h 200"/>
                    <a:gd name="T12" fmla="*/ 16 w 34"/>
                    <a:gd name="T13" fmla="*/ 78 h 200"/>
                    <a:gd name="T14" fmla="*/ 14 w 34"/>
                    <a:gd name="T15" fmla="*/ 82 h 200"/>
                    <a:gd name="T16" fmla="*/ 13 w 34"/>
                    <a:gd name="T17" fmla="*/ 93 h 200"/>
                    <a:gd name="T18" fmla="*/ 23 w 34"/>
                    <a:gd name="T19" fmla="*/ 97 h 200"/>
                    <a:gd name="T20" fmla="*/ 24 w 34"/>
                    <a:gd name="T21" fmla="*/ 107 h 200"/>
                    <a:gd name="T22" fmla="*/ 20 w 34"/>
                    <a:gd name="T23" fmla="*/ 115 h 200"/>
                    <a:gd name="T24" fmla="*/ 20 w 34"/>
                    <a:gd name="T25" fmla="*/ 129 h 200"/>
                    <a:gd name="T26" fmla="*/ 18 w 34"/>
                    <a:gd name="T27" fmla="*/ 142 h 200"/>
                    <a:gd name="T28" fmla="*/ 21 w 34"/>
                    <a:gd name="T29" fmla="*/ 153 h 200"/>
                    <a:gd name="T30" fmla="*/ 25 w 34"/>
                    <a:gd name="T31" fmla="*/ 162 h 200"/>
                    <a:gd name="T32" fmla="*/ 20 w 34"/>
                    <a:gd name="T33" fmla="*/ 164 h 200"/>
                    <a:gd name="T34" fmla="*/ 22 w 34"/>
                    <a:gd name="T35" fmla="*/ 172 h 200"/>
                    <a:gd name="T36" fmla="*/ 21 w 34"/>
                    <a:gd name="T37" fmla="*/ 200 h 200"/>
                    <a:gd name="T38" fmla="*/ 22 w 34"/>
                    <a:gd name="T39" fmla="*/ 186 h 200"/>
                    <a:gd name="T40" fmla="*/ 19 w 34"/>
                    <a:gd name="T41" fmla="*/ 183 h 200"/>
                    <a:gd name="T42" fmla="*/ 31 w 34"/>
                    <a:gd name="T43" fmla="*/ 180 h 200"/>
                    <a:gd name="T44" fmla="*/ 32 w 34"/>
                    <a:gd name="T45" fmla="*/ 176 h 200"/>
                    <a:gd name="T46" fmla="*/ 30 w 34"/>
                    <a:gd name="T47" fmla="*/ 167 h 200"/>
                    <a:gd name="T48" fmla="*/ 32 w 34"/>
                    <a:gd name="T49" fmla="*/ 158 h 200"/>
                    <a:gd name="T50" fmla="*/ 32 w 34"/>
                    <a:gd name="T51" fmla="*/ 145 h 200"/>
                    <a:gd name="T52" fmla="*/ 29 w 34"/>
                    <a:gd name="T53" fmla="*/ 135 h 200"/>
                    <a:gd name="T54" fmla="*/ 31 w 34"/>
                    <a:gd name="T55" fmla="*/ 134 h 200"/>
                    <a:gd name="T56" fmla="*/ 31 w 34"/>
                    <a:gd name="T57" fmla="*/ 131 h 200"/>
                    <a:gd name="T58" fmla="*/ 29 w 34"/>
                    <a:gd name="T59" fmla="*/ 122 h 200"/>
                    <a:gd name="T60" fmla="*/ 26 w 34"/>
                    <a:gd name="T61" fmla="*/ 114 h 200"/>
                    <a:gd name="T62" fmla="*/ 31 w 34"/>
                    <a:gd name="T63" fmla="*/ 110 h 200"/>
                    <a:gd name="T64" fmla="*/ 31 w 34"/>
                    <a:gd name="T65" fmla="*/ 100 h 200"/>
                    <a:gd name="T66" fmla="*/ 26 w 34"/>
                    <a:gd name="T67" fmla="*/ 95 h 200"/>
                    <a:gd name="T68" fmla="*/ 23 w 34"/>
                    <a:gd name="T69" fmla="*/ 82 h 200"/>
                    <a:gd name="T70" fmla="*/ 21 w 34"/>
                    <a:gd name="T71" fmla="*/ 63 h 200"/>
                    <a:gd name="T72" fmla="*/ 21 w 34"/>
                    <a:gd name="T73" fmla="*/ 58 h 200"/>
                    <a:gd name="T74" fmla="*/ 19 w 34"/>
                    <a:gd name="T75" fmla="*/ 37 h 200"/>
                    <a:gd name="T76" fmla="*/ 14 w 34"/>
                    <a:gd name="T77" fmla="*/ 46 h 200"/>
                    <a:gd name="T78" fmla="*/ 23 w 34"/>
                    <a:gd name="T79" fmla="*/ 3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200">
                      <a:moveTo>
                        <a:pt x="23" y="17"/>
                      </a:moveTo>
                      <a:cubicBezTo>
                        <a:pt x="22" y="14"/>
                        <a:pt x="20" y="10"/>
                        <a:pt x="1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6"/>
                        <a:pt x="14" y="0"/>
                        <a:pt x="10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5" y="9"/>
                        <a:pt x="8" y="8"/>
                        <a:pt x="6" y="11"/>
                      </a:cubicBezTo>
                      <a:cubicBezTo>
                        <a:pt x="8" y="15"/>
                        <a:pt x="16" y="17"/>
                        <a:pt x="14" y="20"/>
                      </a:cubicBezTo>
                      <a:cubicBezTo>
                        <a:pt x="15" y="22"/>
                        <a:pt x="12" y="22"/>
                        <a:pt x="11" y="21"/>
                      </a:cubicBezTo>
                      <a:cubicBezTo>
                        <a:pt x="10" y="25"/>
                        <a:pt x="17" y="26"/>
                        <a:pt x="18" y="28"/>
                      </a:cubicBezTo>
                      <a:cubicBezTo>
                        <a:pt x="0" y="30"/>
                        <a:pt x="23" y="39"/>
                        <a:pt x="12" y="44"/>
                      </a:cubicBezTo>
                      <a:cubicBezTo>
                        <a:pt x="13" y="47"/>
                        <a:pt x="12" y="52"/>
                        <a:pt x="15" y="56"/>
                      </a:cubicBezTo>
                      <a:cubicBezTo>
                        <a:pt x="11" y="54"/>
                        <a:pt x="15" y="59"/>
                        <a:pt x="10" y="59"/>
                      </a:cubicBezTo>
                      <a:cubicBezTo>
                        <a:pt x="20" y="60"/>
                        <a:pt x="6" y="71"/>
                        <a:pt x="18" y="71"/>
                      </a:cubicBezTo>
                      <a:cubicBezTo>
                        <a:pt x="15" y="77"/>
                        <a:pt x="19" y="71"/>
                        <a:pt x="16" y="78"/>
                      </a:cubicBezTo>
                      <a:cubicBezTo>
                        <a:pt x="15" y="78"/>
                        <a:pt x="15" y="77"/>
                        <a:pt x="15" y="76"/>
                      </a:cubicBezTo>
                      <a:cubicBezTo>
                        <a:pt x="12" y="79"/>
                        <a:pt x="20" y="80"/>
                        <a:pt x="14" y="82"/>
                      </a:cubicBezTo>
                      <a:cubicBezTo>
                        <a:pt x="14" y="87"/>
                        <a:pt x="18" y="83"/>
                        <a:pt x="21" y="86"/>
                      </a:cubicBezTo>
                      <a:cubicBezTo>
                        <a:pt x="20" y="91"/>
                        <a:pt x="18" y="90"/>
                        <a:pt x="13" y="93"/>
                      </a:cubicBezTo>
                      <a:cubicBezTo>
                        <a:pt x="19" y="93"/>
                        <a:pt x="16" y="97"/>
                        <a:pt x="20" y="99"/>
                      </a:cubicBezTo>
                      <a:cubicBezTo>
                        <a:pt x="20" y="99"/>
                        <a:pt x="21" y="95"/>
                        <a:pt x="23" y="97"/>
                      </a:cubicBezTo>
                      <a:cubicBezTo>
                        <a:pt x="22" y="103"/>
                        <a:pt x="27" y="102"/>
                        <a:pt x="29" y="108"/>
                      </a:cubicBezTo>
                      <a:cubicBezTo>
                        <a:pt x="23" y="111"/>
                        <a:pt x="29" y="102"/>
                        <a:pt x="24" y="107"/>
                      </a:cubicBezTo>
                      <a:cubicBezTo>
                        <a:pt x="20" y="104"/>
                        <a:pt x="21" y="101"/>
                        <a:pt x="16" y="99"/>
                      </a:cubicBezTo>
                      <a:cubicBezTo>
                        <a:pt x="15" y="104"/>
                        <a:pt x="17" y="110"/>
                        <a:pt x="20" y="115"/>
                      </a:cubicBezTo>
                      <a:cubicBezTo>
                        <a:pt x="19" y="118"/>
                        <a:pt x="16" y="114"/>
                        <a:pt x="16" y="116"/>
                      </a:cubicBezTo>
                      <a:cubicBezTo>
                        <a:pt x="13" y="122"/>
                        <a:pt x="23" y="124"/>
                        <a:pt x="20" y="129"/>
                      </a:cubicBezTo>
                      <a:cubicBezTo>
                        <a:pt x="16" y="128"/>
                        <a:pt x="16" y="128"/>
                        <a:pt x="16" y="128"/>
                      </a:cubicBezTo>
                      <a:cubicBezTo>
                        <a:pt x="21" y="130"/>
                        <a:pt x="16" y="137"/>
                        <a:pt x="18" y="142"/>
                      </a:cubicBezTo>
                      <a:cubicBezTo>
                        <a:pt x="20" y="141"/>
                        <a:pt x="21" y="141"/>
                        <a:pt x="22" y="142"/>
                      </a:cubicBezTo>
                      <a:cubicBezTo>
                        <a:pt x="14" y="142"/>
                        <a:pt x="27" y="148"/>
                        <a:pt x="21" y="153"/>
                      </a:cubicBezTo>
                      <a:cubicBezTo>
                        <a:pt x="26" y="153"/>
                        <a:pt x="30" y="158"/>
                        <a:pt x="30" y="161"/>
                      </a:cubicBezTo>
                      <a:cubicBezTo>
                        <a:pt x="29" y="162"/>
                        <a:pt x="26" y="162"/>
                        <a:pt x="25" y="162"/>
                      </a:cubicBezTo>
                      <a:cubicBezTo>
                        <a:pt x="28" y="157"/>
                        <a:pt x="19" y="157"/>
                        <a:pt x="16" y="153"/>
                      </a:cubicBezTo>
                      <a:cubicBezTo>
                        <a:pt x="19" y="156"/>
                        <a:pt x="16" y="162"/>
                        <a:pt x="20" y="164"/>
                      </a:cubicBezTo>
                      <a:cubicBezTo>
                        <a:pt x="16" y="163"/>
                        <a:pt x="16" y="163"/>
                        <a:pt x="16" y="163"/>
                      </a:cubicBezTo>
                      <a:cubicBezTo>
                        <a:pt x="15" y="168"/>
                        <a:pt x="26" y="167"/>
                        <a:pt x="22" y="172"/>
                      </a:cubicBezTo>
                      <a:cubicBezTo>
                        <a:pt x="18" y="172"/>
                        <a:pt x="18" y="172"/>
                        <a:pt x="18" y="172"/>
                      </a:cubicBezTo>
                      <a:cubicBezTo>
                        <a:pt x="19" y="181"/>
                        <a:pt x="13" y="192"/>
                        <a:pt x="21" y="200"/>
                      </a:cubicBezTo>
                      <a:cubicBezTo>
                        <a:pt x="23" y="200"/>
                        <a:pt x="29" y="196"/>
                        <a:pt x="31" y="196"/>
                      </a:cubicBezTo>
                      <a:cubicBezTo>
                        <a:pt x="29" y="192"/>
                        <a:pt x="24" y="189"/>
                        <a:pt x="22" y="186"/>
                      </a:cubicBezTo>
                      <a:cubicBezTo>
                        <a:pt x="27" y="186"/>
                        <a:pt x="27" y="186"/>
                        <a:pt x="27" y="186"/>
                      </a:cubicBezTo>
                      <a:cubicBezTo>
                        <a:pt x="24" y="185"/>
                        <a:pt x="22" y="181"/>
                        <a:pt x="19" y="183"/>
                      </a:cubicBezTo>
                      <a:cubicBezTo>
                        <a:pt x="16" y="180"/>
                        <a:pt x="23" y="181"/>
                        <a:pt x="20" y="178"/>
                      </a:cubicBezTo>
                      <a:cubicBezTo>
                        <a:pt x="26" y="178"/>
                        <a:pt x="26" y="180"/>
                        <a:pt x="31" y="180"/>
                      </a:cubicBezTo>
                      <a:cubicBezTo>
                        <a:pt x="28" y="177"/>
                        <a:pt x="28" y="177"/>
                        <a:pt x="28" y="177"/>
                      </a:cubicBezTo>
                      <a:cubicBezTo>
                        <a:pt x="30" y="178"/>
                        <a:pt x="30" y="175"/>
                        <a:pt x="32" y="176"/>
                      </a:cubicBezTo>
                      <a:cubicBezTo>
                        <a:pt x="25" y="171"/>
                        <a:pt x="34" y="169"/>
                        <a:pt x="31" y="164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7" y="167"/>
                        <a:pt x="28" y="165"/>
                        <a:pt x="27" y="164"/>
                      </a:cubicBezTo>
                      <a:cubicBezTo>
                        <a:pt x="31" y="162"/>
                        <a:pt x="30" y="161"/>
                        <a:pt x="32" y="158"/>
                      </a:cubicBezTo>
                      <a:cubicBezTo>
                        <a:pt x="30" y="156"/>
                        <a:pt x="25" y="155"/>
                        <a:pt x="25" y="152"/>
                      </a:cubicBezTo>
                      <a:cubicBezTo>
                        <a:pt x="30" y="152"/>
                        <a:pt x="28" y="146"/>
                        <a:pt x="32" y="145"/>
                      </a:cubicBezTo>
                      <a:cubicBezTo>
                        <a:pt x="27" y="145"/>
                        <a:pt x="30" y="139"/>
                        <a:pt x="27" y="139"/>
                      </a:cubicBezTo>
                      <a:cubicBezTo>
                        <a:pt x="26" y="137"/>
                        <a:pt x="26" y="135"/>
                        <a:pt x="29" y="135"/>
                      </a:cubicBezTo>
                      <a:cubicBezTo>
                        <a:pt x="30" y="136"/>
                        <a:pt x="30" y="136"/>
                        <a:pt x="30" y="136"/>
                      </a:cubicBezTo>
                      <a:cubicBezTo>
                        <a:pt x="31" y="134"/>
                        <a:pt x="31" y="134"/>
                        <a:pt x="31" y="134"/>
                      </a:cubicBezTo>
                      <a:cubicBezTo>
                        <a:pt x="32" y="135"/>
                        <a:pt x="32" y="135"/>
                        <a:pt x="32" y="135"/>
                      </a:cubicBezTo>
                      <a:cubicBezTo>
                        <a:pt x="32" y="133"/>
                        <a:pt x="28" y="133"/>
                        <a:pt x="31" y="131"/>
                      </a:cubicBezTo>
                      <a:cubicBezTo>
                        <a:pt x="32" y="131"/>
                        <a:pt x="32" y="132"/>
                        <a:pt x="33" y="133"/>
                      </a:cubicBezTo>
                      <a:cubicBezTo>
                        <a:pt x="33" y="129"/>
                        <a:pt x="24" y="126"/>
                        <a:pt x="29" y="122"/>
                      </a:cubicBezTo>
                      <a:cubicBezTo>
                        <a:pt x="26" y="122"/>
                        <a:pt x="26" y="117"/>
                        <a:pt x="20" y="118"/>
                      </a:cubicBezTo>
                      <a:cubicBezTo>
                        <a:pt x="22" y="117"/>
                        <a:pt x="27" y="117"/>
                        <a:pt x="26" y="114"/>
                      </a:cubicBezTo>
                      <a:cubicBezTo>
                        <a:pt x="21" y="112"/>
                        <a:pt x="28" y="110"/>
                        <a:pt x="25" y="107"/>
                      </a:cubicBezTo>
                      <a:cubicBezTo>
                        <a:pt x="30" y="111"/>
                        <a:pt x="26" y="107"/>
                        <a:pt x="31" y="110"/>
                      </a:cubicBezTo>
                      <a:cubicBezTo>
                        <a:pt x="33" y="108"/>
                        <a:pt x="26" y="105"/>
                        <a:pt x="27" y="101"/>
                      </a:cubicBezTo>
                      <a:cubicBezTo>
                        <a:pt x="31" y="100"/>
                        <a:pt x="31" y="100"/>
                        <a:pt x="31" y="100"/>
                      </a:cubicBezTo>
                      <a:cubicBezTo>
                        <a:pt x="29" y="98"/>
                        <a:pt x="25" y="97"/>
                        <a:pt x="29" y="95"/>
                      </a:cubicBezTo>
                      <a:cubicBezTo>
                        <a:pt x="26" y="95"/>
                        <a:pt x="26" y="95"/>
                        <a:pt x="26" y="95"/>
                      </a:cubicBezTo>
                      <a:cubicBezTo>
                        <a:pt x="27" y="92"/>
                        <a:pt x="26" y="89"/>
                        <a:pt x="30" y="86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30" y="77"/>
                        <a:pt x="24" y="71"/>
                        <a:pt x="18" y="68"/>
                      </a:cubicBezTo>
                      <a:cubicBezTo>
                        <a:pt x="18" y="66"/>
                        <a:pt x="19" y="63"/>
                        <a:pt x="21" y="63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3"/>
                        <a:pt x="27" y="59"/>
                        <a:pt x="21" y="58"/>
                      </a:cubicBezTo>
                      <a:cubicBezTo>
                        <a:pt x="20" y="56"/>
                        <a:pt x="25" y="56"/>
                        <a:pt x="26" y="54"/>
                      </a:cubicBezTo>
                      <a:cubicBezTo>
                        <a:pt x="18" y="49"/>
                        <a:pt x="32" y="39"/>
                        <a:pt x="19" y="37"/>
                      </a:cubicBezTo>
                      <a:cubicBezTo>
                        <a:pt x="19" y="39"/>
                        <a:pt x="17" y="44"/>
                        <a:pt x="18" y="48"/>
                      </a:cubicBezTo>
                      <a:cubicBezTo>
                        <a:pt x="16" y="47"/>
                        <a:pt x="14" y="47"/>
                        <a:pt x="14" y="46"/>
                      </a:cubicBezTo>
                      <a:cubicBezTo>
                        <a:pt x="13" y="42"/>
                        <a:pt x="17" y="40"/>
                        <a:pt x="15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1" y="29"/>
                        <a:pt x="12" y="23"/>
                        <a:pt x="23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5" name="Freeform 1108">
                  <a:extLst>
                    <a:ext uri="{FF2B5EF4-FFF2-40B4-BE49-F238E27FC236}">
                      <a16:creationId xmlns:a16="http://schemas.microsoft.com/office/drawing/2014/main" id="{C08BB7D3-927D-6F4B-9EA9-6260F84A7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8" y="2753"/>
                  <a:ext cx="3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6" name="Freeform 1109">
                  <a:extLst>
                    <a:ext uri="{FF2B5EF4-FFF2-40B4-BE49-F238E27FC236}">
                      <a16:creationId xmlns:a16="http://schemas.microsoft.com/office/drawing/2014/main" id="{EBBC30B4-B94B-414C-BA66-93F1DF63A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" y="2753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7" name="Freeform 1110">
                  <a:extLst>
                    <a:ext uri="{FF2B5EF4-FFF2-40B4-BE49-F238E27FC236}">
                      <a16:creationId xmlns:a16="http://schemas.microsoft.com/office/drawing/2014/main" id="{7AC95949-22DE-4A46-8439-5E7EAAEA3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2698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8" name="Freeform 1111">
                  <a:extLst>
                    <a:ext uri="{FF2B5EF4-FFF2-40B4-BE49-F238E27FC236}">
                      <a16:creationId xmlns:a16="http://schemas.microsoft.com/office/drawing/2014/main" id="{62A4CFC3-1F00-E24E-954A-CB6CF131C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2698"/>
                  <a:ext cx="0" cy="2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9" name="Freeform 1112">
                  <a:extLst>
                    <a:ext uri="{FF2B5EF4-FFF2-40B4-BE49-F238E27FC236}">
                      <a16:creationId xmlns:a16="http://schemas.microsoft.com/office/drawing/2014/main" id="{1A5989BC-FFA0-8947-9BFB-E068C10C7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5" y="2608"/>
                  <a:ext cx="23" cy="90"/>
                </a:xfrm>
                <a:custGeom>
                  <a:avLst/>
                  <a:gdLst>
                    <a:gd name="T0" fmla="*/ 14 w 26"/>
                    <a:gd name="T1" fmla="*/ 18 h 105"/>
                    <a:gd name="T2" fmla="*/ 9 w 26"/>
                    <a:gd name="T3" fmla="*/ 13 h 105"/>
                    <a:gd name="T4" fmla="*/ 12 w 26"/>
                    <a:gd name="T5" fmla="*/ 9 h 105"/>
                    <a:gd name="T6" fmla="*/ 4 w 26"/>
                    <a:gd name="T7" fmla="*/ 2 h 105"/>
                    <a:gd name="T8" fmla="*/ 10 w 26"/>
                    <a:gd name="T9" fmla="*/ 52 h 105"/>
                    <a:gd name="T10" fmla="*/ 7 w 26"/>
                    <a:gd name="T11" fmla="*/ 49 h 105"/>
                    <a:gd name="T12" fmla="*/ 13 w 26"/>
                    <a:gd name="T13" fmla="*/ 67 h 105"/>
                    <a:gd name="T14" fmla="*/ 6 w 26"/>
                    <a:gd name="T15" fmla="*/ 67 h 105"/>
                    <a:gd name="T16" fmla="*/ 9 w 26"/>
                    <a:gd name="T17" fmla="*/ 78 h 105"/>
                    <a:gd name="T18" fmla="*/ 11 w 26"/>
                    <a:gd name="T19" fmla="*/ 77 h 105"/>
                    <a:gd name="T20" fmla="*/ 10 w 26"/>
                    <a:gd name="T21" fmla="*/ 80 h 105"/>
                    <a:gd name="T22" fmla="*/ 11 w 26"/>
                    <a:gd name="T23" fmla="*/ 80 h 105"/>
                    <a:gd name="T24" fmla="*/ 12 w 26"/>
                    <a:gd name="T25" fmla="*/ 87 h 105"/>
                    <a:gd name="T26" fmla="*/ 10 w 26"/>
                    <a:gd name="T27" fmla="*/ 85 h 105"/>
                    <a:gd name="T28" fmla="*/ 13 w 26"/>
                    <a:gd name="T29" fmla="*/ 90 h 105"/>
                    <a:gd name="T30" fmla="*/ 9 w 26"/>
                    <a:gd name="T31" fmla="*/ 90 h 105"/>
                    <a:gd name="T32" fmla="*/ 15 w 26"/>
                    <a:gd name="T33" fmla="*/ 104 h 105"/>
                    <a:gd name="T34" fmla="*/ 19 w 26"/>
                    <a:gd name="T35" fmla="*/ 105 h 105"/>
                    <a:gd name="T36" fmla="*/ 15 w 26"/>
                    <a:gd name="T37" fmla="*/ 93 h 105"/>
                    <a:gd name="T38" fmla="*/ 15 w 26"/>
                    <a:gd name="T39" fmla="*/ 94 h 105"/>
                    <a:gd name="T40" fmla="*/ 13 w 26"/>
                    <a:gd name="T41" fmla="*/ 87 h 105"/>
                    <a:gd name="T42" fmla="*/ 19 w 26"/>
                    <a:gd name="T43" fmla="*/ 91 h 105"/>
                    <a:gd name="T44" fmla="*/ 23 w 26"/>
                    <a:gd name="T45" fmla="*/ 79 h 105"/>
                    <a:gd name="T46" fmla="*/ 23 w 26"/>
                    <a:gd name="T47" fmla="*/ 80 h 105"/>
                    <a:gd name="T48" fmla="*/ 21 w 26"/>
                    <a:gd name="T49" fmla="*/ 76 h 105"/>
                    <a:gd name="T50" fmla="*/ 19 w 26"/>
                    <a:gd name="T51" fmla="*/ 79 h 105"/>
                    <a:gd name="T52" fmla="*/ 12 w 26"/>
                    <a:gd name="T53" fmla="*/ 76 h 105"/>
                    <a:gd name="T54" fmla="*/ 12 w 26"/>
                    <a:gd name="T55" fmla="*/ 72 h 105"/>
                    <a:gd name="T56" fmla="*/ 18 w 26"/>
                    <a:gd name="T57" fmla="*/ 75 h 105"/>
                    <a:gd name="T58" fmla="*/ 15 w 26"/>
                    <a:gd name="T59" fmla="*/ 72 h 105"/>
                    <a:gd name="T60" fmla="*/ 21 w 26"/>
                    <a:gd name="T61" fmla="*/ 68 h 105"/>
                    <a:gd name="T62" fmla="*/ 15 w 26"/>
                    <a:gd name="T63" fmla="*/ 68 h 105"/>
                    <a:gd name="T64" fmla="*/ 14 w 26"/>
                    <a:gd name="T65" fmla="*/ 47 h 105"/>
                    <a:gd name="T66" fmla="*/ 18 w 26"/>
                    <a:gd name="T67" fmla="*/ 50 h 105"/>
                    <a:gd name="T68" fmla="*/ 14 w 26"/>
                    <a:gd name="T69" fmla="*/ 47 h 105"/>
                    <a:gd name="T70" fmla="*/ 16 w 26"/>
                    <a:gd name="T71" fmla="*/ 34 h 105"/>
                    <a:gd name="T72" fmla="*/ 13 w 26"/>
                    <a:gd name="T73" fmla="*/ 35 h 105"/>
                    <a:gd name="T74" fmla="*/ 13 w 26"/>
                    <a:gd name="T75" fmla="*/ 22 h 105"/>
                    <a:gd name="T76" fmla="*/ 13 w 26"/>
                    <a:gd name="T77" fmla="*/ 22 h 105"/>
                    <a:gd name="T78" fmla="*/ 7 w 26"/>
                    <a:gd name="T79" fmla="*/ 16 h 105"/>
                    <a:gd name="T80" fmla="*/ 14 w 26"/>
                    <a:gd name="T81" fmla="*/ 1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5">
                      <a:moveTo>
                        <a:pt x="14" y="18"/>
                      </a:move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1" y="13"/>
                        <a:pt x="8" y="7"/>
                        <a:pt x="12" y="9"/>
                      </a:cubicBezTo>
                      <a:cubicBezTo>
                        <a:pt x="7" y="6"/>
                        <a:pt x="12" y="0"/>
                        <a:pt x="4" y="2"/>
                      </a:cubicBezTo>
                      <a:cubicBezTo>
                        <a:pt x="7" y="16"/>
                        <a:pt x="3" y="36"/>
                        <a:pt x="10" y="52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13" y="57"/>
                        <a:pt x="0" y="61"/>
                        <a:pt x="13" y="67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4" y="70"/>
                        <a:pt x="15" y="74"/>
                        <a:pt x="9" y="78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1" y="79"/>
                        <a:pt x="10" y="79"/>
                        <a:pt x="10" y="80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4" y="82"/>
                        <a:pt x="14" y="84"/>
                        <a:pt x="12" y="87"/>
                      </a:cubicBezTo>
                      <a:cubicBezTo>
                        <a:pt x="10" y="87"/>
                        <a:pt x="11" y="86"/>
                        <a:pt x="10" y="85"/>
                      </a:cubicBezTo>
                      <a:cubicBezTo>
                        <a:pt x="8" y="86"/>
                        <a:pt x="13" y="88"/>
                        <a:pt x="13" y="90"/>
                      </a:cubicBezTo>
                      <a:cubicBezTo>
                        <a:pt x="11" y="92"/>
                        <a:pt x="10" y="90"/>
                        <a:pt x="9" y="90"/>
                      </a:cubicBezTo>
                      <a:cubicBezTo>
                        <a:pt x="12" y="97"/>
                        <a:pt x="5" y="100"/>
                        <a:pt x="15" y="104"/>
                      </a:cubicBezTo>
                      <a:cubicBezTo>
                        <a:pt x="17" y="104"/>
                        <a:pt x="18" y="102"/>
                        <a:pt x="19" y="105"/>
                      </a:cubicBezTo>
                      <a:cubicBezTo>
                        <a:pt x="22" y="100"/>
                        <a:pt x="18" y="97"/>
                        <a:pt x="15" y="93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6" y="91"/>
                        <a:pt x="17" y="92"/>
                        <a:pt x="13" y="87"/>
                      </a:cubicBezTo>
                      <a:cubicBezTo>
                        <a:pt x="17" y="88"/>
                        <a:pt x="17" y="90"/>
                        <a:pt x="19" y="91"/>
                      </a:cubicBezTo>
                      <a:cubicBezTo>
                        <a:pt x="26" y="85"/>
                        <a:pt x="14" y="83"/>
                        <a:pt x="23" y="79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4" y="79"/>
                        <a:pt x="22" y="77"/>
                        <a:pt x="21" y="76"/>
                      </a:cubicBezTo>
                      <a:cubicBezTo>
                        <a:pt x="20" y="76"/>
                        <a:pt x="20" y="78"/>
                        <a:pt x="19" y="79"/>
                      </a:cubicBezTo>
                      <a:cubicBezTo>
                        <a:pt x="18" y="77"/>
                        <a:pt x="14" y="77"/>
                        <a:pt x="12" y="76"/>
                      </a:cubicBezTo>
                      <a:cubicBezTo>
                        <a:pt x="16" y="75"/>
                        <a:pt x="10" y="74"/>
                        <a:pt x="12" y="72"/>
                      </a:cubicBezTo>
                      <a:cubicBezTo>
                        <a:pt x="16" y="71"/>
                        <a:pt x="15" y="74"/>
                        <a:pt x="18" y="75"/>
                      </a:cubicBezTo>
                      <a:cubicBezTo>
                        <a:pt x="15" y="72"/>
                        <a:pt x="15" y="72"/>
                        <a:pt x="15" y="72"/>
                      </a:cubicBezTo>
                      <a:cubicBezTo>
                        <a:pt x="15" y="69"/>
                        <a:pt x="19" y="69"/>
                        <a:pt x="21" y="68"/>
                      </a:cubicBezTo>
                      <a:cubicBezTo>
                        <a:pt x="18" y="66"/>
                        <a:pt x="19" y="69"/>
                        <a:pt x="15" y="68"/>
                      </a:cubicBezTo>
                      <a:cubicBezTo>
                        <a:pt x="20" y="65"/>
                        <a:pt x="18" y="53"/>
                        <a:pt x="14" y="47"/>
                      </a:cubicBezTo>
                      <a:cubicBezTo>
                        <a:pt x="15" y="49"/>
                        <a:pt x="19" y="48"/>
                        <a:pt x="18" y="50"/>
                      </a:cubicBezTo>
                      <a:cubicBezTo>
                        <a:pt x="19" y="50"/>
                        <a:pt x="17" y="47"/>
                        <a:pt x="14" y="47"/>
                      </a:cubicBezTo>
                      <a:cubicBezTo>
                        <a:pt x="11" y="43"/>
                        <a:pt x="13" y="38"/>
                        <a:pt x="16" y="34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8" y="32"/>
                        <a:pt x="16" y="27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0"/>
                        <a:pt x="5" y="19"/>
                        <a:pt x="7" y="16"/>
                      </a:cubicBezTo>
                      <a:cubicBezTo>
                        <a:pt x="10" y="17"/>
                        <a:pt x="10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0" name="Freeform 1113">
                  <a:extLst>
                    <a:ext uri="{FF2B5EF4-FFF2-40B4-BE49-F238E27FC236}">
                      <a16:creationId xmlns:a16="http://schemas.microsoft.com/office/drawing/2014/main" id="{6A79B161-A45E-6143-B610-3941B42B1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8" y="2605"/>
                  <a:ext cx="8" cy="4"/>
                </a:xfrm>
                <a:custGeom>
                  <a:avLst/>
                  <a:gdLst>
                    <a:gd name="T0" fmla="*/ 4 w 9"/>
                    <a:gd name="T1" fmla="*/ 2 h 4"/>
                    <a:gd name="T2" fmla="*/ 8 w 9"/>
                    <a:gd name="T3" fmla="*/ 4 h 4"/>
                    <a:gd name="T4" fmla="*/ 1 w 9"/>
                    <a:gd name="T5" fmla="*/ 0 h 4"/>
                    <a:gd name="T6" fmla="*/ 2 w 9"/>
                    <a:gd name="T7" fmla="*/ 3 h 4"/>
                    <a:gd name="T8" fmla="*/ 4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4" y="2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2"/>
                        <a:pt x="3" y="0"/>
                        <a:pt x="1" y="0"/>
                      </a:cubicBezTo>
                      <a:cubicBezTo>
                        <a:pt x="2" y="1"/>
                        <a:pt x="0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1" name="Freeform 1114">
                  <a:extLst>
                    <a:ext uri="{FF2B5EF4-FFF2-40B4-BE49-F238E27FC236}">
                      <a16:creationId xmlns:a16="http://schemas.microsoft.com/office/drawing/2014/main" id="{3CBADA4F-A13D-F34B-85A7-1762609C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1" y="2560"/>
                  <a:ext cx="17" cy="45"/>
                </a:xfrm>
                <a:custGeom>
                  <a:avLst/>
                  <a:gdLst>
                    <a:gd name="T0" fmla="*/ 11 w 20"/>
                    <a:gd name="T1" fmla="*/ 18 h 52"/>
                    <a:gd name="T2" fmla="*/ 7 w 20"/>
                    <a:gd name="T3" fmla="*/ 17 h 52"/>
                    <a:gd name="T4" fmla="*/ 6 w 20"/>
                    <a:gd name="T5" fmla="*/ 37 h 52"/>
                    <a:gd name="T6" fmla="*/ 13 w 20"/>
                    <a:gd name="T7" fmla="*/ 44 h 52"/>
                    <a:gd name="T8" fmla="*/ 8 w 20"/>
                    <a:gd name="T9" fmla="*/ 45 h 52"/>
                    <a:gd name="T10" fmla="*/ 13 w 20"/>
                    <a:gd name="T11" fmla="*/ 50 h 52"/>
                    <a:gd name="T12" fmla="*/ 11 w 20"/>
                    <a:gd name="T13" fmla="*/ 47 h 52"/>
                    <a:gd name="T14" fmla="*/ 14 w 20"/>
                    <a:gd name="T15" fmla="*/ 48 h 52"/>
                    <a:gd name="T16" fmla="*/ 13 w 20"/>
                    <a:gd name="T17" fmla="*/ 44 h 52"/>
                    <a:gd name="T18" fmla="*/ 16 w 20"/>
                    <a:gd name="T19" fmla="*/ 45 h 52"/>
                    <a:gd name="T20" fmla="*/ 10 w 20"/>
                    <a:gd name="T21" fmla="*/ 36 h 52"/>
                    <a:gd name="T22" fmla="*/ 16 w 20"/>
                    <a:gd name="T23" fmla="*/ 36 h 52"/>
                    <a:gd name="T24" fmla="*/ 17 w 20"/>
                    <a:gd name="T25" fmla="*/ 27 h 52"/>
                    <a:gd name="T26" fmla="*/ 16 w 20"/>
                    <a:gd name="T27" fmla="*/ 28 h 52"/>
                    <a:gd name="T28" fmla="*/ 11 w 20"/>
                    <a:gd name="T29" fmla="*/ 29 h 52"/>
                    <a:gd name="T30" fmla="*/ 17 w 20"/>
                    <a:gd name="T31" fmla="*/ 25 h 52"/>
                    <a:gd name="T32" fmla="*/ 14 w 20"/>
                    <a:gd name="T33" fmla="*/ 8 h 52"/>
                    <a:gd name="T34" fmla="*/ 7 w 20"/>
                    <a:gd name="T35" fmla="*/ 4 h 52"/>
                    <a:gd name="T36" fmla="*/ 12 w 20"/>
                    <a:gd name="T37" fmla="*/ 6 h 52"/>
                    <a:gd name="T38" fmla="*/ 14 w 20"/>
                    <a:gd name="T39" fmla="*/ 2 h 52"/>
                    <a:gd name="T40" fmla="*/ 4 w 20"/>
                    <a:gd name="T41" fmla="*/ 0 h 52"/>
                    <a:gd name="T42" fmla="*/ 11 w 20"/>
                    <a:gd name="T43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52">
                      <a:moveTo>
                        <a:pt x="11" y="18"/>
                      </a:moveTo>
                      <a:cubicBezTo>
                        <a:pt x="10" y="17"/>
                        <a:pt x="8" y="18"/>
                        <a:pt x="7" y="17"/>
                      </a:cubicBezTo>
                      <a:cubicBezTo>
                        <a:pt x="8" y="25"/>
                        <a:pt x="9" y="34"/>
                        <a:pt x="6" y="37"/>
                      </a:cubicBezTo>
                      <a:cubicBezTo>
                        <a:pt x="5" y="40"/>
                        <a:pt x="11" y="40"/>
                        <a:pt x="13" y="44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11" y="47"/>
                        <a:pt x="7" y="52"/>
                        <a:pt x="13" y="50"/>
                      </a:cubicBezTo>
                      <a:cubicBezTo>
                        <a:pt x="14" y="50"/>
                        <a:pt x="10" y="49"/>
                        <a:pt x="11" y="47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20" y="41"/>
                        <a:pt x="7" y="42"/>
                        <a:pt x="10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2"/>
                        <a:pt x="14" y="30"/>
                        <a:pt x="17" y="27"/>
                      </a:cubicBezTo>
                      <a:cubicBezTo>
                        <a:pt x="17" y="27"/>
                        <a:pt x="14" y="27"/>
                        <a:pt x="16" y="28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7" y="23"/>
                        <a:pt x="15" y="30"/>
                        <a:pt x="17" y="25"/>
                      </a:cubicBezTo>
                      <a:cubicBezTo>
                        <a:pt x="13" y="21"/>
                        <a:pt x="9" y="11"/>
                        <a:pt x="14" y="8"/>
                      </a:cubicBezTo>
                      <a:cubicBezTo>
                        <a:pt x="11" y="11"/>
                        <a:pt x="7" y="7"/>
                        <a:pt x="7" y="4"/>
                      </a:cubicBezTo>
                      <a:cubicBezTo>
                        <a:pt x="9" y="3"/>
                        <a:pt x="11" y="5"/>
                        <a:pt x="12" y="6"/>
                      </a:cubicBezTo>
                      <a:cubicBezTo>
                        <a:pt x="13" y="4"/>
                        <a:pt x="15" y="3"/>
                        <a:pt x="14" y="2"/>
                      </a:cubicBezTo>
                      <a:cubicBezTo>
                        <a:pt x="10" y="4"/>
                        <a:pt x="6" y="3"/>
                        <a:pt x="4" y="0"/>
                      </a:cubicBezTo>
                      <a:cubicBezTo>
                        <a:pt x="0" y="6"/>
                        <a:pt x="11" y="11"/>
                        <a:pt x="11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2" name="Freeform 1115">
                  <a:extLst>
                    <a:ext uri="{FF2B5EF4-FFF2-40B4-BE49-F238E27FC236}">
                      <a16:creationId xmlns:a16="http://schemas.microsoft.com/office/drawing/2014/main" id="{88320B82-F9EE-F44F-9EB7-07D563460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6" y="2573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3" name="Freeform 1116">
                  <a:extLst>
                    <a:ext uri="{FF2B5EF4-FFF2-40B4-BE49-F238E27FC236}">
                      <a16:creationId xmlns:a16="http://schemas.microsoft.com/office/drawing/2014/main" id="{4755430A-4F35-D542-AAA6-A5EE8455D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" y="3252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4" name="Freeform 1117">
                  <a:extLst>
                    <a:ext uri="{FF2B5EF4-FFF2-40B4-BE49-F238E27FC236}">
                      <a16:creationId xmlns:a16="http://schemas.microsoft.com/office/drawing/2014/main" id="{6DE53C32-2622-9549-ABAD-C027FA2B0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" y="3248"/>
                  <a:ext cx="14" cy="4"/>
                </a:xfrm>
                <a:custGeom>
                  <a:avLst/>
                  <a:gdLst>
                    <a:gd name="T0" fmla="*/ 16 w 16"/>
                    <a:gd name="T1" fmla="*/ 1 h 4"/>
                    <a:gd name="T2" fmla="*/ 14 w 16"/>
                    <a:gd name="T3" fmla="*/ 0 h 4"/>
                    <a:gd name="T4" fmla="*/ 0 w 16"/>
                    <a:gd name="T5" fmla="*/ 2 h 4"/>
                    <a:gd name="T6" fmla="*/ 9 w 16"/>
                    <a:gd name="T7" fmla="*/ 4 h 4"/>
                    <a:gd name="T8" fmla="*/ 6 w 16"/>
                    <a:gd name="T9" fmla="*/ 2 h 4"/>
                    <a:gd name="T10" fmla="*/ 12 w 16"/>
                    <a:gd name="T11" fmla="*/ 4 h 4"/>
                    <a:gd name="T12" fmla="*/ 11 w 16"/>
                    <a:gd name="T13" fmla="*/ 1 h 4"/>
                    <a:gd name="T14" fmla="*/ 16 w 16"/>
                    <a:gd name="T1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">
                      <a:moveTo>
                        <a:pt x="16" y="1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1"/>
                        <a:pt x="7" y="0"/>
                        <a:pt x="0" y="2"/>
                      </a:cubicBezTo>
                      <a:cubicBezTo>
                        <a:pt x="1" y="3"/>
                        <a:pt x="5" y="4"/>
                        <a:pt x="9" y="4"/>
                      </a:cubicBezTo>
                      <a:cubicBezTo>
                        <a:pt x="8" y="3"/>
                        <a:pt x="4" y="3"/>
                        <a:pt x="6" y="2"/>
                      </a:cubicBezTo>
                      <a:cubicBezTo>
                        <a:pt x="9" y="2"/>
                        <a:pt x="8" y="3"/>
                        <a:pt x="12" y="4"/>
                      </a:cubicBezTo>
                      <a:cubicBezTo>
                        <a:pt x="16" y="2"/>
                        <a:pt x="10" y="3"/>
                        <a:pt x="11" y="1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5" name="Freeform 1118">
                  <a:extLst>
                    <a:ext uri="{FF2B5EF4-FFF2-40B4-BE49-F238E27FC236}">
                      <a16:creationId xmlns:a16="http://schemas.microsoft.com/office/drawing/2014/main" id="{28C956B4-4DD4-8F43-9FBF-3F469FBEF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3247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6" name="Freeform 1119">
                  <a:extLst>
                    <a:ext uri="{FF2B5EF4-FFF2-40B4-BE49-F238E27FC236}">
                      <a16:creationId xmlns:a16="http://schemas.microsoft.com/office/drawing/2014/main" id="{4F97ED50-2950-0846-9413-85ECDB3F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3247"/>
                  <a:ext cx="6" cy="0"/>
                </a:xfrm>
                <a:custGeom>
                  <a:avLst/>
                  <a:gdLst>
                    <a:gd name="T0" fmla="*/ 2 w 7"/>
                    <a:gd name="T1" fmla="*/ 1 h 1"/>
                    <a:gd name="T2" fmla="*/ 7 w 7"/>
                    <a:gd name="T3" fmla="*/ 1 h 1"/>
                    <a:gd name="T4" fmla="*/ 0 w 7"/>
                    <a:gd name="T5" fmla="*/ 0 h 1"/>
                    <a:gd name="T6" fmla="*/ 2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2" y="1"/>
                      </a:moveTo>
                      <a:cubicBezTo>
                        <a:pt x="3" y="0"/>
                        <a:pt x="6" y="1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7" name="Freeform 1120">
                  <a:extLst>
                    <a:ext uri="{FF2B5EF4-FFF2-40B4-BE49-F238E27FC236}">
                      <a16:creationId xmlns:a16="http://schemas.microsoft.com/office/drawing/2014/main" id="{8685598E-38A7-BA41-88DA-284EBC763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3244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8" name="Freeform 1121">
                  <a:extLst>
                    <a:ext uri="{FF2B5EF4-FFF2-40B4-BE49-F238E27FC236}">
                      <a16:creationId xmlns:a16="http://schemas.microsoft.com/office/drawing/2014/main" id="{306810D2-5CCD-5846-B28F-828F902E9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3243"/>
                  <a:ext cx="10" cy="3"/>
                </a:xfrm>
                <a:custGeom>
                  <a:avLst/>
                  <a:gdLst>
                    <a:gd name="T0" fmla="*/ 2 w 12"/>
                    <a:gd name="T1" fmla="*/ 0 h 3"/>
                    <a:gd name="T2" fmla="*/ 2 w 12"/>
                    <a:gd name="T3" fmla="*/ 1 h 3"/>
                    <a:gd name="T4" fmla="*/ 3 w 12"/>
                    <a:gd name="T5" fmla="*/ 1 h 3"/>
                    <a:gd name="T6" fmla="*/ 8 w 12"/>
                    <a:gd name="T7" fmla="*/ 2 h 3"/>
                    <a:gd name="T8" fmla="*/ 8 w 12"/>
                    <a:gd name="T9" fmla="*/ 3 h 3"/>
                    <a:gd name="T10" fmla="*/ 12 w 12"/>
                    <a:gd name="T11" fmla="*/ 2 h 3"/>
                    <a:gd name="T12" fmla="*/ 2 w 1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">
                      <a:moveTo>
                        <a:pt x="2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1"/>
                        <a:pt x="9" y="1"/>
                        <a:pt x="8" y="2"/>
                      </a:cubicBezTo>
                      <a:cubicBezTo>
                        <a:pt x="9" y="3"/>
                        <a:pt x="5" y="3"/>
                        <a:pt x="8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1"/>
                        <a:pt x="4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79" name="Freeform 1122">
                  <a:extLst>
                    <a:ext uri="{FF2B5EF4-FFF2-40B4-BE49-F238E27FC236}">
                      <a16:creationId xmlns:a16="http://schemas.microsoft.com/office/drawing/2014/main" id="{C5472F29-223E-114A-BB43-B023EDD03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324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0" name="Freeform 1123">
                  <a:extLst>
                    <a:ext uri="{FF2B5EF4-FFF2-40B4-BE49-F238E27FC236}">
                      <a16:creationId xmlns:a16="http://schemas.microsoft.com/office/drawing/2014/main" id="{778FE1C6-4082-5640-972C-CBF2B69AB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324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1" name="Freeform 1124">
                  <a:extLst>
                    <a:ext uri="{FF2B5EF4-FFF2-40B4-BE49-F238E27FC236}">
                      <a16:creationId xmlns:a16="http://schemas.microsoft.com/office/drawing/2014/main" id="{CC6A853C-810E-F44C-9D36-BBBC0AD63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3240"/>
                  <a:ext cx="11" cy="2"/>
                </a:xfrm>
                <a:custGeom>
                  <a:avLst/>
                  <a:gdLst>
                    <a:gd name="T0" fmla="*/ 1 w 13"/>
                    <a:gd name="T1" fmla="*/ 1 h 3"/>
                    <a:gd name="T2" fmla="*/ 5 w 13"/>
                    <a:gd name="T3" fmla="*/ 3 h 3"/>
                    <a:gd name="T4" fmla="*/ 13 w 13"/>
                    <a:gd name="T5" fmla="*/ 2 h 3"/>
                    <a:gd name="T6" fmla="*/ 11 w 13"/>
                    <a:gd name="T7" fmla="*/ 0 h 3"/>
                    <a:gd name="T8" fmla="*/ 1 w 1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">
                      <a:moveTo>
                        <a:pt x="1" y="1"/>
                      </a:moveTo>
                      <a:cubicBezTo>
                        <a:pt x="7" y="1"/>
                        <a:pt x="0" y="3"/>
                        <a:pt x="5" y="3"/>
                      </a:cubicBezTo>
                      <a:cubicBezTo>
                        <a:pt x="5" y="2"/>
                        <a:pt x="10" y="1"/>
                        <a:pt x="13" y="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0"/>
                        <a:pt x="4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2" name="Freeform 1125">
                  <a:extLst>
                    <a:ext uri="{FF2B5EF4-FFF2-40B4-BE49-F238E27FC236}">
                      <a16:creationId xmlns:a16="http://schemas.microsoft.com/office/drawing/2014/main" id="{F10F0579-8FE6-974C-87C6-33F31DD50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323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3" name="Freeform 1126">
                  <a:extLst>
                    <a:ext uri="{FF2B5EF4-FFF2-40B4-BE49-F238E27FC236}">
                      <a16:creationId xmlns:a16="http://schemas.microsoft.com/office/drawing/2014/main" id="{25ADA184-609B-9A4B-BC27-C228D47F2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3233"/>
                  <a:ext cx="15" cy="6"/>
                </a:xfrm>
                <a:custGeom>
                  <a:avLst/>
                  <a:gdLst>
                    <a:gd name="T0" fmla="*/ 2 w 17"/>
                    <a:gd name="T1" fmla="*/ 0 h 7"/>
                    <a:gd name="T2" fmla="*/ 9 w 17"/>
                    <a:gd name="T3" fmla="*/ 3 h 7"/>
                    <a:gd name="T4" fmla="*/ 4 w 17"/>
                    <a:gd name="T5" fmla="*/ 3 h 7"/>
                    <a:gd name="T6" fmla="*/ 6 w 17"/>
                    <a:gd name="T7" fmla="*/ 5 h 7"/>
                    <a:gd name="T8" fmla="*/ 0 w 17"/>
                    <a:gd name="T9" fmla="*/ 4 h 7"/>
                    <a:gd name="T10" fmla="*/ 6 w 17"/>
                    <a:gd name="T11" fmla="*/ 6 h 7"/>
                    <a:gd name="T12" fmla="*/ 2 w 17"/>
                    <a:gd name="T13" fmla="*/ 7 h 7"/>
                    <a:gd name="T14" fmla="*/ 9 w 17"/>
                    <a:gd name="T15" fmla="*/ 7 h 7"/>
                    <a:gd name="T16" fmla="*/ 8 w 17"/>
                    <a:gd name="T17" fmla="*/ 6 h 7"/>
                    <a:gd name="T18" fmla="*/ 12 w 17"/>
                    <a:gd name="T19" fmla="*/ 6 h 7"/>
                    <a:gd name="T20" fmla="*/ 16 w 17"/>
                    <a:gd name="T21" fmla="*/ 3 h 7"/>
                    <a:gd name="T22" fmla="*/ 2 w 17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7">
                      <a:moveTo>
                        <a:pt x="2" y="0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" y="3"/>
                        <a:pt x="4" y="3"/>
                        <a:pt x="4" y="3"/>
                      </a:cubicBezTo>
                      <a:cubicBezTo>
                        <a:pt x="3" y="4"/>
                        <a:pt x="7" y="4"/>
                        <a:pt x="6" y="5"/>
                      </a:cubicBezTo>
                      <a:cubicBezTo>
                        <a:pt x="0" y="5"/>
                        <a:pt x="6" y="3"/>
                        <a:pt x="0" y="4"/>
                      </a:cubicBezTo>
                      <a:cubicBezTo>
                        <a:pt x="1" y="5"/>
                        <a:pt x="1" y="6"/>
                        <a:pt x="6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3" y="6"/>
                        <a:pt x="8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1" y="6"/>
                        <a:pt x="17" y="4"/>
                        <a:pt x="16" y="3"/>
                      </a:cubicBezTo>
                      <a:cubicBezTo>
                        <a:pt x="16" y="1"/>
                        <a:pt x="5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4" name="Freeform 1127">
                  <a:extLst>
                    <a:ext uri="{FF2B5EF4-FFF2-40B4-BE49-F238E27FC236}">
                      <a16:creationId xmlns:a16="http://schemas.microsoft.com/office/drawing/2014/main" id="{B872D973-7B8C-B343-A956-A5DE845AA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4" y="3233"/>
                  <a:ext cx="4" cy="0"/>
                </a:xfrm>
                <a:custGeom>
                  <a:avLst/>
                  <a:gdLst>
                    <a:gd name="T0" fmla="*/ 1 w 4"/>
                    <a:gd name="T1" fmla="*/ 4 w 4"/>
                    <a:gd name="T2" fmla="*/ 0 w 4"/>
                    <a:gd name="T3" fmla="*/ 1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5" name="Freeform 1128">
                  <a:extLst>
                    <a:ext uri="{FF2B5EF4-FFF2-40B4-BE49-F238E27FC236}">
                      <a16:creationId xmlns:a16="http://schemas.microsoft.com/office/drawing/2014/main" id="{A2B9C5A9-617D-8D4F-9441-5A70A15D0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3228"/>
                  <a:ext cx="16" cy="4"/>
                </a:xfrm>
                <a:custGeom>
                  <a:avLst/>
                  <a:gdLst>
                    <a:gd name="T0" fmla="*/ 1 w 18"/>
                    <a:gd name="T1" fmla="*/ 3 h 5"/>
                    <a:gd name="T2" fmla="*/ 5 w 18"/>
                    <a:gd name="T3" fmla="*/ 5 h 5"/>
                    <a:gd name="T4" fmla="*/ 2 w 18"/>
                    <a:gd name="T5" fmla="*/ 5 h 5"/>
                    <a:gd name="T6" fmla="*/ 7 w 18"/>
                    <a:gd name="T7" fmla="*/ 5 h 5"/>
                    <a:gd name="T8" fmla="*/ 4 w 18"/>
                    <a:gd name="T9" fmla="*/ 3 h 5"/>
                    <a:gd name="T10" fmla="*/ 13 w 18"/>
                    <a:gd name="T11" fmla="*/ 2 h 5"/>
                    <a:gd name="T12" fmla="*/ 11 w 18"/>
                    <a:gd name="T13" fmla="*/ 3 h 5"/>
                    <a:gd name="T14" fmla="*/ 10 w 18"/>
                    <a:gd name="T15" fmla="*/ 0 h 5"/>
                    <a:gd name="T16" fmla="*/ 8 w 18"/>
                    <a:gd name="T17" fmla="*/ 0 h 5"/>
                    <a:gd name="T18" fmla="*/ 6 w 18"/>
                    <a:gd name="T19" fmla="*/ 0 h 5"/>
                    <a:gd name="T20" fmla="*/ 1 w 18"/>
                    <a:gd name="T2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5">
                      <a:moveTo>
                        <a:pt x="1" y="3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cubicBezTo>
                        <a:pt x="3" y="5"/>
                        <a:pt x="6" y="5"/>
                        <a:pt x="7" y="5"/>
                      </a:cubicBezTo>
                      <a:cubicBezTo>
                        <a:pt x="13" y="5"/>
                        <a:pt x="5" y="4"/>
                        <a:pt x="4" y="3"/>
                      </a:cubicBezTo>
                      <a:cubicBezTo>
                        <a:pt x="7" y="1"/>
                        <a:pt x="7" y="3"/>
                        <a:pt x="13" y="2"/>
                      </a:cubicBezTo>
                      <a:cubicBezTo>
                        <a:pt x="13" y="3"/>
                        <a:pt x="11" y="3"/>
                        <a:pt x="11" y="3"/>
                      </a:cubicBezTo>
                      <a:cubicBezTo>
                        <a:pt x="18" y="2"/>
                        <a:pt x="12" y="1"/>
                        <a:pt x="10" y="0"/>
                      </a:cubicBezTo>
                      <a:cubicBezTo>
                        <a:pt x="9" y="0"/>
                        <a:pt x="7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6" name="Freeform 1129">
                  <a:extLst>
                    <a:ext uri="{FF2B5EF4-FFF2-40B4-BE49-F238E27FC236}">
                      <a16:creationId xmlns:a16="http://schemas.microsoft.com/office/drawing/2014/main" id="{D7DC7D06-4220-C545-B678-0EAE4B37C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3232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7" name="Freeform 1130">
                  <a:extLst>
                    <a:ext uri="{FF2B5EF4-FFF2-40B4-BE49-F238E27FC236}">
                      <a16:creationId xmlns:a16="http://schemas.microsoft.com/office/drawing/2014/main" id="{1A57C4BD-9F0B-4D41-944B-D90063860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5" y="322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8" name="Freeform 1131">
                  <a:extLst>
                    <a:ext uri="{FF2B5EF4-FFF2-40B4-BE49-F238E27FC236}">
                      <a16:creationId xmlns:a16="http://schemas.microsoft.com/office/drawing/2014/main" id="{A565D35C-6331-954F-A02E-9830DD8E1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322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9" name="Freeform 1132">
                  <a:extLst>
                    <a:ext uri="{FF2B5EF4-FFF2-40B4-BE49-F238E27FC236}">
                      <a16:creationId xmlns:a16="http://schemas.microsoft.com/office/drawing/2014/main" id="{93A5C0DC-C6B8-394A-9557-7292FA4D2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3193"/>
                  <a:ext cx="16" cy="34"/>
                </a:xfrm>
                <a:custGeom>
                  <a:avLst/>
                  <a:gdLst>
                    <a:gd name="T0" fmla="*/ 16 w 19"/>
                    <a:gd name="T1" fmla="*/ 0 h 39"/>
                    <a:gd name="T2" fmla="*/ 13 w 19"/>
                    <a:gd name="T3" fmla="*/ 1 h 39"/>
                    <a:gd name="T4" fmla="*/ 8 w 19"/>
                    <a:gd name="T5" fmla="*/ 0 h 39"/>
                    <a:gd name="T6" fmla="*/ 1 w 19"/>
                    <a:gd name="T7" fmla="*/ 0 h 39"/>
                    <a:gd name="T8" fmla="*/ 4 w 19"/>
                    <a:gd name="T9" fmla="*/ 3 h 39"/>
                    <a:gd name="T10" fmla="*/ 1 w 19"/>
                    <a:gd name="T11" fmla="*/ 3 h 39"/>
                    <a:gd name="T12" fmla="*/ 3 w 19"/>
                    <a:gd name="T13" fmla="*/ 9 h 39"/>
                    <a:gd name="T14" fmla="*/ 5 w 19"/>
                    <a:gd name="T15" fmla="*/ 13 h 39"/>
                    <a:gd name="T16" fmla="*/ 3 w 19"/>
                    <a:gd name="T17" fmla="*/ 29 h 39"/>
                    <a:gd name="T18" fmla="*/ 10 w 19"/>
                    <a:gd name="T19" fmla="*/ 30 h 39"/>
                    <a:gd name="T20" fmla="*/ 6 w 19"/>
                    <a:gd name="T21" fmla="*/ 31 h 39"/>
                    <a:gd name="T22" fmla="*/ 6 w 19"/>
                    <a:gd name="T23" fmla="*/ 30 h 39"/>
                    <a:gd name="T24" fmla="*/ 4 w 19"/>
                    <a:gd name="T25" fmla="*/ 35 h 39"/>
                    <a:gd name="T26" fmla="*/ 12 w 19"/>
                    <a:gd name="T27" fmla="*/ 35 h 39"/>
                    <a:gd name="T28" fmla="*/ 4 w 19"/>
                    <a:gd name="T29" fmla="*/ 37 h 39"/>
                    <a:gd name="T30" fmla="*/ 9 w 19"/>
                    <a:gd name="T31" fmla="*/ 38 h 39"/>
                    <a:gd name="T32" fmla="*/ 14 w 19"/>
                    <a:gd name="T33" fmla="*/ 37 h 39"/>
                    <a:gd name="T34" fmla="*/ 17 w 19"/>
                    <a:gd name="T35" fmla="*/ 38 h 39"/>
                    <a:gd name="T36" fmla="*/ 8 w 19"/>
                    <a:gd name="T37" fmla="*/ 27 h 39"/>
                    <a:gd name="T38" fmla="*/ 12 w 19"/>
                    <a:gd name="T39" fmla="*/ 28 h 39"/>
                    <a:gd name="T40" fmla="*/ 15 w 19"/>
                    <a:gd name="T41" fmla="*/ 21 h 39"/>
                    <a:gd name="T42" fmla="*/ 9 w 19"/>
                    <a:gd name="T43" fmla="*/ 19 h 39"/>
                    <a:gd name="T44" fmla="*/ 11 w 19"/>
                    <a:gd name="T45" fmla="*/ 18 h 39"/>
                    <a:gd name="T46" fmla="*/ 8 w 19"/>
                    <a:gd name="T47" fmla="*/ 17 h 39"/>
                    <a:gd name="T48" fmla="*/ 12 w 19"/>
                    <a:gd name="T49" fmla="*/ 15 h 39"/>
                    <a:gd name="T50" fmla="*/ 5 w 19"/>
                    <a:gd name="T51" fmla="*/ 15 h 39"/>
                    <a:gd name="T52" fmla="*/ 16 w 19"/>
                    <a:gd name="T53" fmla="*/ 11 h 39"/>
                    <a:gd name="T54" fmla="*/ 11 w 19"/>
                    <a:gd name="T55" fmla="*/ 12 h 39"/>
                    <a:gd name="T56" fmla="*/ 8 w 19"/>
                    <a:gd name="T57" fmla="*/ 11 h 39"/>
                    <a:gd name="T58" fmla="*/ 15 w 19"/>
                    <a:gd name="T59" fmla="*/ 10 h 39"/>
                    <a:gd name="T60" fmla="*/ 10 w 19"/>
                    <a:gd name="T61" fmla="*/ 7 h 39"/>
                    <a:gd name="T62" fmla="*/ 7 w 19"/>
                    <a:gd name="T63" fmla="*/ 8 h 39"/>
                    <a:gd name="T64" fmla="*/ 9 w 19"/>
                    <a:gd name="T65" fmla="*/ 4 h 39"/>
                    <a:gd name="T66" fmla="*/ 15 w 19"/>
                    <a:gd name="T67" fmla="*/ 5 h 39"/>
                    <a:gd name="T68" fmla="*/ 18 w 19"/>
                    <a:gd name="T69" fmla="*/ 4 h 39"/>
                    <a:gd name="T70" fmla="*/ 10 w 19"/>
                    <a:gd name="T71" fmla="*/ 2 h 39"/>
                    <a:gd name="T72" fmla="*/ 16 w 19"/>
                    <a:gd name="T7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39">
                      <a:moveTo>
                        <a:pt x="16" y="0"/>
                      </a:moveTo>
                      <a:cubicBezTo>
                        <a:pt x="13" y="0"/>
                        <a:pt x="12" y="0"/>
                        <a:pt x="13" y="1"/>
                      </a:cubicBezTo>
                      <a:cubicBezTo>
                        <a:pt x="9" y="1"/>
                        <a:pt x="10" y="0"/>
                        <a:pt x="8" y="0"/>
                      </a:cubicBezTo>
                      <a:cubicBezTo>
                        <a:pt x="6" y="1"/>
                        <a:pt x="4" y="0"/>
                        <a:pt x="1" y="0"/>
                      </a:cubicBezTo>
                      <a:cubicBezTo>
                        <a:pt x="1" y="1"/>
                        <a:pt x="5" y="2"/>
                        <a:pt x="4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5"/>
                        <a:pt x="6" y="7"/>
                        <a:pt x="3" y="9"/>
                      </a:cubicBezTo>
                      <a:cubicBezTo>
                        <a:pt x="2" y="10"/>
                        <a:pt x="3" y="11"/>
                        <a:pt x="5" y="13"/>
                      </a:cubicBezTo>
                      <a:cubicBezTo>
                        <a:pt x="3" y="18"/>
                        <a:pt x="6" y="23"/>
                        <a:pt x="3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6" y="30"/>
                        <a:pt x="10" y="31"/>
                        <a:pt x="6" y="31"/>
                      </a:cubicBezTo>
                      <a:cubicBezTo>
                        <a:pt x="6" y="31"/>
                        <a:pt x="6" y="30"/>
                        <a:pt x="6" y="30"/>
                      </a:cubicBezTo>
                      <a:cubicBezTo>
                        <a:pt x="0" y="31"/>
                        <a:pt x="6" y="33"/>
                        <a:pt x="4" y="35"/>
                      </a:cubicBezTo>
                      <a:cubicBezTo>
                        <a:pt x="5" y="35"/>
                        <a:pt x="11" y="34"/>
                        <a:pt x="12" y="35"/>
                      </a:cubicBezTo>
                      <a:cubicBezTo>
                        <a:pt x="5" y="35"/>
                        <a:pt x="12" y="36"/>
                        <a:pt x="4" y="37"/>
                      </a:cubicBezTo>
                      <a:cubicBezTo>
                        <a:pt x="2" y="38"/>
                        <a:pt x="10" y="37"/>
                        <a:pt x="9" y="38"/>
                      </a:cubicBezTo>
                      <a:cubicBezTo>
                        <a:pt x="13" y="39"/>
                        <a:pt x="11" y="37"/>
                        <a:pt x="14" y="37"/>
                      </a:cubicBezTo>
                      <a:cubicBezTo>
                        <a:pt x="17" y="37"/>
                        <a:pt x="13" y="38"/>
                        <a:pt x="17" y="38"/>
                      </a:cubicBezTo>
                      <a:cubicBezTo>
                        <a:pt x="19" y="36"/>
                        <a:pt x="10" y="31"/>
                        <a:pt x="8" y="27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9" y="26"/>
                        <a:pt x="9" y="23"/>
                        <a:pt x="15" y="21"/>
                      </a:cubicBezTo>
                      <a:cubicBezTo>
                        <a:pt x="12" y="22"/>
                        <a:pt x="17" y="19"/>
                        <a:pt x="9" y="19"/>
                      </a:cubicBezTo>
                      <a:cubicBezTo>
                        <a:pt x="11" y="18"/>
                        <a:pt x="10" y="18"/>
                        <a:pt x="11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9" y="16"/>
                        <a:pt x="13" y="17"/>
                        <a:pt x="12" y="15"/>
                      </a:cubicBezTo>
                      <a:cubicBezTo>
                        <a:pt x="9" y="16"/>
                        <a:pt x="8" y="15"/>
                        <a:pt x="5" y="15"/>
                      </a:cubicBezTo>
                      <a:cubicBezTo>
                        <a:pt x="9" y="14"/>
                        <a:pt x="12" y="12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3" y="11"/>
                        <a:pt x="9" y="11"/>
                        <a:pt x="8" y="11"/>
                      </a:cubicBezTo>
                      <a:cubicBezTo>
                        <a:pt x="8" y="10"/>
                        <a:pt x="13" y="10"/>
                        <a:pt x="15" y="10"/>
                      </a:cubicBezTo>
                      <a:cubicBezTo>
                        <a:pt x="16" y="9"/>
                        <a:pt x="7" y="8"/>
                        <a:pt x="10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6"/>
                        <a:pt x="10" y="5"/>
                        <a:pt x="9" y="4"/>
                      </a:cubicBezTo>
                      <a:cubicBezTo>
                        <a:pt x="14" y="3"/>
                        <a:pt x="13" y="5"/>
                        <a:pt x="15" y="5"/>
                      </a:cubicBezTo>
                      <a:cubicBezTo>
                        <a:pt x="16" y="5"/>
                        <a:pt x="17" y="4"/>
                        <a:pt x="18" y="4"/>
                      </a:cubicBezTo>
                      <a:cubicBezTo>
                        <a:pt x="16" y="4"/>
                        <a:pt x="12" y="2"/>
                        <a:pt x="10" y="2"/>
                      </a:cubicBezTo>
                      <a:cubicBezTo>
                        <a:pt x="16" y="2"/>
                        <a:pt x="15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0" name="Rectangle 1133">
                  <a:extLst>
                    <a:ext uri="{FF2B5EF4-FFF2-40B4-BE49-F238E27FC236}">
                      <a16:creationId xmlns:a16="http://schemas.microsoft.com/office/drawing/2014/main" id="{E50FBF0B-5AC2-C448-B6A4-086E8B1AA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9" y="3197"/>
                  <a:ext cx="2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1" name="Freeform 1134">
                  <a:extLst>
                    <a:ext uri="{FF2B5EF4-FFF2-40B4-BE49-F238E27FC236}">
                      <a16:creationId xmlns:a16="http://schemas.microsoft.com/office/drawing/2014/main" id="{D5F6FD7E-C17D-4145-8928-E894E0C03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3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2" name="Freeform 1135">
                  <a:extLst>
                    <a:ext uri="{FF2B5EF4-FFF2-40B4-BE49-F238E27FC236}">
                      <a16:creationId xmlns:a16="http://schemas.microsoft.com/office/drawing/2014/main" id="{69FE229F-496E-0043-B64F-B5AC49DB4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320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3" name="Freeform 1136">
                  <a:extLst>
                    <a:ext uri="{FF2B5EF4-FFF2-40B4-BE49-F238E27FC236}">
                      <a16:creationId xmlns:a16="http://schemas.microsoft.com/office/drawing/2014/main" id="{4FDC53EE-31B4-3245-8932-EACA7399C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3202"/>
                  <a:ext cx="3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4" name="Freeform 1137">
                  <a:extLst>
                    <a:ext uri="{FF2B5EF4-FFF2-40B4-BE49-F238E27FC236}">
                      <a16:creationId xmlns:a16="http://schemas.microsoft.com/office/drawing/2014/main" id="{2C0AA3D6-D6E8-A94D-9678-CDF738612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" y="3209"/>
                  <a:ext cx="3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1 h 1"/>
                    <a:gd name="T4" fmla="*/ 0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5" name="Freeform 1138">
                  <a:extLst>
                    <a:ext uri="{FF2B5EF4-FFF2-40B4-BE49-F238E27FC236}">
                      <a16:creationId xmlns:a16="http://schemas.microsoft.com/office/drawing/2014/main" id="{7ADF3FA4-0F16-4145-A4F0-F0FFC469E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319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6" name="Freeform 1139">
                  <a:extLst>
                    <a:ext uri="{FF2B5EF4-FFF2-40B4-BE49-F238E27FC236}">
                      <a16:creationId xmlns:a16="http://schemas.microsoft.com/office/drawing/2014/main" id="{99FFEEE4-9E29-8944-AB0B-4824B31B9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3173"/>
                  <a:ext cx="21" cy="19"/>
                </a:xfrm>
                <a:custGeom>
                  <a:avLst/>
                  <a:gdLst>
                    <a:gd name="T0" fmla="*/ 5 w 24"/>
                    <a:gd name="T1" fmla="*/ 2 h 22"/>
                    <a:gd name="T2" fmla="*/ 2 w 24"/>
                    <a:gd name="T3" fmla="*/ 6 h 22"/>
                    <a:gd name="T4" fmla="*/ 12 w 24"/>
                    <a:gd name="T5" fmla="*/ 8 h 22"/>
                    <a:gd name="T6" fmla="*/ 3 w 24"/>
                    <a:gd name="T7" fmla="*/ 8 h 22"/>
                    <a:gd name="T8" fmla="*/ 10 w 24"/>
                    <a:gd name="T9" fmla="*/ 15 h 22"/>
                    <a:gd name="T10" fmla="*/ 6 w 24"/>
                    <a:gd name="T11" fmla="*/ 15 h 22"/>
                    <a:gd name="T12" fmla="*/ 16 w 24"/>
                    <a:gd name="T13" fmla="*/ 18 h 22"/>
                    <a:gd name="T14" fmla="*/ 5 w 24"/>
                    <a:gd name="T15" fmla="*/ 18 h 22"/>
                    <a:gd name="T16" fmla="*/ 4 w 24"/>
                    <a:gd name="T17" fmla="*/ 18 h 22"/>
                    <a:gd name="T18" fmla="*/ 8 w 24"/>
                    <a:gd name="T19" fmla="*/ 21 h 22"/>
                    <a:gd name="T20" fmla="*/ 14 w 24"/>
                    <a:gd name="T21" fmla="*/ 22 h 22"/>
                    <a:gd name="T22" fmla="*/ 19 w 24"/>
                    <a:gd name="T23" fmla="*/ 21 h 22"/>
                    <a:gd name="T24" fmla="*/ 15 w 24"/>
                    <a:gd name="T25" fmla="*/ 19 h 22"/>
                    <a:gd name="T26" fmla="*/ 19 w 24"/>
                    <a:gd name="T27" fmla="*/ 19 h 22"/>
                    <a:gd name="T28" fmla="*/ 17 w 24"/>
                    <a:gd name="T29" fmla="*/ 18 h 22"/>
                    <a:gd name="T30" fmla="*/ 20 w 24"/>
                    <a:gd name="T31" fmla="*/ 17 h 22"/>
                    <a:gd name="T32" fmla="*/ 17 w 24"/>
                    <a:gd name="T33" fmla="*/ 16 h 22"/>
                    <a:gd name="T34" fmla="*/ 18 w 24"/>
                    <a:gd name="T35" fmla="*/ 16 h 22"/>
                    <a:gd name="T36" fmla="*/ 13 w 24"/>
                    <a:gd name="T37" fmla="*/ 15 h 22"/>
                    <a:gd name="T38" fmla="*/ 18 w 24"/>
                    <a:gd name="T39" fmla="*/ 14 h 22"/>
                    <a:gd name="T40" fmla="*/ 15 w 24"/>
                    <a:gd name="T41" fmla="*/ 14 h 22"/>
                    <a:gd name="T42" fmla="*/ 20 w 24"/>
                    <a:gd name="T43" fmla="*/ 9 h 22"/>
                    <a:gd name="T44" fmla="*/ 17 w 24"/>
                    <a:gd name="T45" fmla="*/ 9 h 22"/>
                    <a:gd name="T46" fmla="*/ 20 w 24"/>
                    <a:gd name="T47" fmla="*/ 11 h 22"/>
                    <a:gd name="T48" fmla="*/ 10 w 24"/>
                    <a:gd name="T49" fmla="*/ 11 h 22"/>
                    <a:gd name="T50" fmla="*/ 18 w 24"/>
                    <a:gd name="T51" fmla="*/ 8 h 22"/>
                    <a:gd name="T52" fmla="*/ 16 w 24"/>
                    <a:gd name="T53" fmla="*/ 5 h 22"/>
                    <a:gd name="T54" fmla="*/ 18 w 24"/>
                    <a:gd name="T55" fmla="*/ 5 h 22"/>
                    <a:gd name="T56" fmla="*/ 14 w 24"/>
                    <a:gd name="T57" fmla="*/ 3 h 22"/>
                    <a:gd name="T58" fmla="*/ 13 w 24"/>
                    <a:gd name="T59" fmla="*/ 3 h 22"/>
                    <a:gd name="T60" fmla="*/ 10 w 24"/>
                    <a:gd name="T61" fmla="*/ 2 h 22"/>
                    <a:gd name="T62" fmla="*/ 12 w 24"/>
                    <a:gd name="T63" fmla="*/ 2 h 22"/>
                    <a:gd name="T64" fmla="*/ 6 w 24"/>
                    <a:gd name="T65" fmla="*/ 0 h 22"/>
                    <a:gd name="T66" fmla="*/ 10 w 24"/>
                    <a:gd name="T67" fmla="*/ 3 h 22"/>
                    <a:gd name="T68" fmla="*/ 5 w 24"/>
                    <a:gd name="T6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2">
                      <a:moveTo>
                        <a:pt x="5" y="2"/>
                      </a:moveTo>
                      <a:cubicBezTo>
                        <a:pt x="0" y="3"/>
                        <a:pt x="3" y="4"/>
                        <a:pt x="2" y="6"/>
                      </a:cubicBezTo>
                      <a:cubicBezTo>
                        <a:pt x="5" y="8"/>
                        <a:pt x="12" y="6"/>
                        <a:pt x="12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10"/>
                        <a:pt x="2" y="13"/>
                        <a:pt x="10" y="15"/>
                      </a:cubicBezTo>
                      <a:cubicBezTo>
                        <a:pt x="9" y="15"/>
                        <a:pt x="8" y="16"/>
                        <a:pt x="6" y="15"/>
                      </a:cubicBezTo>
                      <a:cubicBezTo>
                        <a:pt x="7" y="16"/>
                        <a:pt x="19" y="16"/>
                        <a:pt x="16" y="18"/>
                      </a:cubicBezTo>
                      <a:cubicBezTo>
                        <a:pt x="11" y="16"/>
                        <a:pt x="11" y="18"/>
                        <a:pt x="5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9"/>
                        <a:pt x="8" y="20"/>
                        <a:pt x="8" y="21"/>
                      </a:cubicBezTo>
                      <a:cubicBezTo>
                        <a:pt x="10" y="21"/>
                        <a:pt x="14" y="21"/>
                        <a:pt x="14" y="22"/>
                      </a:cubicBezTo>
                      <a:cubicBezTo>
                        <a:pt x="14" y="21"/>
                        <a:pt x="17" y="21"/>
                        <a:pt x="19" y="21"/>
                      </a:cubicBezTo>
                      <a:cubicBezTo>
                        <a:pt x="17" y="20"/>
                        <a:pt x="18" y="20"/>
                        <a:pt x="15" y="19"/>
                      </a:cubicBezTo>
                      <a:cubicBezTo>
                        <a:pt x="18" y="18"/>
                        <a:pt x="16" y="19"/>
                        <a:pt x="19" y="1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7"/>
                        <a:pt x="20" y="19"/>
                        <a:pt x="20" y="17"/>
                      </a:cubicBezTo>
                      <a:cubicBezTo>
                        <a:pt x="18" y="17"/>
                        <a:pt x="17" y="17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8" y="14"/>
                        <a:pt x="13" y="15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2"/>
                        <a:pt x="24" y="12"/>
                        <a:pt x="20" y="9"/>
                      </a:cubicBezTo>
                      <a:cubicBezTo>
                        <a:pt x="19" y="10"/>
                        <a:pt x="17" y="10"/>
                        <a:pt x="17" y="9"/>
                      </a:cubicBezTo>
                      <a:cubicBezTo>
                        <a:pt x="14" y="10"/>
                        <a:pt x="19" y="10"/>
                        <a:pt x="20" y="11"/>
                      </a:cubicBezTo>
                      <a:cubicBezTo>
                        <a:pt x="16" y="11"/>
                        <a:pt x="12" y="10"/>
                        <a:pt x="10" y="11"/>
                      </a:cubicBezTo>
                      <a:cubicBezTo>
                        <a:pt x="14" y="10"/>
                        <a:pt x="9" y="9"/>
                        <a:pt x="18" y="8"/>
                      </a:cubicBezTo>
                      <a:cubicBezTo>
                        <a:pt x="19" y="7"/>
                        <a:pt x="14" y="6"/>
                        <a:pt x="16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2" y="5"/>
                        <a:pt x="20" y="4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0" y="2"/>
                      </a:cubicBezTo>
                      <a:cubicBezTo>
                        <a:pt x="11" y="3"/>
                        <a:pt x="11" y="3"/>
                        <a:pt x="12" y="2"/>
                      </a:cubicBez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6" y="1"/>
                        <a:pt x="9" y="2"/>
                        <a:pt x="10" y="3"/>
                      </a:cubicBezTo>
                      <a:cubicBezTo>
                        <a:pt x="8" y="2"/>
                        <a:pt x="4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7" name="Freeform 1140">
                  <a:extLst>
                    <a:ext uri="{FF2B5EF4-FFF2-40B4-BE49-F238E27FC236}">
                      <a16:creationId xmlns:a16="http://schemas.microsoft.com/office/drawing/2014/main" id="{A30A063D-C753-BC4C-8378-0CBDD67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5" y="3187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8" name="Freeform 1141">
                  <a:extLst>
                    <a:ext uri="{FF2B5EF4-FFF2-40B4-BE49-F238E27FC236}">
                      <a16:creationId xmlns:a16="http://schemas.microsoft.com/office/drawing/2014/main" id="{A2B7822B-0183-3245-A63B-23D952DA4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3159"/>
                  <a:ext cx="24" cy="14"/>
                </a:xfrm>
                <a:custGeom>
                  <a:avLst/>
                  <a:gdLst>
                    <a:gd name="T0" fmla="*/ 14 w 28"/>
                    <a:gd name="T1" fmla="*/ 12 h 17"/>
                    <a:gd name="T2" fmla="*/ 19 w 28"/>
                    <a:gd name="T3" fmla="*/ 12 h 17"/>
                    <a:gd name="T4" fmla="*/ 9 w 28"/>
                    <a:gd name="T5" fmla="*/ 12 h 17"/>
                    <a:gd name="T6" fmla="*/ 7 w 28"/>
                    <a:gd name="T7" fmla="*/ 10 h 17"/>
                    <a:gd name="T8" fmla="*/ 16 w 28"/>
                    <a:gd name="T9" fmla="*/ 10 h 17"/>
                    <a:gd name="T10" fmla="*/ 18 w 28"/>
                    <a:gd name="T11" fmla="*/ 8 h 17"/>
                    <a:gd name="T12" fmla="*/ 12 w 28"/>
                    <a:gd name="T13" fmla="*/ 8 h 17"/>
                    <a:gd name="T14" fmla="*/ 9 w 28"/>
                    <a:gd name="T15" fmla="*/ 6 h 17"/>
                    <a:gd name="T16" fmla="*/ 11 w 28"/>
                    <a:gd name="T17" fmla="*/ 7 h 17"/>
                    <a:gd name="T18" fmla="*/ 17 w 28"/>
                    <a:gd name="T19" fmla="*/ 6 h 17"/>
                    <a:gd name="T20" fmla="*/ 2 w 28"/>
                    <a:gd name="T21" fmla="*/ 2 h 17"/>
                    <a:gd name="T22" fmla="*/ 2 w 28"/>
                    <a:gd name="T23" fmla="*/ 3 h 17"/>
                    <a:gd name="T24" fmla="*/ 9 w 28"/>
                    <a:gd name="T25" fmla="*/ 3 h 17"/>
                    <a:gd name="T26" fmla="*/ 7 w 28"/>
                    <a:gd name="T27" fmla="*/ 4 h 17"/>
                    <a:gd name="T28" fmla="*/ 4 w 28"/>
                    <a:gd name="T29" fmla="*/ 3 h 17"/>
                    <a:gd name="T30" fmla="*/ 4 w 28"/>
                    <a:gd name="T31" fmla="*/ 15 h 17"/>
                    <a:gd name="T32" fmla="*/ 4 w 28"/>
                    <a:gd name="T33" fmla="*/ 13 h 17"/>
                    <a:gd name="T34" fmla="*/ 8 w 28"/>
                    <a:gd name="T35" fmla="*/ 14 h 17"/>
                    <a:gd name="T36" fmla="*/ 15 w 28"/>
                    <a:gd name="T37" fmla="*/ 14 h 17"/>
                    <a:gd name="T38" fmla="*/ 13 w 28"/>
                    <a:gd name="T39" fmla="*/ 15 h 17"/>
                    <a:gd name="T40" fmla="*/ 20 w 28"/>
                    <a:gd name="T41" fmla="*/ 15 h 17"/>
                    <a:gd name="T42" fmla="*/ 23 w 28"/>
                    <a:gd name="T43" fmla="*/ 17 h 17"/>
                    <a:gd name="T44" fmla="*/ 23 w 28"/>
                    <a:gd name="T45" fmla="*/ 13 h 17"/>
                    <a:gd name="T46" fmla="*/ 14 w 28"/>
                    <a:gd name="T4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17">
                      <a:moveTo>
                        <a:pt x="14" y="12"/>
                      </a:moveTo>
                      <a:cubicBezTo>
                        <a:pt x="15" y="11"/>
                        <a:pt x="18" y="13"/>
                        <a:pt x="19" y="12"/>
                      </a:cubicBezTo>
                      <a:cubicBezTo>
                        <a:pt x="17" y="11"/>
                        <a:pt x="14" y="13"/>
                        <a:pt x="9" y="12"/>
                      </a:cubicBezTo>
                      <a:cubicBezTo>
                        <a:pt x="12" y="11"/>
                        <a:pt x="7" y="10"/>
                        <a:pt x="7" y="10"/>
                      </a:cubicBezTo>
                      <a:cubicBezTo>
                        <a:pt x="10" y="10"/>
                        <a:pt x="15" y="10"/>
                        <a:pt x="16" y="10"/>
                      </a:cubicBezTo>
                      <a:cubicBezTo>
                        <a:pt x="15" y="10"/>
                        <a:pt x="18" y="9"/>
                        <a:pt x="18" y="8"/>
                      </a:cubicBezTo>
                      <a:cubicBezTo>
                        <a:pt x="14" y="10"/>
                        <a:pt x="16" y="7"/>
                        <a:pt x="12" y="8"/>
                      </a:cubicBezTo>
                      <a:cubicBezTo>
                        <a:pt x="9" y="8"/>
                        <a:pt x="6" y="7"/>
                        <a:pt x="9" y="6"/>
                      </a:cubicBezTo>
                      <a:cubicBezTo>
                        <a:pt x="11" y="6"/>
                        <a:pt x="11" y="7"/>
                        <a:pt x="11" y="7"/>
                      </a:cubicBezTo>
                      <a:cubicBezTo>
                        <a:pt x="15" y="8"/>
                        <a:pt x="13" y="6"/>
                        <a:pt x="17" y="6"/>
                      </a:cubicBezTo>
                      <a:cubicBezTo>
                        <a:pt x="11" y="5"/>
                        <a:pt x="11" y="0"/>
                        <a:pt x="2" y="2"/>
                      </a:cubicBezTo>
                      <a:cubicBezTo>
                        <a:pt x="0" y="2"/>
                        <a:pt x="2" y="2"/>
                        <a:pt x="2" y="3"/>
                      </a:cubicBezTo>
                      <a:cubicBezTo>
                        <a:pt x="4" y="1"/>
                        <a:pt x="8" y="3"/>
                        <a:pt x="9" y="3"/>
                      </a:cubicBezTo>
                      <a:cubicBezTo>
                        <a:pt x="8" y="4"/>
                        <a:pt x="11" y="5"/>
                        <a:pt x="7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7"/>
                        <a:pt x="3" y="11"/>
                        <a:pt x="4" y="15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7" y="13"/>
                        <a:pt x="7" y="14"/>
                        <a:pt x="8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5"/>
                        <a:pt x="13" y="15"/>
                      </a:cubicBezTo>
                      <a:cubicBezTo>
                        <a:pt x="16" y="15"/>
                        <a:pt x="18" y="15"/>
                        <a:pt x="20" y="15"/>
                      </a:cubicBezTo>
                      <a:cubicBezTo>
                        <a:pt x="21" y="16"/>
                        <a:pt x="18" y="16"/>
                        <a:pt x="23" y="17"/>
                      </a:cubicBezTo>
                      <a:cubicBezTo>
                        <a:pt x="28" y="15"/>
                        <a:pt x="18" y="15"/>
                        <a:pt x="23" y="13"/>
                      </a:cubicBez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99" name="Freeform 1142">
                  <a:extLst>
                    <a:ext uri="{FF2B5EF4-FFF2-40B4-BE49-F238E27FC236}">
                      <a16:creationId xmlns:a16="http://schemas.microsoft.com/office/drawing/2014/main" id="{9C094372-7014-C041-861A-697C72809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0" y="3172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0" name="Freeform 1143">
                  <a:extLst>
                    <a:ext uri="{FF2B5EF4-FFF2-40B4-BE49-F238E27FC236}">
                      <a16:creationId xmlns:a16="http://schemas.microsoft.com/office/drawing/2014/main" id="{1EA14EB7-FEEA-0543-9FF6-46E84DDE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3172"/>
                  <a:ext cx="5" cy="0"/>
                </a:xfrm>
                <a:custGeom>
                  <a:avLst/>
                  <a:gdLst>
                    <a:gd name="T0" fmla="*/ 0 w 5"/>
                    <a:gd name="T1" fmla="*/ 1 h 1"/>
                    <a:gd name="T2" fmla="*/ 4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1" name="Freeform 1144">
                  <a:extLst>
                    <a:ext uri="{FF2B5EF4-FFF2-40B4-BE49-F238E27FC236}">
                      <a16:creationId xmlns:a16="http://schemas.microsoft.com/office/drawing/2014/main" id="{6326D402-E64A-C345-9BF1-4CA8961D3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1" y="3162"/>
                  <a:ext cx="2" cy="1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2" name="Freeform 1145">
                  <a:extLst>
                    <a:ext uri="{FF2B5EF4-FFF2-40B4-BE49-F238E27FC236}">
                      <a16:creationId xmlns:a16="http://schemas.microsoft.com/office/drawing/2014/main" id="{EEF3E8E9-1184-1842-B678-CC4A386A2B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3156"/>
                  <a:ext cx="12" cy="4"/>
                </a:xfrm>
                <a:custGeom>
                  <a:avLst/>
                  <a:gdLst>
                    <a:gd name="T0" fmla="*/ 0 w 14"/>
                    <a:gd name="T1" fmla="*/ 0 h 5"/>
                    <a:gd name="T2" fmla="*/ 1 w 14"/>
                    <a:gd name="T3" fmla="*/ 4 h 5"/>
                    <a:gd name="T4" fmla="*/ 13 w 14"/>
                    <a:gd name="T5" fmla="*/ 4 h 5"/>
                    <a:gd name="T6" fmla="*/ 5 w 14"/>
                    <a:gd name="T7" fmla="*/ 2 h 5"/>
                    <a:gd name="T8" fmla="*/ 5 w 14"/>
                    <a:gd name="T9" fmla="*/ 0 h 5"/>
                    <a:gd name="T10" fmla="*/ 0 w 1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5">
                      <a:moveTo>
                        <a:pt x="0" y="0"/>
                      </a:moveTo>
                      <a:cubicBezTo>
                        <a:pt x="1" y="1"/>
                        <a:pt x="4" y="2"/>
                        <a:pt x="1" y="4"/>
                      </a:cubicBezTo>
                      <a:cubicBezTo>
                        <a:pt x="5" y="5"/>
                        <a:pt x="9" y="3"/>
                        <a:pt x="13" y="4"/>
                      </a:cubicBezTo>
                      <a:cubicBezTo>
                        <a:pt x="14" y="3"/>
                        <a:pt x="6" y="3"/>
                        <a:pt x="5" y="2"/>
                      </a:cubicBezTo>
                      <a:cubicBezTo>
                        <a:pt x="9" y="2"/>
                        <a:pt x="4" y="1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3" name="Freeform 1146">
                  <a:extLst>
                    <a:ext uri="{FF2B5EF4-FFF2-40B4-BE49-F238E27FC236}">
                      <a16:creationId xmlns:a16="http://schemas.microsoft.com/office/drawing/2014/main" id="{A9811BC3-335C-5648-A319-FC7C40A87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3122"/>
                  <a:ext cx="19" cy="35"/>
                </a:xfrm>
                <a:custGeom>
                  <a:avLst/>
                  <a:gdLst>
                    <a:gd name="T0" fmla="*/ 13 w 22"/>
                    <a:gd name="T1" fmla="*/ 33 h 40"/>
                    <a:gd name="T2" fmla="*/ 12 w 22"/>
                    <a:gd name="T3" fmla="*/ 31 h 40"/>
                    <a:gd name="T4" fmla="*/ 14 w 22"/>
                    <a:gd name="T5" fmla="*/ 32 h 40"/>
                    <a:gd name="T6" fmla="*/ 17 w 22"/>
                    <a:gd name="T7" fmla="*/ 30 h 40"/>
                    <a:gd name="T8" fmla="*/ 14 w 22"/>
                    <a:gd name="T9" fmla="*/ 30 h 40"/>
                    <a:gd name="T10" fmla="*/ 13 w 22"/>
                    <a:gd name="T11" fmla="*/ 27 h 40"/>
                    <a:gd name="T12" fmla="*/ 8 w 22"/>
                    <a:gd name="T13" fmla="*/ 26 h 40"/>
                    <a:gd name="T14" fmla="*/ 16 w 22"/>
                    <a:gd name="T15" fmla="*/ 24 h 40"/>
                    <a:gd name="T16" fmla="*/ 5 w 22"/>
                    <a:gd name="T17" fmla="*/ 24 h 40"/>
                    <a:gd name="T18" fmla="*/ 9 w 22"/>
                    <a:gd name="T19" fmla="*/ 20 h 40"/>
                    <a:gd name="T20" fmla="*/ 10 w 22"/>
                    <a:gd name="T21" fmla="*/ 21 h 40"/>
                    <a:gd name="T22" fmla="*/ 10 w 22"/>
                    <a:gd name="T23" fmla="*/ 19 h 40"/>
                    <a:gd name="T24" fmla="*/ 15 w 22"/>
                    <a:gd name="T25" fmla="*/ 19 h 40"/>
                    <a:gd name="T26" fmla="*/ 14 w 22"/>
                    <a:gd name="T27" fmla="*/ 15 h 40"/>
                    <a:gd name="T28" fmla="*/ 17 w 22"/>
                    <a:gd name="T29" fmla="*/ 16 h 40"/>
                    <a:gd name="T30" fmla="*/ 13 w 22"/>
                    <a:gd name="T31" fmla="*/ 9 h 40"/>
                    <a:gd name="T32" fmla="*/ 16 w 22"/>
                    <a:gd name="T33" fmla="*/ 8 h 40"/>
                    <a:gd name="T34" fmla="*/ 7 w 22"/>
                    <a:gd name="T35" fmla="*/ 9 h 40"/>
                    <a:gd name="T36" fmla="*/ 7 w 22"/>
                    <a:gd name="T37" fmla="*/ 6 h 40"/>
                    <a:gd name="T38" fmla="*/ 14 w 22"/>
                    <a:gd name="T39" fmla="*/ 7 h 40"/>
                    <a:gd name="T40" fmla="*/ 11 w 22"/>
                    <a:gd name="T41" fmla="*/ 6 h 40"/>
                    <a:gd name="T42" fmla="*/ 17 w 22"/>
                    <a:gd name="T43" fmla="*/ 4 h 40"/>
                    <a:gd name="T44" fmla="*/ 8 w 22"/>
                    <a:gd name="T45" fmla="*/ 2 h 40"/>
                    <a:gd name="T46" fmla="*/ 10 w 22"/>
                    <a:gd name="T47" fmla="*/ 0 h 40"/>
                    <a:gd name="T48" fmla="*/ 0 w 22"/>
                    <a:gd name="T49" fmla="*/ 1 h 40"/>
                    <a:gd name="T50" fmla="*/ 2 w 22"/>
                    <a:gd name="T51" fmla="*/ 10 h 40"/>
                    <a:gd name="T52" fmla="*/ 7 w 22"/>
                    <a:gd name="T53" fmla="*/ 13 h 40"/>
                    <a:gd name="T54" fmla="*/ 1 w 22"/>
                    <a:gd name="T55" fmla="*/ 13 h 40"/>
                    <a:gd name="T56" fmla="*/ 7 w 22"/>
                    <a:gd name="T57" fmla="*/ 13 h 40"/>
                    <a:gd name="T58" fmla="*/ 2 w 22"/>
                    <a:gd name="T59" fmla="*/ 15 h 40"/>
                    <a:gd name="T60" fmla="*/ 7 w 22"/>
                    <a:gd name="T61" fmla="*/ 15 h 40"/>
                    <a:gd name="T62" fmla="*/ 0 w 22"/>
                    <a:gd name="T63" fmla="*/ 16 h 40"/>
                    <a:gd name="T64" fmla="*/ 3 w 22"/>
                    <a:gd name="T65" fmla="*/ 31 h 40"/>
                    <a:gd name="T66" fmla="*/ 7 w 22"/>
                    <a:gd name="T67" fmla="*/ 30 h 40"/>
                    <a:gd name="T68" fmla="*/ 8 w 22"/>
                    <a:gd name="T69" fmla="*/ 36 h 40"/>
                    <a:gd name="T70" fmla="*/ 11 w 22"/>
                    <a:gd name="T71" fmla="*/ 36 h 40"/>
                    <a:gd name="T72" fmla="*/ 2 w 22"/>
                    <a:gd name="T73" fmla="*/ 36 h 40"/>
                    <a:gd name="T74" fmla="*/ 3 w 22"/>
                    <a:gd name="T75" fmla="*/ 38 h 40"/>
                    <a:gd name="T76" fmla="*/ 5 w 22"/>
                    <a:gd name="T77" fmla="*/ 37 h 40"/>
                    <a:gd name="T78" fmla="*/ 3 w 22"/>
                    <a:gd name="T79" fmla="*/ 39 h 40"/>
                    <a:gd name="T80" fmla="*/ 14 w 22"/>
                    <a:gd name="T81" fmla="*/ 37 h 40"/>
                    <a:gd name="T82" fmla="*/ 19 w 22"/>
                    <a:gd name="T83" fmla="*/ 33 h 40"/>
                    <a:gd name="T84" fmla="*/ 13 w 22"/>
                    <a:gd name="T85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40">
                      <a:moveTo>
                        <a:pt x="13" y="33"/>
                      </a:moveTo>
                      <a:cubicBezTo>
                        <a:pt x="13" y="32"/>
                        <a:pt x="10" y="32"/>
                        <a:pt x="12" y="31"/>
                      </a:cubicBezTo>
                      <a:cubicBezTo>
                        <a:pt x="14" y="31"/>
                        <a:pt x="15" y="32"/>
                        <a:pt x="14" y="32"/>
                      </a:cubicBezTo>
                      <a:cubicBezTo>
                        <a:pt x="19" y="32"/>
                        <a:pt x="13" y="31"/>
                        <a:pt x="17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5" y="28"/>
                        <a:pt x="10" y="29"/>
                        <a:pt x="13" y="27"/>
                      </a:cubicBezTo>
                      <a:cubicBezTo>
                        <a:pt x="11" y="26"/>
                        <a:pt x="11" y="26"/>
                        <a:pt x="8" y="26"/>
                      </a:cubicBezTo>
                      <a:cubicBezTo>
                        <a:pt x="12" y="25"/>
                        <a:pt x="12" y="25"/>
                        <a:pt x="16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11" y="22"/>
                        <a:pt x="4" y="22"/>
                        <a:pt x="9" y="20"/>
                      </a:cubicBezTo>
                      <a:cubicBezTo>
                        <a:pt x="9" y="20"/>
                        <a:pt x="10" y="20"/>
                        <a:pt x="10" y="21"/>
                      </a:cubicBezTo>
                      <a:cubicBezTo>
                        <a:pt x="16" y="21"/>
                        <a:pt x="8" y="20"/>
                        <a:pt x="10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4" y="18"/>
                        <a:pt x="11" y="17"/>
                        <a:pt x="14" y="15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3" y="14"/>
                        <a:pt x="15" y="11"/>
                        <a:pt x="13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2" y="6"/>
                        <a:pt x="14" y="11"/>
                        <a:pt x="7" y="9"/>
                      </a:cubicBezTo>
                      <a:cubicBezTo>
                        <a:pt x="16" y="9"/>
                        <a:pt x="3" y="8"/>
                        <a:pt x="7" y="6"/>
                      </a:cubicBezTo>
                      <a:cubicBezTo>
                        <a:pt x="11" y="6"/>
                        <a:pt x="9" y="8"/>
                        <a:pt x="14" y="7"/>
                      </a:cubicBezTo>
                      <a:cubicBezTo>
                        <a:pt x="9" y="7"/>
                        <a:pt x="12" y="6"/>
                        <a:pt x="11" y="6"/>
                      </a:cubicBezTo>
                      <a:cubicBezTo>
                        <a:pt x="15" y="6"/>
                        <a:pt x="11" y="4"/>
                        <a:pt x="17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1" y="1"/>
                        <a:pt x="10" y="1"/>
                        <a:pt x="10" y="0"/>
                      </a:cubicBezTo>
                      <a:cubicBezTo>
                        <a:pt x="9" y="2"/>
                        <a:pt x="3" y="0"/>
                        <a:pt x="0" y="1"/>
                      </a:cubicBezTo>
                      <a:cubicBezTo>
                        <a:pt x="3" y="4"/>
                        <a:pt x="4" y="8"/>
                        <a:pt x="2" y="10"/>
                      </a:cubicBezTo>
                      <a:cubicBezTo>
                        <a:pt x="8" y="11"/>
                        <a:pt x="2" y="12"/>
                        <a:pt x="7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5"/>
                        <a:pt x="5" y="13"/>
                        <a:pt x="7" y="13"/>
                      </a:cubicBezTo>
                      <a:cubicBezTo>
                        <a:pt x="8" y="14"/>
                        <a:pt x="4" y="15"/>
                        <a:pt x="2" y="15"/>
                      </a:cubicBezTo>
                      <a:cubicBezTo>
                        <a:pt x="1" y="16"/>
                        <a:pt x="3" y="15"/>
                        <a:pt x="7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20"/>
                        <a:pt x="7" y="26"/>
                        <a:pt x="3" y="31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5" y="32"/>
                        <a:pt x="17" y="34"/>
                        <a:pt x="8" y="3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9" y="36"/>
                        <a:pt x="5" y="37"/>
                        <a:pt x="2" y="36"/>
                      </a:cubicBezTo>
                      <a:cubicBezTo>
                        <a:pt x="3" y="37"/>
                        <a:pt x="1" y="37"/>
                        <a:pt x="3" y="38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8"/>
                        <a:pt x="6" y="39"/>
                        <a:pt x="3" y="39"/>
                      </a:cubicBezTo>
                      <a:cubicBezTo>
                        <a:pt x="8" y="40"/>
                        <a:pt x="11" y="38"/>
                        <a:pt x="14" y="37"/>
                      </a:cubicBezTo>
                      <a:cubicBezTo>
                        <a:pt x="6" y="35"/>
                        <a:pt x="22" y="35"/>
                        <a:pt x="19" y="33"/>
                      </a:cubicBezTo>
                      <a:cubicBezTo>
                        <a:pt x="16" y="32"/>
                        <a:pt x="15" y="33"/>
                        <a:pt x="13" y="3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4" name="Freeform 1147">
                  <a:extLst>
                    <a:ext uri="{FF2B5EF4-FFF2-40B4-BE49-F238E27FC236}">
                      <a16:creationId xmlns:a16="http://schemas.microsoft.com/office/drawing/2014/main" id="{73E998C4-7E49-D249-8D84-B13A48DED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3153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5" name="Freeform 1148">
                  <a:extLst>
                    <a:ext uri="{FF2B5EF4-FFF2-40B4-BE49-F238E27FC236}">
                      <a16:creationId xmlns:a16="http://schemas.microsoft.com/office/drawing/2014/main" id="{B3FA14FB-EB4D-B34B-9670-EB36536AE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3122"/>
                  <a:ext cx="2" cy="0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6" name="Rectangle 1149">
                  <a:extLst>
                    <a:ext uri="{FF2B5EF4-FFF2-40B4-BE49-F238E27FC236}">
                      <a16:creationId xmlns:a16="http://schemas.microsoft.com/office/drawing/2014/main" id="{08F9D327-904E-C04F-825E-66589B9BD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2" y="3156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7" name="Freeform 1150">
                  <a:extLst>
                    <a:ext uri="{FF2B5EF4-FFF2-40B4-BE49-F238E27FC236}">
                      <a16:creationId xmlns:a16="http://schemas.microsoft.com/office/drawing/2014/main" id="{FAB7F11A-7188-B44A-827A-2418E9289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0" y="315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8" name="Freeform 1151">
                  <a:extLst>
                    <a:ext uri="{FF2B5EF4-FFF2-40B4-BE49-F238E27FC236}">
                      <a16:creationId xmlns:a16="http://schemas.microsoft.com/office/drawing/2014/main" id="{CA59DCCD-1B52-B648-8A5A-9A38BE621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1" y="31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09" name="Freeform 1152">
                  <a:extLst>
                    <a:ext uri="{FF2B5EF4-FFF2-40B4-BE49-F238E27FC236}">
                      <a16:creationId xmlns:a16="http://schemas.microsoft.com/office/drawing/2014/main" id="{6481D976-DFED-0847-A577-415258DB8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31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0" name="Freeform 1153">
                  <a:extLst>
                    <a:ext uri="{FF2B5EF4-FFF2-40B4-BE49-F238E27FC236}">
                      <a16:creationId xmlns:a16="http://schemas.microsoft.com/office/drawing/2014/main" id="{DE7C8A2F-4767-0F4F-BDCF-1FE7DB6E2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9" y="3062"/>
                  <a:ext cx="28" cy="60"/>
                </a:xfrm>
                <a:custGeom>
                  <a:avLst/>
                  <a:gdLst>
                    <a:gd name="T0" fmla="*/ 17 w 32"/>
                    <a:gd name="T1" fmla="*/ 2 h 69"/>
                    <a:gd name="T2" fmla="*/ 10 w 32"/>
                    <a:gd name="T3" fmla="*/ 1 h 69"/>
                    <a:gd name="T4" fmla="*/ 7 w 32"/>
                    <a:gd name="T5" fmla="*/ 3 h 69"/>
                    <a:gd name="T6" fmla="*/ 11 w 32"/>
                    <a:gd name="T7" fmla="*/ 7 h 69"/>
                    <a:gd name="T8" fmla="*/ 11 w 32"/>
                    <a:gd name="T9" fmla="*/ 15 h 69"/>
                    <a:gd name="T10" fmla="*/ 9 w 32"/>
                    <a:gd name="T11" fmla="*/ 20 h 69"/>
                    <a:gd name="T12" fmla="*/ 16 w 32"/>
                    <a:gd name="T13" fmla="*/ 26 h 69"/>
                    <a:gd name="T14" fmla="*/ 13 w 32"/>
                    <a:gd name="T15" fmla="*/ 28 h 69"/>
                    <a:gd name="T16" fmla="*/ 12 w 32"/>
                    <a:gd name="T17" fmla="*/ 32 h 69"/>
                    <a:gd name="T18" fmla="*/ 22 w 32"/>
                    <a:gd name="T19" fmla="*/ 33 h 69"/>
                    <a:gd name="T20" fmla="*/ 22 w 32"/>
                    <a:gd name="T21" fmla="*/ 37 h 69"/>
                    <a:gd name="T22" fmla="*/ 18 w 32"/>
                    <a:gd name="T23" fmla="*/ 39 h 69"/>
                    <a:gd name="T24" fmla="*/ 18 w 32"/>
                    <a:gd name="T25" fmla="*/ 44 h 69"/>
                    <a:gd name="T26" fmla="*/ 16 w 32"/>
                    <a:gd name="T27" fmla="*/ 49 h 69"/>
                    <a:gd name="T28" fmla="*/ 19 w 32"/>
                    <a:gd name="T29" fmla="*/ 53 h 69"/>
                    <a:gd name="T30" fmla="*/ 23 w 32"/>
                    <a:gd name="T31" fmla="*/ 55 h 69"/>
                    <a:gd name="T32" fmla="*/ 18 w 32"/>
                    <a:gd name="T33" fmla="*/ 56 h 69"/>
                    <a:gd name="T34" fmla="*/ 19 w 32"/>
                    <a:gd name="T35" fmla="*/ 59 h 69"/>
                    <a:gd name="T36" fmla="*/ 18 w 32"/>
                    <a:gd name="T37" fmla="*/ 69 h 69"/>
                    <a:gd name="T38" fmla="*/ 20 w 32"/>
                    <a:gd name="T39" fmla="*/ 64 h 69"/>
                    <a:gd name="T40" fmla="*/ 17 w 32"/>
                    <a:gd name="T41" fmla="*/ 63 h 69"/>
                    <a:gd name="T42" fmla="*/ 28 w 32"/>
                    <a:gd name="T43" fmla="*/ 62 h 69"/>
                    <a:gd name="T44" fmla="*/ 30 w 32"/>
                    <a:gd name="T45" fmla="*/ 61 h 69"/>
                    <a:gd name="T46" fmla="*/ 28 w 32"/>
                    <a:gd name="T47" fmla="*/ 57 h 69"/>
                    <a:gd name="T48" fmla="*/ 30 w 32"/>
                    <a:gd name="T49" fmla="*/ 54 h 69"/>
                    <a:gd name="T50" fmla="*/ 30 w 32"/>
                    <a:gd name="T51" fmla="*/ 50 h 69"/>
                    <a:gd name="T52" fmla="*/ 27 w 32"/>
                    <a:gd name="T53" fmla="*/ 46 h 69"/>
                    <a:gd name="T54" fmla="*/ 29 w 32"/>
                    <a:gd name="T55" fmla="*/ 46 h 69"/>
                    <a:gd name="T56" fmla="*/ 29 w 32"/>
                    <a:gd name="T57" fmla="*/ 45 h 69"/>
                    <a:gd name="T58" fmla="*/ 27 w 32"/>
                    <a:gd name="T59" fmla="*/ 42 h 69"/>
                    <a:gd name="T60" fmla="*/ 24 w 32"/>
                    <a:gd name="T61" fmla="*/ 39 h 69"/>
                    <a:gd name="T62" fmla="*/ 30 w 32"/>
                    <a:gd name="T63" fmla="*/ 38 h 69"/>
                    <a:gd name="T64" fmla="*/ 30 w 32"/>
                    <a:gd name="T65" fmla="*/ 34 h 69"/>
                    <a:gd name="T66" fmla="*/ 24 w 32"/>
                    <a:gd name="T67" fmla="*/ 33 h 69"/>
                    <a:gd name="T68" fmla="*/ 22 w 32"/>
                    <a:gd name="T69" fmla="*/ 28 h 69"/>
                    <a:gd name="T70" fmla="*/ 20 w 32"/>
                    <a:gd name="T71" fmla="*/ 21 h 69"/>
                    <a:gd name="T72" fmla="*/ 21 w 32"/>
                    <a:gd name="T73" fmla="*/ 20 h 69"/>
                    <a:gd name="T74" fmla="*/ 19 w 32"/>
                    <a:gd name="T75" fmla="*/ 12 h 69"/>
                    <a:gd name="T76" fmla="*/ 13 w 32"/>
                    <a:gd name="T77" fmla="*/ 15 h 69"/>
                    <a:gd name="T78" fmla="*/ 23 w 32"/>
                    <a:gd name="T79" fmla="*/ 1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69">
                      <a:moveTo>
                        <a:pt x="23" y="5"/>
                      </a:moveTo>
                      <a:cubicBezTo>
                        <a:pt x="22" y="4"/>
                        <a:pt x="21" y="3"/>
                        <a:pt x="17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4" y="0"/>
                        <a:pt x="10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6" y="3"/>
                        <a:pt x="8" y="2"/>
                        <a:pt x="7" y="3"/>
                      </a:cubicBezTo>
                      <a:cubicBezTo>
                        <a:pt x="8" y="5"/>
                        <a:pt x="17" y="5"/>
                        <a:pt x="15" y="7"/>
                      </a:cubicBezTo>
                      <a:cubicBezTo>
                        <a:pt x="15" y="7"/>
                        <a:pt x="13" y="7"/>
                        <a:pt x="11" y="7"/>
                      </a:cubicBezTo>
                      <a:cubicBezTo>
                        <a:pt x="10" y="8"/>
                        <a:pt x="17" y="9"/>
                        <a:pt x="18" y="9"/>
                      </a:cubicBezTo>
                      <a:cubicBezTo>
                        <a:pt x="0" y="10"/>
                        <a:pt x="23" y="13"/>
                        <a:pt x="11" y="15"/>
                      </a:cubicBezTo>
                      <a:cubicBezTo>
                        <a:pt x="13" y="16"/>
                        <a:pt x="11" y="17"/>
                        <a:pt x="15" y="19"/>
                      </a:cubicBezTo>
                      <a:cubicBezTo>
                        <a:pt x="10" y="18"/>
                        <a:pt x="14" y="20"/>
                        <a:pt x="9" y="20"/>
                      </a:cubicBezTo>
                      <a:cubicBezTo>
                        <a:pt x="20" y="20"/>
                        <a:pt x="5" y="24"/>
                        <a:pt x="18" y="24"/>
                      </a:cubicBezTo>
                      <a:cubicBezTo>
                        <a:pt x="14" y="26"/>
                        <a:pt x="19" y="24"/>
                        <a:pt x="16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1" y="27"/>
                        <a:pt x="19" y="27"/>
                        <a:pt x="13" y="28"/>
                      </a:cubicBezTo>
                      <a:cubicBezTo>
                        <a:pt x="13" y="30"/>
                        <a:pt x="17" y="28"/>
                        <a:pt x="20" y="29"/>
                      </a:cubicBezTo>
                      <a:cubicBezTo>
                        <a:pt x="19" y="31"/>
                        <a:pt x="17" y="31"/>
                        <a:pt x="12" y="32"/>
                      </a:cubicBezTo>
                      <a:cubicBezTo>
                        <a:pt x="18" y="32"/>
                        <a:pt x="15" y="33"/>
                        <a:pt x="18" y="34"/>
                      </a:cubicBezTo>
                      <a:cubicBezTo>
                        <a:pt x="19" y="34"/>
                        <a:pt x="20" y="32"/>
                        <a:pt x="22" y="33"/>
                      </a:cubicBezTo>
                      <a:cubicBezTo>
                        <a:pt x="21" y="35"/>
                        <a:pt x="26" y="35"/>
                        <a:pt x="28" y="37"/>
                      </a:cubicBezTo>
                      <a:cubicBezTo>
                        <a:pt x="21" y="38"/>
                        <a:pt x="28" y="35"/>
                        <a:pt x="22" y="37"/>
                      </a:cubicBezTo>
                      <a:cubicBezTo>
                        <a:pt x="19" y="35"/>
                        <a:pt x="19" y="34"/>
                        <a:pt x="14" y="34"/>
                      </a:cubicBezTo>
                      <a:cubicBezTo>
                        <a:pt x="14" y="36"/>
                        <a:pt x="15" y="38"/>
                        <a:pt x="18" y="39"/>
                      </a:cubicBezTo>
                      <a:cubicBezTo>
                        <a:pt x="17" y="40"/>
                        <a:pt x="15" y="39"/>
                        <a:pt x="14" y="40"/>
                      </a:cubicBezTo>
                      <a:cubicBezTo>
                        <a:pt x="11" y="42"/>
                        <a:pt x="21" y="43"/>
                        <a:pt x="18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9" y="45"/>
                        <a:pt x="14" y="47"/>
                        <a:pt x="16" y="49"/>
                      </a:cubicBezTo>
                      <a:cubicBezTo>
                        <a:pt x="18" y="48"/>
                        <a:pt x="19" y="48"/>
                        <a:pt x="20" y="49"/>
                      </a:cubicBezTo>
                      <a:cubicBezTo>
                        <a:pt x="12" y="49"/>
                        <a:pt x="25" y="51"/>
                        <a:pt x="19" y="53"/>
                      </a:cubicBezTo>
                      <a:cubicBezTo>
                        <a:pt x="24" y="53"/>
                        <a:pt x="27" y="54"/>
                        <a:pt x="28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6" y="54"/>
                        <a:pt x="17" y="54"/>
                        <a:pt x="14" y="53"/>
                      </a:cubicBezTo>
                      <a:cubicBezTo>
                        <a:pt x="17" y="54"/>
                        <a:pt x="14" y="55"/>
                        <a:pt x="18" y="56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3" y="58"/>
                        <a:pt x="23" y="57"/>
                        <a:pt x="19" y="59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62"/>
                        <a:pt x="11" y="66"/>
                        <a:pt x="18" y="69"/>
                      </a:cubicBezTo>
                      <a:cubicBezTo>
                        <a:pt x="21" y="69"/>
                        <a:pt x="27" y="67"/>
                        <a:pt x="29" y="67"/>
                      </a:cubicBezTo>
                      <a:cubicBezTo>
                        <a:pt x="27" y="66"/>
                        <a:pt x="22" y="65"/>
                        <a:pt x="20" y="64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1" y="64"/>
                        <a:pt x="19" y="62"/>
                        <a:pt x="17" y="63"/>
                      </a:cubicBezTo>
                      <a:cubicBezTo>
                        <a:pt x="14" y="62"/>
                        <a:pt x="21" y="62"/>
                        <a:pt x="18" y="61"/>
                      </a:cubicBezTo>
                      <a:cubicBezTo>
                        <a:pt x="23" y="61"/>
                        <a:pt x="24" y="62"/>
                        <a:pt x="28" y="62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8" y="61"/>
                        <a:pt x="27" y="60"/>
                        <a:pt x="30" y="61"/>
                      </a:cubicBezTo>
                      <a:cubicBezTo>
                        <a:pt x="23" y="59"/>
                        <a:pt x="32" y="58"/>
                        <a:pt x="29" y="56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5" y="57"/>
                        <a:pt x="26" y="57"/>
                        <a:pt x="25" y="56"/>
                      </a:cubicBezTo>
                      <a:cubicBezTo>
                        <a:pt x="29" y="56"/>
                        <a:pt x="28" y="55"/>
                        <a:pt x="30" y="54"/>
                      </a:cubicBezTo>
                      <a:cubicBezTo>
                        <a:pt x="28" y="54"/>
                        <a:pt x="22" y="53"/>
                        <a:pt x="23" y="52"/>
                      </a:cubicBezTo>
                      <a:cubicBezTo>
                        <a:pt x="28" y="52"/>
                        <a:pt x="26" y="50"/>
                        <a:pt x="30" y="50"/>
                      </a:cubicBezTo>
                      <a:cubicBezTo>
                        <a:pt x="25" y="50"/>
                        <a:pt x="28" y="48"/>
                        <a:pt x="25" y="48"/>
                      </a:cubicBezTo>
                      <a:cubicBezTo>
                        <a:pt x="24" y="47"/>
                        <a:pt x="25" y="46"/>
                        <a:pt x="27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6"/>
                        <a:pt x="26" y="46"/>
                        <a:pt x="29" y="45"/>
                      </a:cubicBezTo>
                      <a:cubicBezTo>
                        <a:pt x="30" y="45"/>
                        <a:pt x="30" y="45"/>
                        <a:pt x="31" y="46"/>
                      </a:cubicBezTo>
                      <a:cubicBezTo>
                        <a:pt x="32" y="44"/>
                        <a:pt x="22" y="43"/>
                        <a:pt x="27" y="42"/>
                      </a:cubicBezTo>
                      <a:cubicBezTo>
                        <a:pt x="25" y="42"/>
                        <a:pt x="24" y="40"/>
                        <a:pt x="19" y="40"/>
                      </a:cubicBezTo>
                      <a:cubicBezTo>
                        <a:pt x="21" y="40"/>
                        <a:pt x="25" y="40"/>
                        <a:pt x="24" y="39"/>
                      </a:cubicBezTo>
                      <a:cubicBezTo>
                        <a:pt x="20" y="38"/>
                        <a:pt x="26" y="38"/>
                        <a:pt x="23" y="37"/>
                      </a:cubicBezTo>
                      <a:cubicBezTo>
                        <a:pt x="28" y="38"/>
                        <a:pt x="25" y="37"/>
                        <a:pt x="30" y="38"/>
                      </a:cubicBezTo>
                      <a:cubicBezTo>
                        <a:pt x="32" y="37"/>
                        <a:pt x="25" y="36"/>
                        <a:pt x="26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28" y="34"/>
                        <a:pt x="24" y="33"/>
                        <a:pt x="28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6" y="32"/>
                        <a:pt x="25" y="30"/>
                        <a:pt x="29" y="29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9" y="26"/>
                        <a:pt x="23" y="24"/>
                        <a:pt x="17" y="23"/>
                      </a:cubicBezTo>
                      <a:cubicBezTo>
                        <a:pt x="17" y="22"/>
                        <a:pt x="18" y="21"/>
                        <a:pt x="20" y="21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6" y="20"/>
                        <a:pt x="21" y="20"/>
                      </a:cubicBezTo>
                      <a:cubicBezTo>
                        <a:pt x="19" y="19"/>
                        <a:pt x="25" y="19"/>
                        <a:pt x="26" y="18"/>
                      </a:cubicBezTo>
                      <a:cubicBezTo>
                        <a:pt x="18" y="17"/>
                        <a:pt x="31" y="13"/>
                        <a:pt x="19" y="12"/>
                      </a:cubicBezTo>
                      <a:cubicBezTo>
                        <a:pt x="19" y="13"/>
                        <a:pt x="17" y="15"/>
                        <a:pt x="17" y="16"/>
                      </a:cubicBezTo>
                      <a:cubicBezTo>
                        <a:pt x="16" y="16"/>
                        <a:pt x="14" y="16"/>
                        <a:pt x="13" y="15"/>
                      </a:cubicBezTo>
                      <a:cubicBezTo>
                        <a:pt x="13" y="14"/>
                        <a:pt x="17" y="13"/>
                        <a:pt x="15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31" y="10"/>
                        <a:pt x="13" y="7"/>
                        <a:pt x="2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1" name="Freeform 1154">
                  <a:extLst>
                    <a:ext uri="{FF2B5EF4-FFF2-40B4-BE49-F238E27FC236}">
                      <a16:creationId xmlns:a16="http://schemas.microsoft.com/office/drawing/2014/main" id="{4062BEB1-3607-4248-996E-52F0DBFE5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3082"/>
                  <a:ext cx="3" cy="1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2" name="Freeform 1155">
                  <a:extLst>
                    <a:ext uri="{FF2B5EF4-FFF2-40B4-BE49-F238E27FC236}">
                      <a16:creationId xmlns:a16="http://schemas.microsoft.com/office/drawing/2014/main" id="{F2076174-4CA5-7F46-9022-1F675B66C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8" y="308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3" name="Freeform 1156">
                  <a:extLst>
                    <a:ext uri="{FF2B5EF4-FFF2-40B4-BE49-F238E27FC236}">
                      <a16:creationId xmlns:a16="http://schemas.microsoft.com/office/drawing/2014/main" id="{2FE9FD0B-7D82-C041-9EC4-8FF3AD0B9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3062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4" name="Freeform 1157">
                  <a:extLst>
                    <a:ext uri="{FF2B5EF4-FFF2-40B4-BE49-F238E27FC236}">
                      <a16:creationId xmlns:a16="http://schemas.microsoft.com/office/drawing/2014/main" id="{F8526923-BEBD-8F4F-83D5-1FFEC26E7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306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5" name="Freeform 1158">
                  <a:extLst>
                    <a:ext uri="{FF2B5EF4-FFF2-40B4-BE49-F238E27FC236}">
                      <a16:creationId xmlns:a16="http://schemas.microsoft.com/office/drawing/2014/main" id="{2A875B98-339E-A74F-8F2A-1AAF7649C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3031"/>
                  <a:ext cx="23" cy="31"/>
                </a:xfrm>
                <a:custGeom>
                  <a:avLst/>
                  <a:gdLst>
                    <a:gd name="T0" fmla="*/ 14 w 26"/>
                    <a:gd name="T1" fmla="*/ 6 h 36"/>
                    <a:gd name="T2" fmla="*/ 9 w 26"/>
                    <a:gd name="T3" fmla="*/ 5 h 36"/>
                    <a:gd name="T4" fmla="*/ 13 w 26"/>
                    <a:gd name="T5" fmla="*/ 3 h 36"/>
                    <a:gd name="T6" fmla="*/ 5 w 26"/>
                    <a:gd name="T7" fmla="*/ 1 h 36"/>
                    <a:gd name="T8" fmla="*/ 10 w 26"/>
                    <a:gd name="T9" fmla="*/ 18 h 36"/>
                    <a:gd name="T10" fmla="*/ 7 w 26"/>
                    <a:gd name="T11" fmla="*/ 17 h 36"/>
                    <a:gd name="T12" fmla="*/ 13 w 26"/>
                    <a:gd name="T13" fmla="*/ 23 h 36"/>
                    <a:gd name="T14" fmla="*/ 6 w 26"/>
                    <a:gd name="T15" fmla="*/ 23 h 36"/>
                    <a:gd name="T16" fmla="*/ 9 w 26"/>
                    <a:gd name="T17" fmla="*/ 27 h 36"/>
                    <a:gd name="T18" fmla="*/ 11 w 26"/>
                    <a:gd name="T19" fmla="*/ 27 h 36"/>
                    <a:gd name="T20" fmla="*/ 10 w 26"/>
                    <a:gd name="T21" fmla="*/ 28 h 36"/>
                    <a:gd name="T22" fmla="*/ 11 w 26"/>
                    <a:gd name="T23" fmla="*/ 27 h 36"/>
                    <a:gd name="T24" fmla="*/ 12 w 26"/>
                    <a:gd name="T25" fmla="*/ 30 h 36"/>
                    <a:gd name="T26" fmla="*/ 10 w 26"/>
                    <a:gd name="T27" fmla="*/ 29 h 36"/>
                    <a:gd name="T28" fmla="*/ 13 w 26"/>
                    <a:gd name="T29" fmla="*/ 31 h 36"/>
                    <a:gd name="T30" fmla="*/ 9 w 26"/>
                    <a:gd name="T31" fmla="*/ 31 h 36"/>
                    <a:gd name="T32" fmla="*/ 14 w 26"/>
                    <a:gd name="T33" fmla="*/ 36 h 36"/>
                    <a:gd name="T34" fmla="*/ 18 w 26"/>
                    <a:gd name="T35" fmla="*/ 36 h 36"/>
                    <a:gd name="T36" fmla="*/ 15 w 26"/>
                    <a:gd name="T37" fmla="*/ 32 h 36"/>
                    <a:gd name="T38" fmla="*/ 15 w 26"/>
                    <a:gd name="T39" fmla="*/ 33 h 36"/>
                    <a:gd name="T40" fmla="*/ 13 w 26"/>
                    <a:gd name="T41" fmla="*/ 30 h 36"/>
                    <a:gd name="T42" fmla="*/ 19 w 26"/>
                    <a:gd name="T43" fmla="*/ 31 h 36"/>
                    <a:gd name="T44" fmla="*/ 23 w 26"/>
                    <a:gd name="T45" fmla="*/ 27 h 36"/>
                    <a:gd name="T46" fmla="*/ 23 w 26"/>
                    <a:gd name="T47" fmla="*/ 27 h 36"/>
                    <a:gd name="T48" fmla="*/ 21 w 26"/>
                    <a:gd name="T49" fmla="*/ 26 h 36"/>
                    <a:gd name="T50" fmla="*/ 19 w 26"/>
                    <a:gd name="T51" fmla="*/ 27 h 36"/>
                    <a:gd name="T52" fmla="*/ 12 w 26"/>
                    <a:gd name="T53" fmla="*/ 26 h 36"/>
                    <a:gd name="T54" fmla="*/ 12 w 26"/>
                    <a:gd name="T55" fmla="*/ 25 h 36"/>
                    <a:gd name="T56" fmla="*/ 17 w 26"/>
                    <a:gd name="T57" fmla="*/ 26 h 36"/>
                    <a:gd name="T58" fmla="*/ 15 w 26"/>
                    <a:gd name="T59" fmla="*/ 25 h 36"/>
                    <a:gd name="T60" fmla="*/ 21 w 26"/>
                    <a:gd name="T61" fmla="*/ 23 h 36"/>
                    <a:gd name="T62" fmla="*/ 15 w 26"/>
                    <a:gd name="T63" fmla="*/ 23 h 36"/>
                    <a:gd name="T64" fmla="*/ 15 w 26"/>
                    <a:gd name="T65" fmla="*/ 16 h 36"/>
                    <a:gd name="T66" fmla="*/ 18 w 26"/>
                    <a:gd name="T67" fmla="*/ 17 h 36"/>
                    <a:gd name="T68" fmla="*/ 14 w 26"/>
                    <a:gd name="T69" fmla="*/ 16 h 36"/>
                    <a:gd name="T70" fmla="*/ 16 w 26"/>
                    <a:gd name="T71" fmla="*/ 12 h 36"/>
                    <a:gd name="T72" fmla="*/ 13 w 26"/>
                    <a:gd name="T73" fmla="*/ 12 h 36"/>
                    <a:gd name="T74" fmla="*/ 14 w 26"/>
                    <a:gd name="T75" fmla="*/ 8 h 36"/>
                    <a:gd name="T76" fmla="*/ 14 w 26"/>
                    <a:gd name="T77" fmla="*/ 8 h 36"/>
                    <a:gd name="T78" fmla="*/ 7 w 26"/>
                    <a:gd name="T79" fmla="*/ 5 h 36"/>
                    <a:gd name="T80" fmla="*/ 14 w 26"/>
                    <a:gd name="T81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36">
                      <a:moveTo>
                        <a:pt x="14" y="6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4"/>
                        <a:pt x="9" y="2"/>
                        <a:pt x="13" y="3"/>
                      </a:cubicBezTo>
                      <a:cubicBezTo>
                        <a:pt x="7" y="2"/>
                        <a:pt x="13" y="0"/>
                        <a:pt x="5" y="1"/>
                      </a:cubicBezTo>
                      <a:cubicBezTo>
                        <a:pt x="8" y="6"/>
                        <a:pt x="3" y="12"/>
                        <a:pt x="10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13" y="20"/>
                        <a:pt x="0" y="21"/>
                        <a:pt x="13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4" y="24"/>
                        <a:pt x="15" y="25"/>
                        <a:pt x="9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0" y="27"/>
                        <a:pt x="10" y="28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4" y="28"/>
                        <a:pt x="13" y="29"/>
                        <a:pt x="12" y="30"/>
                      </a:cubicBezTo>
                      <a:cubicBezTo>
                        <a:pt x="10" y="30"/>
                        <a:pt x="11" y="30"/>
                        <a:pt x="10" y="29"/>
                      </a:cubicBezTo>
                      <a:cubicBezTo>
                        <a:pt x="8" y="30"/>
                        <a:pt x="13" y="30"/>
                        <a:pt x="13" y="31"/>
                      </a:cubicBezTo>
                      <a:cubicBezTo>
                        <a:pt x="11" y="32"/>
                        <a:pt x="10" y="31"/>
                        <a:pt x="9" y="31"/>
                      </a:cubicBezTo>
                      <a:cubicBezTo>
                        <a:pt x="12" y="33"/>
                        <a:pt x="5" y="34"/>
                        <a:pt x="14" y="36"/>
                      </a:cubicBezTo>
                      <a:cubicBezTo>
                        <a:pt x="16" y="36"/>
                        <a:pt x="18" y="35"/>
                        <a:pt x="18" y="36"/>
                      </a:cubicBezTo>
                      <a:cubicBezTo>
                        <a:pt x="21" y="35"/>
                        <a:pt x="18" y="33"/>
                        <a:pt x="15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6" y="31"/>
                        <a:pt x="17" y="32"/>
                        <a:pt x="13" y="30"/>
                      </a:cubicBezTo>
                      <a:cubicBezTo>
                        <a:pt x="17" y="30"/>
                        <a:pt x="17" y="31"/>
                        <a:pt x="19" y="31"/>
                      </a:cubicBezTo>
                      <a:cubicBezTo>
                        <a:pt x="26" y="29"/>
                        <a:pt x="14" y="29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7"/>
                        <a:pt x="22" y="27"/>
                        <a:pt x="21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7"/>
                        <a:pt x="14" y="26"/>
                        <a:pt x="12" y="26"/>
                      </a:cubicBezTo>
                      <a:cubicBezTo>
                        <a:pt x="16" y="26"/>
                        <a:pt x="10" y="26"/>
                        <a:pt x="12" y="25"/>
                      </a:cubicBezTo>
                      <a:cubicBezTo>
                        <a:pt x="16" y="24"/>
                        <a:pt x="15" y="25"/>
                        <a:pt x="17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4"/>
                        <a:pt x="19" y="24"/>
                        <a:pt x="21" y="23"/>
                      </a:cubicBezTo>
                      <a:cubicBezTo>
                        <a:pt x="18" y="23"/>
                        <a:pt x="19" y="24"/>
                        <a:pt x="15" y="23"/>
                      </a:cubicBezTo>
                      <a:cubicBezTo>
                        <a:pt x="20" y="22"/>
                        <a:pt x="18" y="18"/>
                        <a:pt x="15" y="16"/>
                      </a:cubicBezTo>
                      <a:cubicBezTo>
                        <a:pt x="15" y="17"/>
                        <a:pt x="19" y="17"/>
                        <a:pt x="18" y="17"/>
                      </a:cubicBezTo>
                      <a:cubicBezTo>
                        <a:pt x="19" y="17"/>
                        <a:pt x="17" y="16"/>
                        <a:pt x="14" y="16"/>
                      </a:cubicBezTo>
                      <a:cubicBezTo>
                        <a:pt x="11" y="15"/>
                        <a:pt x="13" y="13"/>
                        <a:pt x="16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8" y="11"/>
                        <a:pt x="17" y="9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6" y="7"/>
                        <a:pt x="7" y="5"/>
                      </a:cubicBezTo>
                      <a:cubicBezTo>
                        <a:pt x="11" y="6"/>
                        <a:pt x="11" y="6"/>
                        <a:pt x="14" y="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6" name="Freeform 1159">
                  <a:extLst>
                    <a:ext uri="{FF2B5EF4-FFF2-40B4-BE49-F238E27FC236}">
                      <a16:creationId xmlns:a16="http://schemas.microsoft.com/office/drawing/2014/main" id="{D22D7ECD-0D13-CB4E-82FE-A4721A9E2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1" y="3030"/>
                  <a:ext cx="8" cy="1"/>
                </a:xfrm>
                <a:custGeom>
                  <a:avLst/>
                  <a:gdLst>
                    <a:gd name="T0" fmla="*/ 4 w 9"/>
                    <a:gd name="T1" fmla="*/ 1 h 1"/>
                    <a:gd name="T2" fmla="*/ 8 w 9"/>
                    <a:gd name="T3" fmla="*/ 1 h 1"/>
                    <a:gd name="T4" fmla="*/ 1 w 9"/>
                    <a:gd name="T5" fmla="*/ 0 h 1"/>
                    <a:gd name="T6" fmla="*/ 3 w 9"/>
                    <a:gd name="T7" fmla="*/ 1 h 1"/>
                    <a:gd name="T8" fmla="*/ 4 w 9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4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4" y="0"/>
                        <a:pt x="1" y="0"/>
                      </a:cubicBezTo>
                      <a:cubicBezTo>
                        <a:pt x="2" y="0"/>
                        <a:pt x="0" y="1"/>
                        <a:pt x="3" y="1"/>
                      </a:cubicBezTo>
                      <a:cubicBezTo>
                        <a:pt x="3" y="1"/>
                        <a:pt x="5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7" name="Freeform 1160">
                  <a:extLst>
                    <a:ext uri="{FF2B5EF4-FFF2-40B4-BE49-F238E27FC236}">
                      <a16:creationId xmlns:a16="http://schemas.microsoft.com/office/drawing/2014/main" id="{301397B9-E063-6442-9B9C-656576054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" y="3015"/>
                  <a:ext cx="17" cy="15"/>
                </a:xfrm>
                <a:custGeom>
                  <a:avLst/>
                  <a:gdLst>
                    <a:gd name="T0" fmla="*/ 11 w 20"/>
                    <a:gd name="T1" fmla="*/ 6 h 18"/>
                    <a:gd name="T2" fmla="*/ 7 w 20"/>
                    <a:gd name="T3" fmla="*/ 6 h 18"/>
                    <a:gd name="T4" fmla="*/ 6 w 20"/>
                    <a:gd name="T5" fmla="*/ 13 h 18"/>
                    <a:gd name="T6" fmla="*/ 12 w 20"/>
                    <a:gd name="T7" fmla="*/ 15 h 18"/>
                    <a:gd name="T8" fmla="*/ 8 w 20"/>
                    <a:gd name="T9" fmla="*/ 16 h 18"/>
                    <a:gd name="T10" fmla="*/ 13 w 20"/>
                    <a:gd name="T11" fmla="*/ 17 h 18"/>
                    <a:gd name="T12" fmla="*/ 11 w 20"/>
                    <a:gd name="T13" fmla="*/ 16 h 18"/>
                    <a:gd name="T14" fmla="*/ 13 w 20"/>
                    <a:gd name="T15" fmla="*/ 16 h 18"/>
                    <a:gd name="T16" fmla="*/ 13 w 20"/>
                    <a:gd name="T17" fmla="*/ 15 h 18"/>
                    <a:gd name="T18" fmla="*/ 15 w 20"/>
                    <a:gd name="T19" fmla="*/ 16 h 18"/>
                    <a:gd name="T20" fmla="*/ 9 w 20"/>
                    <a:gd name="T21" fmla="*/ 12 h 18"/>
                    <a:gd name="T22" fmla="*/ 15 w 20"/>
                    <a:gd name="T23" fmla="*/ 12 h 18"/>
                    <a:gd name="T24" fmla="*/ 17 w 20"/>
                    <a:gd name="T25" fmla="*/ 9 h 18"/>
                    <a:gd name="T26" fmla="*/ 15 w 20"/>
                    <a:gd name="T27" fmla="*/ 10 h 18"/>
                    <a:gd name="T28" fmla="*/ 11 w 20"/>
                    <a:gd name="T29" fmla="*/ 10 h 18"/>
                    <a:gd name="T30" fmla="*/ 17 w 20"/>
                    <a:gd name="T31" fmla="*/ 9 h 18"/>
                    <a:gd name="T32" fmla="*/ 14 w 20"/>
                    <a:gd name="T33" fmla="*/ 3 h 18"/>
                    <a:gd name="T34" fmla="*/ 7 w 20"/>
                    <a:gd name="T35" fmla="*/ 2 h 18"/>
                    <a:gd name="T36" fmla="*/ 12 w 20"/>
                    <a:gd name="T37" fmla="*/ 2 h 18"/>
                    <a:gd name="T38" fmla="*/ 14 w 20"/>
                    <a:gd name="T39" fmla="*/ 1 h 18"/>
                    <a:gd name="T40" fmla="*/ 4 w 20"/>
                    <a:gd name="T41" fmla="*/ 0 h 18"/>
                    <a:gd name="T42" fmla="*/ 11 w 20"/>
                    <a:gd name="T43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18">
                      <a:moveTo>
                        <a:pt x="11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9"/>
                        <a:pt x="9" y="12"/>
                        <a:pt x="6" y="13"/>
                      </a:cubicBezTo>
                      <a:cubicBezTo>
                        <a:pt x="5" y="14"/>
                        <a:pt x="11" y="14"/>
                        <a:pt x="12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1" y="16"/>
                        <a:pt x="6" y="18"/>
                        <a:pt x="13" y="17"/>
                      </a:cubicBezTo>
                      <a:cubicBezTo>
                        <a:pt x="14" y="17"/>
                        <a:pt x="10" y="17"/>
                        <a:pt x="11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0" y="14"/>
                        <a:pt x="7" y="15"/>
                        <a:pt x="9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1"/>
                        <a:pt x="14" y="10"/>
                        <a:pt x="17" y="9"/>
                      </a:cubicBezTo>
                      <a:cubicBezTo>
                        <a:pt x="17" y="9"/>
                        <a:pt x="14" y="9"/>
                        <a:pt x="15" y="10"/>
                      </a:cubicBezTo>
                      <a:cubicBezTo>
                        <a:pt x="15" y="10"/>
                        <a:pt x="13" y="10"/>
                        <a:pt x="11" y="10"/>
                      </a:cubicBezTo>
                      <a:cubicBezTo>
                        <a:pt x="6" y="8"/>
                        <a:pt x="15" y="10"/>
                        <a:pt x="17" y="9"/>
                      </a:cubicBezTo>
                      <a:cubicBezTo>
                        <a:pt x="13" y="7"/>
                        <a:pt x="10" y="4"/>
                        <a:pt x="14" y="3"/>
                      </a:cubicBezTo>
                      <a:cubicBezTo>
                        <a:pt x="11" y="4"/>
                        <a:pt x="7" y="2"/>
                        <a:pt x="7" y="2"/>
                      </a:cubicBezTo>
                      <a:cubicBezTo>
                        <a:pt x="9" y="1"/>
                        <a:pt x="11" y="2"/>
                        <a:pt x="12" y="2"/>
                      </a:cubicBezTo>
                      <a:cubicBezTo>
                        <a:pt x="13" y="1"/>
                        <a:pt x="15" y="1"/>
                        <a:pt x="14" y="1"/>
                      </a:cubicBezTo>
                      <a:cubicBezTo>
                        <a:pt x="10" y="1"/>
                        <a:pt x="6" y="1"/>
                        <a:pt x="4" y="0"/>
                      </a:cubicBezTo>
                      <a:cubicBezTo>
                        <a:pt x="0" y="2"/>
                        <a:pt x="11" y="4"/>
                        <a:pt x="11" y="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8" name="Freeform 1161">
                  <a:extLst>
                    <a:ext uri="{FF2B5EF4-FFF2-40B4-BE49-F238E27FC236}">
                      <a16:creationId xmlns:a16="http://schemas.microsoft.com/office/drawing/2014/main" id="{A3B9FDBD-EE16-5840-B5F9-89E96CBAB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0" y="301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19" name="Freeform 1162">
                  <a:extLst>
                    <a:ext uri="{FF2B5EF4-FFF2-40B4-BE49-F238E27FC236}">
                      <a16:creationId xmlns:a16="http://schemas.microsoft.com/office/drawing/2014/main" id="{43F004C0-2296-B340-BEC2-7967B29DC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907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0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0" name="Freeform 1163">
                  <a:extLst>
                    <a:ext uri="{FF2B5EF4-FFF2-40B4-BE49-F238E27FC236}">
                      <a16:creationId xmlns:a16="http://schemas.microsoft.com/office/drawing/2014/main" id="{63FCB92E-087E-6848-BEEF-F8CA60F0F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2902"/>
                  <a:ext cx="15" cy="6"/>
                </a:xfrm>
                <a:custGeom>
                  <a:avLst/>
                  <a:gdLst>
                    <a:gd name="T0" fmla="*/ 17 w 17"/>
                    <a:gd name="T1" fmla="*/ 2 h 7"/>
                    <a:gd name="T2" fmla="*/ 15 w 17"/>
                    <a:gd name="T3" fmla="*/ 1 h 7"/>
                    <a:gd name="T4" fmla="*/ 0 w 17"/>
                    <a:gd name="T5" fmla="*/ 3 h 7"/>
                    <a:gd name="T6" fmla="*/ 10 w 17"/>
                    <a:gd name="T7" fmla="*/ 6 h 7"/>
                    <a:gd name="T8" fmla="*/ 6 w 17"/>
                    <a:gd name="T9" fmla="*/ 3 h 7"/>
                    <a:gd name="T10" fmla="*/ 13 w 17"/>
                    <a:gd name="T11" fmla="*/ 6 h 7"/>
                    <a:gd name="T12" fmla="*/ 12 w 17"/>
                    <a:gd name="T13" fmla="*/ 2 h 7"/>
                    <a:gd name="T14" fmla="*/ 17 w 17"/>
                    <a:gd name="T1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7">
                      <a:moveTo>
                        <a:pt x="17" y="2"/>
                      </a:move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5" y="2"/>
                        <a:pt x="8" y="0"/>
                        <a:pt x="0" y="3"/>
                      </a:cubicBezTo>
                      <a:cubicBezTo>
                        <a:pt x="2" y="4"/>
                        <a:pt x="6" y="7"/>
                        <a:pt x="10" y="6"/>
                      </a:cubicBezTo>
                      <a:cubicBezTo>
                        <a:pt x="9" y="6"/>
                        <a:pt x="5" y="4"/>
                        <a:pt x="6" y="3"/>
                      </a:cubicBezTo>
                      <a:cubicBezTo>
                        <a:pt x="9" y="4"/>
                        <a:pt x="9" y="5"/>
                        <a:pt x="13" y="6"/>
                      </a:cubicBezTo>
                      <a:cubicBezTo>
                        <a:pt x="16" y="4"/>
                        <a:pt x="10" y="4"/>
                        <a:pt x="12" y="2"/>
                      </a:cubicBez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1" name="Freeform 1164">
                  <a:extLst>
                    <a:ext uri="{FF2B5EF4-FFF2-40B4-BE49-F238E27FC236}">
                      <a16:creationId xmlns:a16="http://schemas.microsoft.com/office/drawing/2014/main" id="{A0C73509-48B9-8743-902B-E30E770EB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901"/>
                  <a:ext cx="4" cy="2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2" name="Freeform 1165">
                  <a:extLst>
                    <a:ext uri="{FF2B5EF4-FFF2-40B4-BE49-F238E27FC236}">
                      <a16:creationId xmlns:a16="http://schemas.microsoft.com/office/drawing/2014/main" id="{A2E292BB-162F-9443-AA54-3D651AEE4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" y="2899"/>
                  <a:ext cx="6" cy="2"/>
                </a:xfrm>
                <a:custGeom>
                  <a:avLst/>
                  <a:gdLst>
                    <a:gd name="T0" fmla="*/ 2 w 7"/>
                    <a:gd name="T1" fmla="*/ 2 h 2"/>
                    <a:gd name="T2" fmla="*/ 7 w 7"/>
                    <a:gd name="T3" fmla="*/ 2 h 2"/>
                    <a:gd name="T4" fmla="*/ 0 w 7"/>
                    <a:gd name="T5" fmla="*/ 0 h 2"/>
                    <a:gd name="T6" fmla="*/ 2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2" y="2"/>
                      </a:moveTo>
                      <a:cubicBezTo>
                        <a:pt x="3" y="1"/>
                        <a:pt x="6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3" name="Freeform 1166">
                  <a:extLst>
                    <a:ext uri="{FF2B5EF4-FFF2-40B4-BE49-F238E27FC236}">
                      <a16:creationId xmlns:a16="http://schemas.microsoft.com/office/drawing/2014/main" id="{80717C19-E666-5A40-AFDF-22A04D175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28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4" name="Freeform 1167">
                  <a:extLst>
                    <a:ext uri="{FF2B5EF4-FFF2-40B4-BE49-F238E27FC236}">
                      <a16:creationId xmlns:a16="http://schemas.microsoft.com/office/drawing/2014/main" id="{53E73261-01C5-7047-9C86-A04E389BA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" y="2894"/>
                  <a:ext cx="11" cy="4"/>
                </a:xfrm>
                <a:custGeom>
                  <a:avLst/>
                  <a:gdLst>
                    <a:gd name="T0" fmla="*/ 3 w 12"/>
                    <a:gd name="T1" fmla="*/ 0 h 5"/>
                    <a:gd name="T2" fmla="*/ 3 w 12"/>
                    <a:gd name="T3" fmla="*/ 2 h 5"/>
                    <a:gd name="T4" fmla="*/ 3 w 12"/>
                    <a:gd name="T5" fmla="*/ 2 h 5"/>
                    <a:gd name="T6" fmla="*/ 9 w 12"/>
                    <a:gd name="T7" fmla="*/ 3 h 5"/>
                    <a:gd name="T8" fmla="*/ 8 w 12"/>
                    <a:gd name="T9" fmla="*/ 5 h 5"/>
                    <a:gd name="T10" fmla="*/ 12 w 12"/>
                    <a:gd name="T11" fmla="*/ 4 h 5"/>
                    <a:gd name="T12" fmla="*/ 3 w 12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3" y="0"/>
                      </a:moveTo>
                      <a:cubicBezTo>
                        <a:pt x="0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10" y="2"/>
                        <a:pt x="9" y="3"/>
                      </a:cubicBezTo>
                      <a:cubicBezTo>
                        <a:pt x="10" y="4"/>
                        <a:pt x="5" y="4"/>
                        <a:pt x="8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2"/>
                        <a:pt x="5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5" name="Freeform 1168">
                  <a:extLst>
                    <a:ext uri="{FF2B5EF4-FFF2-40B4-BE49-F238E27FC236}">
                      <a16:creationId xmlns:a16="http://schemas.microsoft.com/office/drawing/2014/main" id="{910B3C69-04F0-F540-887C-1B382FD4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897"/>
                  <a:ext cx="0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6" name="Freeform 1169">
                  <a:extLst>
                    <a:ext uri="{FF2B5EF4-FFF2-40B4-BE49-F238E27FC236}">
                      <a16:creationId xmlns:a16="http://schemas.microsoft.com/office/drawing/2014/main" id="{D6D007C7-73F5-C94B-B3D2-2DB2CE449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28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7" name="Freeform 1170">
                  <a:extLst>
                    <a:ext uri="{FF2B5EF4-FFF2-40B4-BE49-F238E27FC236}">
                      <a16:creationId xmlns:a16="http://schemas.microsoft.com/office/drawing/2014/main" id="{3F23B88E-FB26-594B-A128-6BDB031B2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2889"/>
                  <a:ext cx="11" cy="4"/>
                </a:xfrm>
                <a:custGeom>
                  <a:avLst/>
                  <a:gdLst>
                    <a:gd name="T0" fmla="*/ 0 w 13"/>
                    <a:gd name="T1" fmla="*/ 2 h 5"/>
                    <a:gd name="T2" fmla="*/ 5 w 13"/>
                    <a:gd name="T3" fmla="*/ 5 h 5"/>
                    <a:gd name="T4" fmla="*/ 13 w 13"/>
                    <a:gd name="T5" fmla="*/ 3 h 5"/>
                    <a:gd name="T6" fmla="*/ 11 w 13"/>
                    <a:gd name="T7" fmla="*/ 1 h 5"/>
                    <a:gd name="T8" fmla="*/ 0 w 13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0" y="2"/>
                      </a:moveTo>
                      <a:cubicBezTo>
                        <a:pt x="7" y="2"/>
                        <a:pt x="0" y="5"/>
                        <a:pt x="5" y="5"/>
                      </a:cubicBezTo>
                      <a:cubicBezTo>
                        <a:pt x="4" y="4"/>
                        <a:pt x="9" y="2"/>
                        <a:pt x="13" y="3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8" name="Freeform 1171">
                  <a:extLst>
                    <a:ext uri="{FF2B5EF4-FFF2-40B4-BE49-F238E27FC236}">
                      <a16:creationId xmlns:a16="http://schemas.microsoft.com/office/drawing/2014/main" id="{34532E6E-8A51-8448-905F-89A451DA6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" y="288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29" name="Freeform 1172">
                  <a:extLst>
                    <a:ext uri="{FF2B5EF4-FFF2-40B4-BE49-F238E27FC236}">
                      <a16:creationId xmlns:a16="http://schemas.microsoft.com/office/drawing/2014/main" id="{F1D2376A-C90F-D042-80DE-B86EC855A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879"/>
                  <a:ext cx="15" cy="9"/>
                </a:xfrm>
                <a:custGeom>
                  <a:avLst/>
                  <a:gdLst>
                    <a:gd name="T0" fmla="*/ 2 w 17"/>
                    <a:gd name="T1" fmla="*/ 0 h 10"/>
                    <a:gd name="T2" fmla="*/ 8 w 17"/>
                    <a:gd name="T3" fmla="*/ 4 h 10"/>
                    <a:gd name="T4" fmla="*/ 3 w 17"/>
                    <a:gd name="T5" fmla="*/ 3 h 10"/>
                    <a:gd name="T6" fmla="*/ 6 w 17"/>
                    <a:gd name="T7" fmla="*/ 7 h 10"/>
                    <a:gd name="T8" fmla="*/ 0 w 17"/>
                    <a:gd name="T9" fmla="*/ 5 h 10"/>
                    <a:gd name="T10" fmla="*/ 6 w 17"/>
                    <a:gd name="T11" fmla="*/ 9 h 10"/>
                    <a:gd name="T12" fmla="*/ 1 w 17"/>
                    <a:gd name="T13" fmla="*/ 10 h 10"/>
                    <a:gd name="T14" fmla="*/ 8 w 17"/>
                    <a:gd name="T15" fmla="*/ 10 h 10"/>
                    <a:gd name="T16" fmla="*/ 8 w 17"/>
                    <a:gd name="T17" fmla="*/ 8 h 10"/>
                    <a:gd name="T18" fmla="*/ 12 w 17"/>
                    <a:gd name="T19" fmla="*/ 9 h 10"/>
                    <a:gd name="T20" fmla="*/ 16 w 17"/>
                    <a:gd name="T21" fmla="*/ 3 h 10"/>
                    <a:gd name="T22" fmla="*/ 2 w 17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4"/>
                        <a:pt x="4" y="4"/>
                        <a:pt x="3" y="3"/>
                      </a:cubicBezTo>
                      <a:cubicBezTo>
                        <a:pt x="2" y="5"/>
                        <a:pt x="7" y="5"/>
                        <a:pt x="6" y="7"/>
                      </a:cubicBezTo>
                      <a:cubicBezTo>
                        <a:pt x="0" y="7"/>
                        <a:pt x="5" y="4"/>
                        <a:pt x="0" y="5"/>
                      </a:cubicBezTo>
                      <a:cubicBezTo>
                        <a:pt x="0" y="6"/>
                        <a:pt x="0" y="8"/>
                        <a:pt x="6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9"/>
                        <a:pt x="3" y="8"/>
                        <a:pt x="8" y="8"/>
                      </a:cubicBezTo>
                      <a:cubicBezTo>
                        <a:pt x="10" y="8"/>
                        <a:pt x="11" y="8"/>
                        <a:pt x="12" y="9"/>
                      </a:cubicBezTo>
                      <a:cubicBezTo>
                        <a:pt x="10" y="8"/>
                        <a:pt x="17" y="6"/>
                        <a:pt x="16" y="3"/>
                      </a:cubicBezTo>
                      <a:cubicBezTo>
                        <a:pt x="15" y="1"/>
                        <a:pt x="5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0" name="Freeform 1173">
                  <a:extLst>
                    <a:ext uri="{FF2B5EF4-FFF2-40B4-BE49-F238E27FC236}">
                      <a16:creationId xmlns:a16="http://schemas.microsoft.com/office/drawing/2014/main" id="{8518905F-A10A-854E-966C-A94811432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2879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1" name="Freeform 1174">
                  <a:extLst>
                    <a:ext uri="{FF2B5EF4-FFF2-40B4-BE49-F238E27FC236}">
                      <a16:creationId xmlns:a16="http://schemas.microsoft.com/office/drawing/2014/main" id="{7C430365-E531-8F4E-B77E-8B0FEAF70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871"/>
                  <a:ext cx="16" cy="7"/>
                </a:xfrm>
                <a:custGeom>
                  <a:avLst/>
                  <a:gdLst>
                    <a:gd name="T0" fmla="*/ 1 w 18"/>
                    <a:gd name="T1" fmla="*/ 5 h 8"/>
                    <a:gd name="T2" fmla="*/ 5 w 18"/>
                    <a:gd name="T3" fmla="*/ 7 h 8"/>
                    <a:gd name="T4" fmla="*/ 2 w 18"/>
                    <a:gd name="T5" fmla="*/ 8 h 8"/>
                    <a:gd name="T6" fmla="*/ 8 w 18"/>
                    <a:gd name="T7" fmla="*/ 8 h 8"/>
                    <a:gd name="T8" fmla="*/ 5 w 18"/>
                    <a:gd name="T9" fmla="*/ 4 h 8"/>
                    <a:gd name="T10" fmla="*/ 14 w 18"/>
                    <a:gd name="T11" fmla="*/ 3 h 8"/>
                    <a:gd name="T12" fmla="*/ 12 w 18"/>
                    <a:gd name="T13" fmla="*/ 5 h 8"/>
                    <a:gd name="T14" fmla="*/ 10 w 18"/>
                    <a:gd name="T15" fmla="*/ 0 h 8"/>
                    <a:gd name="T16" fmla="*/ 8 w 18"/>
                    <a:gd name="T17" fmla="*/ 1 h 8"/>
                    <a:gd name="T18" fmla="*/ 6 w 18"/>
                    <a:gd name="T19" fmla="*/ 0 h 8"/>
                    <a:gd name="T20" fmla="*/ 1 w 18"/>
                    <a:gd name="T21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8">
                      <a:moveTo>
                        <a:pt x="1" y="5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3" y="8"/>
                        <a:pt x="2" y="8"/>
                      </a:cubicBezTo>
                      <a:cubicBezTo>
                        <a:pt x="4" y="8"/>
                        <a:pt x="6" y="8"/>
                        <a:pt x="8" y="8"/>
                      </a:cubicBezTo>
                      <a:cubicBezTo>
                        <a:pt x="14" y="7"/>
                        <a:pt x="6" y="6"/>
                        <a:pt x="5" y="4"/>
                      </a:cubicBezTo>
                      <a:cubicBezTo>
                        <a:pt x="7" y="1"/>
                        <a:pt x="8" y="5"/>
                        <a:pt x="14" y="3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18" y="3"/>
                        <a:pt x="12" y="1"/>
                        <a:pt x="10" y="0"/>
                      </a:cubicBezTo>
                      <a:cubicBezTo>
                        <a:pt x="10" y="0"/>
                        <a:pt x="8" y="0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1"/>
                        <a:pt x="0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2" name="Freeform 1175">
                  <a:extLst>
                    <a:ext uri="{FF2B5EF4-FFF2-40B4-BE49-F238E27FC236}">
                      <a16:creationId xmlns:a16="http://schemas.microsoft.com/office/drawing/2014/main" id="{46BF9DDD-4C7F-274A-BA63-3FC290114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878"/>
                  <a:ext cx="2" cy="0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3" name="Freeform 1176">
                  <a:extLst>
                    <a:ext uri="{FF2B5EF4-FFF2-40B4-BE49-F238E27FC236}">
                      <a16:creationId xmlns:a16="http://schemas.microsoft.com/office/drawing/2014/main" id="{3F87BF8B-DC07-1145-83FE-D7E63F53E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4" y="287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4" name="Freeform 1177">
                  <a:extLst>
                    <a:ext uri="{FF2B5EF4-FFF2-40B4-BE49-F238E27FC236}">
                      <a16:creationId xmlns:a16="http://schemas.microsoft.com/office/drawing/2014/main" id="{D4759807-7490-8446-9560-A79B95230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870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5" name="Freeform 1178">
                  <a:extLst>
                    <a:ext uri="{FF2B5EF4-FFF2-40B4-BE49-F238E27FC236}">
                      <a16:creationId xmlns:a16="http://schemas.microsoft.com/office/drawing/2014/main" id="{5DBF80E4-5009-C64D-8C74-445B70554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" y="2818"/>
                  <a:ext cx="16" cy="51"/>
                </a:xfrm>
                <a:custGeom>
                  <a:avLst/>
                  <a:gdLst>
                    <a:gd name="T0" fmla="*/ 16 w 19"/>
                    <a:gd name="T1" fmla="*/ 1 h 59"/>
                    <a:gd name="T2" fmla="*/ 13 w 19"/>
                    <a:gd name="T3" fmla="*/ 3 h 59"/>
                    <a:gd name="T4" fmla="*/ 8 w 19"/>
                    <a:gd name="T5" fmla="*/ 0 h 59"/>
                    <a:gd name="T6" fmla="*/ 1 w 19"/>
                    <a:gd name="T7" fmla="*/ 1 h 59"/>
                    <a:gd name="T8" fmla="*/ 4 w 19"/>
                    <a:gd name="T9" fmla="*/ 5 h 59"/>
                    <a:gd name="T10" fmla="*/ 1 w 19"/>
                    <a:gd name="T11" fmla="*/ 6 h 59"/>
                    <a:gd name="T12" fmla="*/ 3 w 19"/>
                    <a:gd name="T13" fmla="*/ 14 h 59"/>
                    <a:gd name="T14" fmla="*/ 5 w 19"/>
                    <a:gd name="T15" fmla="*/ 20 h 59"/>
                    <a:gd name="T16" fmla="*/ 4 w 19"/>
                    <a:gd name="T17" fmla="*/ 45 h 59"/>
                    <a:gd name="T18" fmla="*/ 10 w 19"/>
                    <a:gd name="T19" fmla="*/ 46 h 59"/>
                    <a:gd name="T20" fmla="*/ 6 w 19"/>
                    <a:gd name="T21" fmla="*/ 48 h 59"/>
                    <a:gd name="T22" fmla="*/ 6 w 19"/>
                    <a:gd name="T23" fmla="*/ 46 h 59"/>
                    <a:gd name="T24" fmla="*/ 5 w 19"/>
                    <a:gd name="T25" fmla="*/ 53 h 59"/>
                    <a:gd name="T26" fmla="*/ 12 w 19"/>
                    <a:gd name="T27" fmla="*/ 53 h 59"/>
                    <a:gd name="T28" fmla="*/ 4 w 19"/>
                    <a:gd name="T29" fmla="*/ 57 h 59"/>
                    <a:gd name="T30" fmla="*/ 9 w 19"/>
                    <a:gd name="T31" fmla="*/ 59 h 59"/>
                    <a:gd name="T32" fmla="*/ 14 w 19"/>
                    <a:gd name="T33" fmla="*/ 56 h 59"/>
                    <a:gd name="T34" fmla="*/ 17 w 19"/>
                    <a:gd name="T35" fmla="*/ 58 h 59"/>
                    <a:gd name="T36" fmla="*/ 8 w 19"/>
                    <a:gd name="T37" fmla="*/ 42 h 59"/>
                    <a:gd name="T38" fmla="*/ 12 w 19"/>
                    <a:gd name="T39" fmla="*/ 43 h 59"/>
                    <a:gd name="T40" fmla="*/ 16 w 19"/>
                    <a:gd name="T41" fmla="*/ 33 h 59"/>
                    <a:gd name="T42" fmla="*/ 9 w 19"/>
                    <a:gd name="T43" fmla="*/ 29 h 59"/>
                    <a:gd name="T44" fmla="*/ 11 w 19"/>
                    <a:gd name="T45" fmla="*/ 27 h 59"/>
                    <a:gd name="T46" fmla="*/ 9 w 19"/>
                    <a:gd name="T47" fmla="*/ 27 h 59"/>
                    <a:gd name="T48" fmla="*/ 13 w 19"/>
                    <a:gd name="T49" fmla="*/ 24 h 59"/>
                    <a:gd name="T50" fmla="*/ 5 w 19"/>
                    <a:gd name="T51" fmla="*/ 24 h 59"/>
                    <a:gd name="T52" fmla="*/ 16 w 19"/>
                    <a:gd name="T53" fmla="*/ 18 h 59"/>
                    <a:gd name="T54" fmla="*/ 12 w 19"/>
                    <a:gd name="T55" fmla="*/ 19 h 59"/>
                    <a:gd name="T56" fmla="*/ 8 w 19"/>
                    <a:gd name="T57" fmla="*/ 17 h 59"/>
                    <a:gd name="T58" fmla="*/ 15 w 19"/>
                    <a:gd name="T59" fmla="*/ 17 h 59"/>
                    <a:gd name="T60" fmla="*/ 11 w 19"/>
                    <a:gd name="T61" fmla="*/ 12 h 59"/>
                    <a:gd name="T62" fmla="*/ 7 w 19"/>
                    <a:gd name="T63" fmla="*/ 13 h 59"/>
                    <a:gd name="T64" fmla="*/ 9 w 19"/>
                    <a:gd name="T65" fmla="*/ 6 h 59"/>
                    <a:gd name="T66" fmla="*/ 16 w 19"/>
                    <a:gd name="T67" fmla="*/ 9 h 59"/>
                    <a:gd name="T68" fmla="*/ 19 w 19"/>
                    <a:gd name="T69" fmla="*/ 7 h 59"/>
                    <a:gd name="T70" fmla="*/ 10 w 19"/>
                    <a:gd name="T71" fmla="*/ 4 h 59"/>
                    <a:gd name="T72" fmla="*/ 16 w 19"/>
                    <a:gd name="T73" fmla="*/ 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59">
                      <a:moveTo>
                        <a:pt x="16" y="1"/>
                      </a:moveTo>
                      <a:cubicBezTo>
                        <a:pt x="13" y="1"/>
                        <a:pt x="12" y="2"/>
                        <a:pt x="13" y="3"/>
                      </a:cubicBezTo>
                      <a:cubicBezTo>
                        <a:pt x="10" y="3"/>
                        <a:pt x="10" y="1"/>
                        <a:pt x="8" y="0"/>
                      </a:cubicBezTo>
                      <a:cubicBezTo>
                        <a:pt x="6" y="2"/>
                        <a:pt x="4" y="0"/>
                        <a:pt x="1" y="1"/>
                      </a:cubicBezTo>
                      <a:cubicBezTo>
                        <a:pt x="1" y="3"/>
                        <a:pt x="5" y="3"/>
                        <a:pt x="4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8"/>
                        <a:pt x="6" y="12"/>
                        <a:pt x="3" y="14"/>
                      </a:cubicBezTo>
                      <a:cubicBezTo>
                        <a:pt x="2" y="16"/>
                        <a:pt x="4" y="18"/>
                        <a:pt x="5" y="20"/>
                      </a:cubicBezTo>
                      <a:cubicBezTo>
                        <a:pt x="3" y="28"/>
                        <a:pt x="7" y="36"/>
                        <a:pt x="4" y="45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7" y="46"/>
                        <a:pt x="10" y="48"/>
                        <a:pt x="6" y="48"/>
                      </a:cubicBezTo>
                      <a:cubicBezTo>
                        <a:pt x="7" y="47"/>
                        <a:pt x="6" y="47"/>
                        <a:pt x="6" y="46"/>
                      </a:cubicBezTo>
                      <a:cubicBezTo>
                        <a:pt x="0" y="48"/>
                        <a:pt x="7" y="51"/>
                        <a:pt x="5" y="53"/>
                      </a:cubicBezTo>
                      <a:cubicBezTo>
                        <a:pt x="6" y="53"/>
                        <a:pt x="11" y="53"/>
                        <a:pt x="12" y="53"/>
                      </a:cubicBezTo>
                      <a:cubicBezTo>
                        <a:pt x="5" y="53"/>
                        <a:pt x="12" y="56"/>
                        <a:pt x="4" y="57"/>
                      </a:cubicBezTo>
                      <a:cubicBezTo>
                        <a:pt x="2" y="59"/>
                        <a:pt x="10" y="57"/>
                        <a:pt x="9" y="59"/>
                      </a:cubicBezTo>
                      <a:cubicBezTo>
                        <a:pt x="13" y="59"/>
                        <a:pt x="11" y="57"/>
                        <a:pt x="14" y="56"/>
                      </a:cubicBezTo>
                      <a:cubicBezTo>
                        <a:pt x="18" y="57"/>
                        <a:pt x="13" y="58"/>
                        <a:pt x="17" y="58"/>
                      </a:cubicBezTo>
                      <a:cubicBezTo>
                        <a:pt x="19" y="55"/>
                        <a:pt x="11" y="48"/>
                        <a:pt x="8" y="42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9" y="40"/>
                        <a:pt x="9" y="35"/>
                        <a:pt x="16" y="33"/>
                      </a:cubicBezTo>
                      <a:cubicBezTo>
                        <a:pt x="12" y="34"/>
                        <a:pt x="18" y="29"/>
                        <a:pt x="9" y="29"/>
                      </a:cubicBezTo>
                      <a:cubicBezTo>
                        <a:pt x="11" y="29"/>
                        <a:pt x="11" y="29"/>
                        <a:pt x="11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6"/>
                        <a:pt x="13" y="26"/>
                        <a:pt x="13" y="24"/>
                      </a:cubicBezTo>
                      <a:cubicBezTo>
                        <a:pt x="9" y="25"/>
                        <a:pt x="8" y="24"/>
                        <a:pt x="5" y="24"/>
                      </a:cubicBezTo>
                      <a:cubicBezTo>
                        <a:pt x="9" y="22"/>
                        <a:pt x="13" y="20"/>
                        <a:pt x="16" y="18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3" y="18"/>
                        <a:pt x="10" y="18"/>
                        <a:pt x="8" y="17"/>
                      </a:cubicBezTo>
                      <a:cubicBezTo>
                        <a:pt x="8" y="16"/>
                        <a:pt x="13" y="16"/>
                        <a:pt x="15" y="17"/>
                      </a:cubicBezTo>
                      <a:cubicBezTo>
                        <a:pt x="17" y="14"/>
                        <a:pt x="8" y="14"/>
                        <a:pt x="11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1"/>
                        <a:pt x="10" y="9"/>
                        <a:pt x="9" y="6"/>
                      </a:cubicBezTo>
                      <a:cubicBezTo>
                        <a:pt x="14" y="5"/>
                        <a:pt x="13" y="8"/>
                        <a:pt x="16" y="9"/>
                      </a:cubicBezTo>
                      <a:cubicBezTo>
                        <a:pt x="17" y="9"/>
                        <a:pt x="17" y="8"/>
                        <a:pt x="19" y="7"/>
                      </a:cubicBezTo>
                      <a:cubicBezTo>
                        <a:pt x="16" y="6"/>
                        <a:pt x="12" y="5"/>
                        <a:pt x="10" y="4"/>
                      </a:cubicBezTo>
                      <a:cubicBezTo>
                        <a:pt x="16" y="5"/>
                        <a:pt x="16" y="2"/>
                        <a:pt x="16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6" name="Freeform 1179">
                  <a:extLst>
                    <a:ext uri="{FF2B5EF4-FFF2-40B4-BE49-F238E27FC236}">
                      <a16:creationId xmlns:a16="http://schemas.microsoft.com/office/drawing/2014/main" id="{9349E0B3-F183-2449-82C7-A15E660E9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28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7" name="Freeform 1180">
                  <a:extLst>
                    <a:ext uri="{FF2B5EF4-FFF2-40B4-BE49-F238E27FC236}">
                      <a16:creationId xmlns:a16="http://schemas.microsoft.com/office/drawing/2014/main" id="{61D865B7-1BBD-3A4D-8F04-95E6A9AB0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6" y="281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8" name="Rectangle 1181">
                  <a:extLst>
                    <a:ext uri="{FF2B5EF4-FFF2-40B4-BE49-F238E27FC236}">
                      <a16:creationId xmlns:a16="http://schemas.microsoft.com/office/drawing/2014/main" id="{3CB1AA02-BD2B-7C4D-9308-0F3A9EBF5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5" y="2830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39" name="Freeform 1182">
                  <a:extLst>
                    <a:ext uri="{FF2B5EF4-FFF2-40B4-BE49-F238E27FC236}">
                      <a16:creationId xmlns:a16="http://schemas.microsoft.com/office/drawing/2014/main" id="{805E9FCE-9245-594A-A8BD-AB54C13B7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6" y="2832"/>
                  <a:ext cx="3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0" name="Freeform 1183">
                  <a:extLst>
                    <a:ext uri="{FF2B5EF4-FFF2-40B4-BE49-F238E27FC236}">
                      <a16:creationId xmlns:a16="http://schemas.microsoft.com/office/drawing/2014/main" id="{F944ADE7-8379-7246-ACE4-CB2AD9572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6" y="284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1" name="Freeform 1184">
                  <a:extLst>
                    <a:ext uri="{FF2B5EF4-FFF2-40B4-BE49-F238E27FC236}">
                      <a16:creationId xmlns:a16="http://schemas.microsoft.com/office/drawing/2014/main" id="{E8347E39-FF73-6C46-976C-054F8A8F1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" y="282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2" name="Freeform 1185">
                  <a:extLst>
                    <a:ext uri="{FF2B5EF4-FFF2-40B4-BE49-F238E27FC236}">
                      <a16:creationId xmlns:a16="http://schemas.microsoft.com/office/drawing/2014/main" id="{3C470648-8701-FF44-83CD-1C4EFF786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2790"/>
                  <a:ext cx="21" cy="27"/>
                </a:xfrm>
                <a:custGeom>
                  <a:avLst/>
                  <a:gdLst>
                    <a:gd name="T0" fmla="*/ 5 w 25"/>
                    <a:gd name="T1" fmla="*/ 2 h 32"/>
                    <a:gd name="T2" fmla="*/ 2 w 25"/>
                    <a:gd name="T3" fmla="*/ 8 h 32"/>
                    <a:gd name="T4" fmla="*/ 13 w 25"/>
                    <a:gd name="T5" fmla="*/ 12 h 32"/>
                    <a:gd name="T6" fmla="*/ 3 w 25"/>
                    <a:gd name="T7" fmla="*/ 11 h 32"/>
                    <a:gd name="T8" fmla="*/ 10 w 25"/>
                    <a:gd name="T9" fmla="*/ 22 h 32"/>
                    <a:gd name="T10" fmla="*/ 6 w 25"/>
                    <a:gd name="T11" fmla="*/ 22 h 32"/>
                    <a:gd name="T12" fmla="*/ 16 w 25"/>
                    <a:gd name="T13" fmla="*/ 26 h 32"/>
                    <a:gd name="T14" fmla="*/ 5 w 25"/>
                    <a:gd name="T15" fmla="*/ 26 h 32"/>
                    <a:gd name="T16" fmla="*/ 5 w 25"/>
                    <a:gd name="T17" fmla="*/ 26 h 32"/>
                    <a:gd name="T18" fmla="*/ 8 w 25"/>
                    <a:gd name="T19" fmla="*/ 32 h 32"/>
                    <a:gd name="T20" fmla="*/ 14 w 25"/>
                    <a:gd name="T21" fmla="*/ 32 h 32"/>
                    <a:gd name="T22" fmla="*/ 20 w 25"/>
                    <a:gd name="T23" fmla="*/ 32 h 32"/>
                    <a:gd name="T24" fmla="*/ 16 w 25"/>
                    <a:gd name="T25" fmla="*/ 28 h 32"/>
                    <a:gd name="T26" fmla="*/ 20 w 25"/>
                    <a:gd name="T27" fmla="*/ 28 h 32"/>
                    <a:gd name="T28" fmla="*/ 17 w 25"/>
                    <a:gd name="T29" fmla="*/ 26 h 32"/>
                    <a:gd name="T30" fmla="*/ 21 w 25"/>
                    <a:gd name="T31" fmla="*/ 26 h 32"/>
                    <a:gd name="T32" fmla="*/ 17 w 25"/>
                    <a:gd name="T33" fmla="*/ 23 h 32"/>
                    <a:gd name="T34" fmla="*/ 18 w 25"/>
                    <a:gd name="T35" fmla="*/ 23 h 32"/>
                    <a:gd name="T36" fmla="*/ 13 w 25"/>
                    <a:gd name="T37" fmla="*/ 22 h 32"/>
                    <a:gd name="T38" fmla="*/ 18 w 25"/>
                    <a:gd name="T39" fmla="*/ 20 h 32"/>
                    <a:gd name="T40" fmla="*/ 15 w 25"/>
                    <a:gd name="T41" fmla="*/ 21 h 32"/>
                    <a:gd name="T42" fmla="*/ 20 w 25"/>
                    <a:gd name="T43" fmla="*/ 14 h 32"/>
                    <a:gd name="T44" fmla="*/ 17 w 25"/>
                    <a:gd name="T45" fmla="*/ 13 h 32"/>
                    <a:gd name="T46" fmla="*/ 20 w 25"/>
                    <a:gd name="T47" fmla="*/ 16 h 32"/>
                    <a:gd name="T48" fmla="*/ 10 w 25"/>
                    <a:gd name="T49" fmla="*/ 16 h 32"/>
                    <a:gd name="T50" fmla="*/ 18 w 25"/>
                    <a:gd name="T51" fmla="*/ 12 h 32"/>
                    <a:gd name="T52" fmla="*/ 17 w 25"/>
                    <a:gd name="T53" fmla="*/ 7 h 32"/>
                    <a:gd name="T54" fmla="*/ 18 w 25"/>
                    <a:gd name="T55" fmla="*/ 7 h 32"/>
                    <a:gd name="T56" fmla="*/ 15 w 25"/>
                    <a:gd name="T57" fmla="*/ 3 h 32"/>
                    <a:gd name="T58" fmla="*/ 13 w 25"/>
                    <a:gd name="T59" fmla="*/ 5 h 32"/>
                    <a:gd name="T60" fmla="*/ 10 w 25"/>
                    <a:gd name="T61" fmla="*/ 3 h 32"/>
                    <a:gd name="T62" fmla="*/ 12 w 25"/>
                    <a:gd name="T63" fmla="*/ 3 h 32"/>
                    <a:gd name="T64" fmla="*/ 6 w 25"/>
                    <a:gd name="T65" fmla="*/ 0 h 32"/>
                    <a:gd name="T66" fmla="*/ 10 w 25"/>
                    <a:gd name="T67" fmla="*/ 4 h 32"/>
                    <a:gd name="T68" fmla="*/ 5 w 25"/>
                    <a:gd name="T6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" h="32">
                      <a:moveTo>
                        <a:pt x="5" y="2"/>
                      </a:moveTo>
                      <a:cubicBezTo>
                        <a:pt x="0" y="4"/>
                        <a:pt x="3" y="6"/>
                        <a:pt x="2" y="8"/>
                      </a:cubicBezTo>
                      <a:cubicBezTo>
                        <a:pt x="5" y="11"/>
                        <a:pt x="12" y="8"/>
                        <a:pt x="1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5"/>
                        <a:pt x="2" y="19"/>
                        <a:pt x="10" y="22"/>
                      </a:cubicBezTo>
                      <a:cubicBezTo>
                        <a:pt x="9" y="22"/>
                        <a:pt x="8" y="23"/>
                        <a:pt x="6" y="22"/>
                      </a:cubicBezTo>
                      <a:cubicBezTo>
                        <a:pt x="7" y="24"/>
                        <a:pt x="19" y="23"/>
                        <a:pt x="16" y="26"/>
                      </a:cubicBezTo>
                      <a:cubicBezTo>
                        <a:pt x="11" y="23"/>
                        <a:pt x="11" y="27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8"/>
                        <a:pt x="8" y="30"/>
                        <a:pt x="8" y="32"/>
                      </a:cubicBezTo>
                      <a:cubicBezTo>
                        <a:pt x="10" y="32"/>
                        <a:pt x="14" y="30"/>
                        <a:pt x="14" y="32"/>
                      </a:cubicBezTo>
                      <a:cubicBezTo>
                        <a:pt x="15" y="31"/>
                        <a:pt x="17" y="32"/>
                        <a:pt x="20" y="32"/>
                      </a:cubicBezTo>
                      <a:cubicBezTo>
                        <a:pt x="17" y="30"/>
                        <a:pt x="19" y="29"/>
                        <a:pt x="16" y="28"/>
                      </a:cubicBezTo>
                      <a:cubicBezTo>
                        <a:pt x="19" y="27"/>
                        <a:pt x="17" y="29"/>
                        <a:pt x="20" y="28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5"/>
                        <a:pt x="20" y="27"/>
                        <a:pt x="21" y="26"/>
                      </a:cubicBezTo>
                      <a:cubicBezTo>
                        <a:pt x="19" y="26"/>
                        <a:pt x="17" y="24"/>
                        <a:pt x="17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3"/>
                        <a:pt x="19" y="21"/>
                        <a:pt x="13" y="22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18"/>
                        <a:pt x="25" y="17"/>
                        <a:pt x="20" y="14"/>
                      </a:cubicBezTo>
                      <a:cubicBezTo>
                        <a:pt x="19" y="15"/>
                        <a:pt x="17" y="14"/>
                        <a:pt x="17" y="13"/>
                      </a:cubicBezTo>
                      <a:cubicBezTo>
                        <a:pt x="14" y="15"/>
                        <a:pt x="19" y="15"/>
                        <a:pt x="20" y="16"/>
                      </a:cubicBezTo>
                      <a:cubicBezTo>
                        <a:pt x="16" y="17"/>
                        <a:pt x="12" y="14"/>
                        <a:pt x="10" y="16"/>
                      </a:cubicBezTo>
                      <a:cubicBezTo>
                        <a:pt x="14" y="14"/>
                        <a:pt x="10" y="13"/>
                        <a:pt x="18" y="12"/>
                      </a:cubicBezTo>
                      <a:cubicBezTo>
                        <a:pt x="19" y="10"/>
                        <a:pt x="15" y="9"/>
                        <a:pt x="17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2" y="6"/>
                        <a:pt x="20" y="5"/>
                        <a:pt x="15" y="3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5"/>
                        <a:pt x="11" y="4"/>
                        <a:pt x="10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8" y="3"/>
                        <a:pt x="8" y="0"/>
                        <a:pt x="6" y="0"/>
                      </a:cubicBezTo>
                      <a:cubicBezTo>
                        <a:pt x="6" y="1"/>
                        <a:pt x="9" y="2"/>
                        <a:pt x="10" y="4"/>
                      </a:cubicBezTo>
                      <a:cubicBezTo>
                        <a:pt x="8" y="3"/>
                        <a:pt x="4" y="3"/>
                        <a:pt x="5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3" name="Freeform 1186">
                  <a:extLst>
                    <a:ext uri="{FF2B5EF4-FFF2-40B4-BE49-F238E27FC236}">
                      <a16:creationId xmlns:a16="http://schemas.microsoft.com/office/drawing/2014/main" id="{92122729-996E-D045-AAB8-C4973E5E5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280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4" name="Freeform 1187">
                  <a:extLst>
                    <a:ext uri="{FF2B5EF4-FFF2-40B4-BE49-F238E27FC236}">
                      <a16:creationId xmlns:a16="http://schemas.microsoft.com/office/drawing/2014/main" id="{9D1DFFED-0708-BB49-9C41-4CB7975BE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2767"/>
                  <a:ext cx="24" cy="22"/>
                </a:xfrm>
                <a:custGeom>
                  <a:avLst/>
                  <a:gdLst>
                    <a:gd name="T0" fmla="*/ 14 w 28"/>
                    <a:gd name="T1" fmla="*/ 18 h 25"/>
                    <a:gd name="T2" fmla="*/ 20 w 28"/>
                    <a:gd name="T3" fmla="*/ 18 h 25"/>
                    <a:gd name="T4" fmla="*/ 9 w 28"/>
                    <a:gd name="T5" fmla="*/ 18 h 25"/>
                    <a:gd name="T6" fmla="*/ 7 w 28"/>
                    <a:gd name="T7" fmla="*/ 15 h 25"/>
                    <a:gd name="T8" fmla="*/ 17 w 28"/>
                    <a:gd name="T9" fmla="*/ 15 h 25"/>
                    <a:gd name="T10" fmla="*/ 18 w 28"/>
                    <a:gd name="T11" fmla="*/ 12 h 25"/>
                    <a:gd name="T12" fmla="*/ 12 w 28"/>
                    <a:gd name="T13" fmla="*/ 13 h 25"/>
                    <a:gd name="T14" fmla="*/ 9 w 28"/>
                    <a:gd name="T15" fmla="*/ 10 h 25"/>
                    <a:gd name="T16" fmla="*/ 11 w 28"/>
                    <a:gd name="T17" fmla="*/ 11 h 25"/>
                    <a:gd name="T18" fmla="*/ 17 w 28"/>
                    <a:gd name="T19" fmla="*/ 9 h 25"/>
                    <a:gd name="T20" fmla="*/ 2 w 28"/>
                    <a:gd name="T21" fmla="*/ 2 h 25"/>
                    <a:gd name="T22" fmla="*/ 2 w 28"/>
                    <a:gd name="T23" fmla="*/ 4 h 25"/>
                    <a:gd name="T24" fmla="*/ 10 w 28"/>
                    <a:gd name="T25" fmla="*/ 4 h 25"/>
                    <a:gd name="T26" fmla="*/ 8 w 28"/>
                    <a:gd name="T27" fmla="*/ 7 h 25"/>
                    <a:gd name="T28" fmla="*/ 4 w 28"/>
                    <a:gd name="T29" fmla="*/ 5 h 25"/>
                    <a:gd name="T30" fmla="*/ 4 w 28"/>
                    <a:gd name="T31" fmla="*/ 22 h 25"/>
                    <a:gd name="T32" fmla="*/ 4 w 28"/>
                    <a:gd name="T33" fmla="*/ 20 h 25"/>
                    <a:gd name="T34" fmla="*/ 9 w 28"/>
                    <a:gd name="T35" fmla="*/ 22 h 25"/>
                    <a:gd name="T36" fmla="*/ 15 w 28"/>
                    <a:gd name="T37" fmla="*/ 21 h 25"/>
                    <a:gd name="T38" fmla="*/ 13 w 28"/>
                    <a:gd name="T39" fmla="*/ 22 h 25"/>
                    <a:gd name="T40" fmla="*/ 20 w 28"/>
                    <a:gd name="T41" fmla="*/ 22 h 25"/>
                    <a:gd name="T42" fmla="*/ 23 w 28"/>
                    <a:gd name="T43" fmla="*/ 25 h 25"/>
                    <a:gd name="T44" fmla="*/ 23 w 28"/>
                    <a:gd name="T45" fmla="*/ 19 h 25"/>
                    <a:gd name="T46" fmla="*/ 14 w 28"/>
                    <a:gd name="T47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25">
                      <a:moveTo>
                        <a:pt x="14" y="18"/>
                      </a:moveTo>
                      <a:cubicBezTo>
                        <a:pt x="15" y="17"/>
                        <a:pt x="18" y="19"/>
                        <a:pt x="20" y="18"/>
                      </a:cubicBezTo>
                      <a:cubicBezTo>
                        <a:pt x="17" y="16"/>
                        <a:pt x="14" y="19"/>
                        <a:pt x="9" y="18"/>
                      </a:cubicBezTo>
                      <a:cubicBezTo>
                        <a:pt x="12" y="17"/>
                        <a:pt x="7" y="16"/>
                        <a:pt x="7" y="15"/>
                      </a:cubicBezTo>
                      <a:cubicBezTo>
                        <a:pt x="10" y="16"/>
                        <a:pt x="15" y="15"/>
                        <a:pt x="17" y="15"/>
                      </a:cubicBezTo>
                      <a:cubicBezTo>
                        <a:pt x="15" y="15"/>
                        <a:pt x="18" y="13"/>
                        <a:pt x="18" y="12"/>
                      </a:cubicBezTo>
                      <a:cubicBezTo>
                        <a:pt x="14" y="15"/>
                        <a:pt x="16" y="11"/>
                        <a:pt x="12" y="13"/>
                      </a:cubicBezTo>
                      <a:cubicBezTo>
                        <a:pt x="9" y="12"/>
                        <a:pt x="6" y="10"/>
                        <a:pt x="9" y="10"/>
                      </a:cubicBez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5" y="11"/>
                        <a:pt x="13" y="9"/>
                        <a:pt x="17" y="9"/>
                      </a:cubicBezTo>
                      <a:cubicBezTo>
                        <a:pt x="11" y="7"/>
                        <a:pt x="11" y="0"/>
                        <a:pt x="2" y="2"/>
                      </a:cubicBezTo>
                      <a:cubicBezTo>
                        <a:pt x="0" y="3"/>
                        <a:pt x="2" y="4"/>
                        <a:pt x="2" y="4"/>
                      </a:cubicBezTo>
                      <a:cubicBezTo>
                        <a:pt x="4" y="2"/>
                        <a:pt x="8" y="4"/>
                        <a:pt x="10" y="4"/>
                      </a:cubicBezTo>
                      <a:cubicBezTo>
                        <a:pt x="8" y="5"/>
                        <a:pt x="11" y="7"/>
                        <a:pt x="8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10"/>
                        <a:pt x="3" y="16"/>
                        <a:pt x="4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20"/>
                        <a:pt x="7" y="21"/>
                        <a:pt x="9" y="22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6" y="22"/>
                        <a:pt x="13" y="22"/>
                      </a:cubicBezTo>
                      <a:cubicBezTo>
                        <a:pt x="16" y="23"/>
                        <a:pt x="18" y="22"/>
                        <a:pt x="20" y="22"/>
                      </a:cubicBezTo>
                      <a:cubicBezTo>
                        <a:pt x="21" y="24"/>
                        <a:pt x="19" y="24"/>
                        <a:pt x="23" y="25"/>
                      </a:cubicBezTo>
                      <a:cubicBezTo>
                        <a:pt x="28" y="22"/>
                        <a:pt x="18" y="23"/>
                        <a:pt x="23" y="19"/>
                      </a:cubicBez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5" name="Freeform 1188">
                  <a:extLst>
                    <a:ext uri="{FF2B5EF4-FFF2-40B4-BE49-F238E27FC236}">
                      <a16:creationId xmlns:a16="http://schemas.microsoft.com/office/drawing/2014/main" id="{721BA2C0-4EA6-AF42-964C-B674F15C9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8" y="2788"/>
                  <a:ext cx="4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2 w 4"/>
                    <a:gd name="T5" fmla="*/ 1 h 1"/>
                    <a:gd name="T6" fmla="*/ 4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6" name="Freeform 1189">
                  <a:extLst>
                    <a:ext uri="{FF2B5EF4-FFF2-40B4-BE49-F238E27FC236}">
                      <a16:creationId xmlns:a16="http://schemas.microsoft.com/office/drawing/2014/main" id="{D126875A-B6E3-DF4B-8B58-5B2C3A6DC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2787"/>
                  <a:ext cx="4" cy="1"/>
                </a:xfrm>
                <a:custGeom>
                  <a:avLst/>
                  <a:gdLst>
                    <a:gd name="T0" fmla="*/ 0 w 5"/>
                    <a:gd name="T1" fmla="*/ 1 h 1"/>
                    <a:gd name="T2" fmla="*/ 4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7" name="Freeform 1190">
                  <a:extLst>
                    <a:ext uri="{FF2B5EF4-FFF2-40B4-BE49-F238E27FC236}">
                      <a16:creationId xmlns:a16="http://schemas.microsoft.com/office/drawing/2014/main" id="{55EBB385-70F7-1442-9D19-AE0A1676C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2772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0 h 1"/>
                    <a:gd name="T4" fmla="*/ 0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8" name="Freeform 1191">
                  <a:extLst>
                    <a:ext uri="{FF2B5EF4-FFF2-40B4-BE49-F238E27FC236}">
                      <a16:creationId xmlns:a16="http://schemas.microsoft.com/office/drawing/2014/main" id="{6C3735B9-2D4D-A642-95B7-9A9A465E1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2763"/>
                  <a:ext cx="12" cy="7"/>
                </a:xfrm>
                <a:custGeom>
                  <a:avLst/>
                  <a:gdLst>
                    <a:gd name="T0" fmla="*/ 0 w 14"/>
                    <a:gd name="T1" fmla="*/ 0 h 8"/>
                    <a:gd name="T2" fmla="*/ 1 w 14"/>
                    <a:gd name="T3" fmla="*/ 6 h 8"/>
                    <a:gd name="T4" fmla="*/ 13 w 14"/>
                    <a:gd name="T5" fmla="*/ 6 h 8"/>
                    <a:gd name="T6" fmla="*/ 5 w 14"/>
                    <a:gd name="T7" fmla="*/ 4 h 8"/>
                    <a:gd name="T8" fmla="*/ 5 w 14"/>
                    <a:gd name="T9" fmla="*/ 0 h 8"/>
                    <a:gd name="T10" fmla="*/ 0 w 14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cubicBezTo>
                        <a:pt x="1" y="2"/>
                        <a:pt x="4" y="4"/>
                        <a:pt x="1" y="6"/>
                      </a:cubicBezTo>
                      <a:cubicBezTo>
                        <a:pt x="5" y="8"/>
                        <a:pt x="9" y="6"/>
                        <a:pt x="13" y="6"/>
                      </a:cubicBezTo>
                      <a:cubicBezTo>
                        <a:pt x="14" y="5"/>
                        <a:pt x="6" y="5"/>
                        <a:pt x="5" y="4"/>
                      </a:cubicBezTo>
                      <a:cubicBezTo>
                        <a:pt x="9" y="3"/>
                        <a:pt x="4" y="1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49" name="Freeform 1192">
                  <a:extLst>
                    <a:ext uri="{FF2B5EF4-FFF2-40B4-BE49-F238E27FC236}">
                      <a16:creationId xmlns:a16="http://schemas.microsoft.com/office/drawing/2014/main" id="{51DE245D-7322-7C4C-ABCB-701D33F15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2712"/>
                  <a:ext cx="19" cy="54"/>
                </a:xfrm>
                <a:custGeom>
                  <a:avLst/>
                  <a:gdLst>
                    <a:gd name="T0" fmla="*/ 13 w 22"/>
                    <a:gd name="T1" fmla="*/ 51 h 62"/>
                    <a:gd name="T2" fmla="*/ 11 w 22"/>
                    <a:gd name="T3" fmla="*/ 47 h 62"/>
                    <a:gd name="T4" fmla="*/ 14 w 22"/>
                    <a:gd name="T5" fmla="*/ 49 h 62"/>
                    <a:gd name="T6" fmla="*/ 17 w 22"/>
                    <a:gd name="T7" fmla="*/ 46 h 62"/>
                    <a:gd name="T8" fmla="*/ 14 w 22"/>
                    <a:gd name="T9" fmla="*/ 47 h 62"/>
                    <a:gd name="T10" fmla="*/ 13 w 22"/>
                    <a:gd name="T11" fmla="*/ 41 h 62"/>
                    <a:gd name="T12" fmla="*/ 8 w 22"/>
                    <a:gd name="T13" fmla="*/ 40 h 62"/>
                    <a:gd name="T14" fmla="*/ 16 w 22"/>
                    <a:gd name="T15" fmla="*/ 36 h 62"/>
                    <a:gd name="T16" fmla="*/ 5 w 22"/>
                    <a:gd name="T17" fmla="*/ 37 h 62"/>
                    <a:gd name="T18" fmla="*/ 9 w 22"/>
                    <a:gd name="T19" fmla="*/ 31 h 62"/>
                    <a:gd name="T20" fmla="*/ 9 w 22"/>
                    <a:gd name="T21" fmla="*/ 32 h 62"/>
                    <a:gd name="T22" fmla="*/ 10 w 22"/>
                    <a:gd name="T23" fmla="*/ 29 h 62"/>
                    <a:gd name="T24" fmla="*/ 15 w 22"/>
                    <a:gd name="T25" fmla="*/ 29 h 62"/>
                    <a:gd name="T26" fmla="*/ 14 w 22"/>
                    <a:gd name="T27" fmla="*/ 24 h 62"/>
                    <a:gd name="T28" fmla="*/ 17 w 22"/>
                    <a:gd name="T29" fmla="*/ 24 h 62"/>
                    <a:gd name="T30" fmla="*/ 13 w 22"/>
                    <a:gd name="T31" fmla="*/ 15 h 62"/>
                    <a:gd name="T32" fmla="*/ 16 w 22"/>
                    <a:gd name="T33" fmla="*/ 13 h 62"/>
                    <a:gd name="T34" fmla="*/ 6 w 22"/>
                    <a:gd name="T35" fmla="*/ 14 h 62"/>
                    <a:gd name="T36" fmla="*/ 7 w 22"/>
                    <a:gd name="T37" fmla="*/ 10 h 62"/>
                    <a:gd name="T38" fmla="*/ 13 w 22"/>
                    <a:gd name="T39" fmla="*/ 11 h 62"/>
                    <a:gd name="T40" fmla="*/ 11 w 22"/>
                    <a:gd name="T41" fmla="*/ 9 h 62"/>
                    <a:gd name="T42" fmla="*/ 16 w 22"/>
                    <a:gd name="T43" fmla="*/ 8 h 62"/>
                    <a:gd name="T44" fmla="*/ 8 w 22"/>
                    <a:gd name="T45" fmla="*/ 4 h 62"/>
                    <a:gd name="T46" fmla="*/ 9 w 22"/>
                    <a:gd name="T47" fmla="*/ 1 h 62"/>
                    <a:gd name="T48" fmla="*/ 0 w 22"/>
                    <a:gd name="T49" fmla="*/ 3 h 62"/>
                    <a:gd name="T50" fmla="*/ 2 w 22"/>
                    <a:gd name="T51" fmla="*/ 16 h 62"/>
                    <a:gd name="T52" fmla="*/ 7 w 22"/>
                    <a:gd name="T53" fmla="*/ 20 h 62"/>
                    <a:gd name="T54" fmla="*/ 1 w 22"/>
                    <a:gd name="T55" fmla="*/ 21 h 62"/>
                    <a:gd name="T56" fmla="*/ 7 w 22"/>
                    <a:gd name="T57" fmla="*/ 21 h 62"/>
                    <a:gd name="T58" fmla="*/ 1 w 22"/>
                    <a:gd name="T59" fmla="*/ 23 h 62"/>
                    <a:gd name="T60" fmla="*/ 7 w 22"/>
                    <a:gd name="T61" fmla="*/ 24 h 62"/>
                    <a:gd name="T62" fmla="*/ 0 w 22"/>
                    <a:gd name="T63" fmla="*/ 25 h 62"/>
                    <a:gd name="T64" fmla="*/ 3 w 22"/>
                    <a:gd name="T65" fmla="*/ 47 h 62"/>
                    <a:gd name="T66" fmla="*/ 7 w 22"/>
                    <a:gd name="T67" fmla="*/ 46 h 62"/>
                    <a:gd name="T68" fmla="*/ 7 w 22"/>
                    <a:gd name="T69" fmla="*/ 55 h 62"/>
                    <a:gd name="T70" fmla="*/ 11 w 22"/>
                    <a:gd name="T71" fmla="*/ 56 h 62"/>
                    <a:gd name="T72" fmla="*/ 2 w 22"/>
                    <a:gd name="T73" fmla="*/ 55 h 62"/>
                    <a:gd name="T74" fmla="*/ 3 w 22"/>
                    <a:gd name="T75" fmla="*/ 58 h 62"/>
                    <a:gd name="T76" fmla="*/ 5 w 22"/>
                    <a:gd name="T77" fmla="*/ 56 h 62"/>
                    <a:gd name="T78" fmla="*/ 3 w 22"/>
                    <a:gd name="T79" fmla="*/ 59 h 62"/>
                    <a:gd name="T80" fmla="*/ 14 w 22"/>
                    <a:gd name="T81" fmla="*/ 57 h 62"/>
                    <a:gd name="T82" fmla="*/ 19 w 22"/>
                    <a:gd name="T83" fmla="*/ 50 h 62"/>
                    <a:gd name="T84" fmla="*/ 13 w 22"/>
                    <a:gd name="T85" fmla="*/ 5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62">
                      <a:moveTo>
                        <a:pt x="13" y="51"/>
                      </a:moveTo>
                      <a:cubicBezTo>
                        <a:pt x="13" y="49"/>
                        <a:pt x="10" y="48"/>
                        <a:pt x="11" y="47"/>
                      </a:cubicBezTo>
                      <a:cubicBezTo>
                        <a:pt x="14" y="48"/>
                        <a:pt x="15" y="48"/>
                        <a:pt x="14" y="49"/>
                      </a:cubicBezTo>
                      <a:cubicBezTo>
                        <a:pt x="19" y="48"/>
                        <a:pt x="13" y="48"/>
                        <a:pt x="17" y="46"/>
                      </a:cubicBezTo>
                      <a:cubicBezTo>
                        <a:pt x="16" y="47"/>
                        <a:pt x="15" y="47"/>
                        <a:pt x="14" y="47"/>
                      </a:cubicBezTo>
                      <a:cubicBezTo>
                        <a:pt x="15" y="44"/>
                        <a:pt x="10" y="45"/>
                        <a:pt x="13" y="41"/>
                      </a:cubicBezTo>
                      <a:cubicBezTo>
                        <a:pt x="11" y="40"/>
                        <a:pt x="11" y="40"/>
                        <a:pt x="8" y="40"/>
                      </a:cubicBezTo>
                      <a:cubicBezTo>
                        <a:pt x="12" y="38"/>
                        <a:pt x="12" y="39"/>
                        <a:pt x="16" y="36"/>
                      </a:cubicBezTo>
                      <a:cubicBezTo>
                        <a:pt x="14" y="36"/>
                        <a:pt x="9" y="37"/>
                        <a:pt x="5" y="37"/>
                      </a:cubicBezTo>
                      <a:cubicBezTo>
                        <a:pt x="11" y="33"/>
                        <a:pt x="4" y="33"/>
                        <a:pt x="9" y="31"/>
                      </a:cubicBezTo>
                      <a:cubicBezTo>
                        <a:pt x="9" y="31"/>
                        <a:pt x="10" y="32"/>
                        <a:pt x="9" y="32"/>
                      </a:cubicBezTo>
                      <a:cubicBezTo>
                        <a:pt x="16" y="32"/>
                        <a:pt x="8" y="30"/>
                        <a:pt x="10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4" y="28"/>
                        <a:pt x="10" y="26"/>
                        <a:pt x="14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3" y="21"/>
                        <a:pt x="15" y="18"/>
                        <a:pt x="13" y="1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2" y="10"/>
                        <a:pt x="14" y="17"/>
                        <a:pt x="6" y="14"/>
                      </a:cubicBezTo>
                      <a:cubicBezTo>
                        <a:pt x="16" y="14"/>
                        <a:pt x="3" y="13"/>
                        <a:pt x="7" y="10"/>
                      </a:cubicBezTo>
                      <a:cubicBezTo>
                        <a:pt x="11" y="9"/>
                        <a:pt x="9" y="13"/>
                        <a:pt x="13" y="11"/>
                      </a:cubicBezTo>
                      <a:cubicBezTo>
                        <a:pt x="9" y="11"/>
                        <a:pt x="12" y="10"/>
                        <a:pt x="11" y="9"/>
                      </a:cubicBezTo>
                      <a:cubicBezTo>
                        <a:pt x="15" y="9"/>
                        <a:pt x="11" y="7"/>
                        <a:pt x="16" y="8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10" y="3"/>
                        <a:pt x="10" y="2"/>
                        <a:pt x="9" y="1"/>
                      </a:cubicBezTo>
                      <a:cubicBezTo>
                        <a:pt x="9" y="3"/>
                        <a:pt x="2" y="0"/>
                        <a:pt x="0" y="3"/>
                      </a:cubicBezTo>
                      <a:cubicBezTo>
                        <a:pt x="2" y="6"/>
                        <a:pt x="4" y="12"/>
                        <a:pt x="2" y="16"/>
                      </a:cubicBezTo>
                      <a:cubicBezTo>
                        <a:pt x="8" y="17"/>
                        <a:pt x="2" y="19"/>
                        <a:pt x="7" y="2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2" y="23"/>
                        <a:pt x="4" y="20"/>
                        <a:pt x="7" y="21"/>
                      </a:cubicBezTo>
                      <a:cubicBezTo>
                        <a:pt x="8" y="22"/>
                        <a:pt x="4" y="23"/>
                        <a:pt x="1" y="23"/>
                      </a:cubicBezTo>
                      <a:cubicBezTo>
                        <a:pt x="1" y="25"/>
                        <a:pt x="3" y="23"/>
                        <a:pt x="7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" y="31"/>
                        <a:pt x="7" y="40"/>
                        <a:pt x="3" y="47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5" y="50"/>
                        <a:pt x="17" y="52"/>
                        <a:pt x="7" y="55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9" y="55"/>
                        <a:pt x="5" y="56"/>
                        <a:pt x="2" y="55"/>
                      </a:cubicBezTo>
                      <a:cubicBezTo>
                        <a:pt x="3" y="56"/>
                        <a:pt x="1" y="57"/>
                        <a:pt x="3" y="58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9" y="57"/>
                        <a:pt x="6" y="59"/>
                        <a:pt x="3" y="59"/>
                      </a:cubicBezTo>
                      <a:cubicBezTo>
                        <a:pt x="8" y="62"/>
                        <a:pt x="11" y="58"/>
                        <a:pt x="14" y="57"/>
                      </a:cubicBezTo>
                      <a:cubicBezTo>
                        <a:pt x="6" y="54"/>
                        <a:pt x="22" y="54"/>
                        <a:pt x="19" y="50"/>
                      </a:cubicBezTo>
                      <a:cubicBezTo>
                        <a:pt x="16" y="48"/>
                        <a:pt x="15" y="51"/>
                        <a:pt x="13" y="5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0" name="Freeform 1193">
                  <a:extLst>
                    <a:ext uri="{FF2B5EF4-FFF2-40B4-BE49-F238E27FC236}">
                      <a16:creationId xmlns:a16="http://schemas.microsoft.com/office/drawing/2014/main" id="{8DCE7883-843D-2B4B-AE36-E7F999BFF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275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1" name="Freeform 1194">
                  <a:extLst>
                    <a:ext uri="{FF2B5EF4-FFF2-40B4-BE49-F238E27FC236}">
                      <a16:creationId xmlns:a16="http://schemas.microsoft.com/office/drawing/2014/main" id="{2A24ABE6-F310-E642-B3CD-E24C66301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712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2" name="Rectangle 1195">
                  <a:extLst>
                    <a:ext uri="{FF2B5EF4-FFF2-40B4-BE49-F238E27FC236}">
                      <a16:creationId xmlns:a16="http://schemas.microsoft.com/office/drawing/2014/main" id="{635E900F-B7E7-D647-B83A-7675BEB05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0" y="2763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3" name="Freeform 1196">
                  <a:extLst>
                    <a:ext uri="{FF2B5EF4-FFF2-40B4-BE49-F238E27FC236}">
                      <a16:creationId xmlns:a16="http://schemas.microsoft.com/office/drawing/2014/main" id="{A0A2946C-3CD7-2147-8B80-D557365B4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8" y="2764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4" name="Freeform 1197">
                  <a:extLst>
                    <a:ext uri="{FF2B5EF4-FFF2-40B4-BE49-F238E27FC236}">
                      <a16:creationId xmlns:a16="http://schemas.microsoft.com/office/drawing/2014/main" id="{0FFBE9FD-22C7-534E-8BCC-13CE33497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27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5" name="Freeform 1198">
                  <a:extLst>
                    <a:ext uri="{FF2B5EF4-FFF2-40B4-BE49-F238E27FC236}">
                      <a16:creationId xmlns:a16="http://schemas.microsoft.com/office/drawing/2014/main" id="{0D109B4D-4F2B-C947-8286-76E80390C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2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6" name="Freeform 1199">
                  <a:extLst>
                    <a:ext uri="{FF2B5EF4-FFF2-40B4-BE49-F238E27FC236}">
                      <a16:creationId xmlns:a16="http://schemas.microsoft.com/office/drawing/2014/main" id="{0F10DB5C-EC63-1C4B-A0A0-DB56E73E0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2622"/>
                  <a:ext cx="28" cy="89"/>
                </a:xfrm>
                <a:custGeom>
                  <a:avLst/>
                  <a:gdLst>
                    <a:gd name="T0" fmla="*/ 17 w 32"/>
                    <a:gd name="T1" fmla="*/ 4 h 104"/>
                    <a:gd name="T2" fmla="*/ 10 w 32"/>
                    <a:gd name="T3" fmla="*/ 2 h 104"/>
                    <a:gd name="T4" fmla="*/ 7 w 32"/>
                    <a:gd name="T5" fmla="*/ 6 h 104"/>
                    <a:gd name="T6" fmla="*/ 11 w 32"/>
                    <a:gd name="T7" fmla="*/ 11 h 104"/>
                    <a:gd name="T8" fmla="*/ 11 w 32"/>
                    <a:gd name="T9" fmla="*/ 23 h 104"/>
                    <a:gd name="T10" fmla="*/ 9 w 32"/>
                    <a:gd name="T11" fmla="*/ 30 h 104"/>
                    <a:gd name="T12" fmla="*/ 15 w 32"/>
                    <a:gd name="T13" fmla="*/ 40 h 104"/>
                    <a:gd name="T14" fmla="*/ 13 w 32"/>
                    <a:gd name="T15" fmla="*/ 43 h 104"/>
                    <a:gd name="T16" fmla="*/ 12 w 32"/>
                    <a:gd name="T17" fmla="*/ 48 h 104"/>
                    <a:gd name="T18" fmla="*/ 22 w 32"/>
                    <a:gd name="T19" fmla="*/ 50 h 104"/>
                    <a:gd name="T20" fmla="*/ 22 w 32"/>
                    <a:gd name="T21" fmla="*/ 56 h 104"/>
                    <a:gd name="T22" fmla="*/ 18 w 32"/>
                    <a:gd name="T23" fmla="*/ 60 h 104"/>
                    <a:gd name="T24" fmla="*/ 18 w 32"/>
                    <a:gd name="T25" fmla="*/ 67 h 104"/>
                    <a:gd name="T26" fmla="*/ 16 w 32"/>
                    <a:gd name="T27" fmla="*/ 74 h 104"/>
                    <a:gd name="T28" fmla="*/ 19 w 32"/>
                    <a:gd name="T29" fmla="*/ 80 h 104"/>
                    <a:gd name="T30" fmla="*/ 22 w 32"/>
                    <a:gd name="T31" fmla="*/ 84 h 104"/>
                    <a:gd name="T32" fmla="*/ 18 w 32"/>
                    <a:gd name="T33" fmla="*/ 85 h 104"/>
                    <a:gd name="T34" fmla="*/ 19 w 32"/>
                    <a:gd name="T35" fmla="*/ 89 h 104"/>
                    <a:gd name="T36" fmla="*/ 18 w 32"/>
                    <a:gd name="T37" fmla="*/ 104 h 104"/>
                    <a:gd name="T38" fmla="*/ 20 w 32"/>
                    <a:gd name="T39" fmla="*/ 96 h 104"/>
                    <a:gd name="T40" fmla="*/ 16 w 32"/>
                    <a:gd name="T41" fmla="*/ 95 h 104"/>
                    <a:gd name="T42" fmla="*/ 28 w 32"/>
                    <a:gd name="T43" fmla="*/ 93 h 104"/>
                    <a:gd name="T44" fmla="*/ 29 w 32"/>
                    <a:gd name="T45" fmla="*/ 92 h 104"/>
                    <a:gd name="T46" fmla="*/ 28 w 32"/>
                    <a:gd name="T47" fmla="*/ 87 h 104"/>
                    <a:gd name="T48" fmla="*/ 30 w 32"/>
                    <a:gd name="T49" fmla="*/ 82 h 104"/>
                    <a:gd name="T50" fmla="*/ 30 w 32"/>
                    <a:gd name="T51" fmla="*/ 76 h 104"/>
                    <a:gd name="T52" fmla="*/ 27 w 32"/>
                    <a:gd name="T53" fmla="*/ 70 h 104"/>
                    <a:gd name="T54" fmla="*/ 28 w 32"/>
                    <a:gd name="T55" fmla="*/ 70 h 104"/>
                    <a:gd name="T56" fmla="*/ 28 w 32"/>
                    <a:gd name="T57" fmla="*/ 68 h 104"/>
                    <a:gd name="T58" fmla="*/ 27 w 32"/>
                    <a:gd name="T59" fmla="*/ 64 h 104"/>
                    <a:gd name="T60" fmla="*/ 24 w 32"/>
                    <a:gd name="T61" fmla="*/ 59 h 104"/>
                    <a:gd name="T62" fmla="*/ 29 w 32"/>
                    <a:gd name="T63" fmla="*/ 57 h 104"/>
                    <a:gd name="T64" fmla="*/ 29 w 32"/>
                    <a:gd name="T65" fmla="*/ 52 h 104"/>
                    <a:gd name="T66" fmla="*/ 24 w 32"/>
                    <a:gd name="T67" fmla="*/ 49 h 104"/>
                    <a:gd name="T68" fmla="*/ 22 w 32"/>
                    <a:gd name="T69" fmla="*/ 43 h 104"/>
                    <a:gd name="T70" fmla="*/ 20 w 32"/>
                    <a:gd name="T71" fmla="*/ 33 h 104"/>
                    <a:gd name="T72" fmla="*/ 21 w 32"/>
                    <a:gd name="T73" fmla="*/ 30 h 104"/>
                    <a:gd name="T74" fmla="*/ 19 w 32"/>
                    <a:gd name="T75" fmla="*/ 19 h 104"/>
                    <a:gd name="T76" fmla="*/ 13 w 32"/>
                    <a:gd name="T77" fmla="*/ 24 h 104"/>
                    <a:gd name="T78" fmla="*/ 23 w 32"/>
                    <a:gd name="T79" fmla="*/ 19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04">
                      <a:moveTo>
                        <a:pt x="23" y="9"/>
                      </a:moveTo>
                      <a:cubicBezTo>
                        <a:pt x="22" y="7"/>
                        <a:pt x="20" y="5"/>
                        <a:pt x="17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3"/>
                        <a:pt x="14" y="0"/>
                        <a:pt x="1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5" y="4"/>
                        <a:pt x="8" y="4"/>
                        <a:pt x="7" y="6"/>
                      </a:cubicBezTo>
                      <a:cubicBezTo>
                        <a:pt x="8" y="8"/>
                        <a:pt x="17" y="9"/>
                        <a:pt x="14" y="10"/>
                      </a:cubicBezTo>
                      <a:cubicBezTo>
                        <a:pt x="15" y="11"/>
                        <a:pt x="12" y="11"/>
                        <a:pt x="11" y="11"/>
                      </a:cubicBezTo>
                      <a:cubicBezTo>
                        <a:pt x="10" y="13"/>
                        <a:pt x="17" y="13"/>
                        <a:pt x="18" y="15"/>
                      </a:cubicBezTo>
                      <a:cubicBezTo>
                        <a:pt x="0" y="15"/>
                        <a:pt x="22" y="20"/>
                        <a:pt x="11" y="23"/>
                      </a:cubicBezTo>
                      <a:cubicBezTo>
                        <a:pt x="13" y="24"/>
                        <a:pt x="11" y="27"/>
                        <a:pt x="15" y="29"/>
                      </a:cubicBezTo>
                      <a:cubicBezTo>
                        <a:pt x="10" y="28"/>
                        <a:pt x="14" y="31"/>
                        <a:pt x="9" y="30"/>
                      </a:cubicBezTo>
                      <a:cubicBezTo>
                        <a:pt x="19" y="31"/>
                        <a:pt x="5" y="36"/>
                        <a:pt x="18" y="37"/>
                      </a:cubicBezTo>
                      <a:cubicBezTo>
                        <a:pt x="14" y="40"/>
                        <a:pt x="18" y="37"/>
                        <a:pt x="15" y="4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1" y="41"/>
                        <a:pt x="19" y="42"/>
                        <a:pt x="13" y="43"/>
                      </a:cubicBezTo>
                      <a:cubicBezTo>
                        <a:pt x="12" y="45"/>
                        <a:pt x="17" y="43"/>
                        <a:pt x="20" y="45"/>
                      </a:cubicBezTo>
                      <a:cubicBezTo>
                        <a:pt x="19" y="47"/>
                        <a:pt x="17" y="47"/>
                        <a:pt x="12" y="48"/>
                      </a:cubicBezTo>
                      <a:cubicBezTo>
                        <a:pt x="18" y="48"/>
                        <a:pt x="15" y="50"/>
                        <a:pt x="18" y="51"/>
                      </a:cubicBezTo>
                      <a:cubicBezTo>
                        <a:pt x="18" y="51"/>
                        <a:pt x="20" y="49"/>
                        <a:pt x="22" y="50"/>
                      </a:cubicBezTo>
                      <a:cubicBezTo>
                        <a:pt x="21" y="54"/>
                        <a:pt x="26" y="53"/>
                        <a:pt x="28" y="56"/>
                      </a:cubicBezTo>
                      <a:cubicBezTo>
                        <a:pt x="21" y="58"/>
                        <a:pt x="27" y="53"/>
                        <a:pt x="22" y="56"/>
                      </a:cubicBezTo>
                      <a:cubicBezTo>
                        <a:pt x="19" y="54"/>
                        <a:pt x="19" y="52"/>
                        <a:pt x="14" y="51"/>
                      </a:cubicBezTo>
                      <a:cubicBezTo>
                        <a:pt x="14" y="54"/>
                        <a:pt x="15" y="57"/>
                        <a:pt x="18" y="60"/>
                      </a:cubicBezTo>
                      <a:cubicBezTo>
                        <a:pt x="17" y="61"/>
                        <a:pt x="15" y="59"/>
                        <a:pt x="14" y="60"/>
                      </a:cubicBezTo>
                      <a:cubicBezTo>
                        <a:pt x="11" y="63"/>
                        <a:pt x="21" y="65"/>
                        <a:pt x="18" y="6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9" y="68"/>
                        <a:pt x="13" y="71"/>
                        <a:pt x="16" y="74"/>
                      </a:cubicBezTo>
                      <a:cubicBezTo>
                        <a:pt x="18" y="73"/>
                        <a:pt x="19" y="73"/>
                        <a:pt x="20" y="74"/>
                      </a:cubicBezTo>
                      <a:cubicBezTo>
                        <a:pt x="11" y="74"/>
                        <a:pt x="25" y="77"/>
                        <a:pt x="19" y="80"/>
                      </a:cubicBezTo>
                      <a:cubicBezTo>
                        <a:pt x="24" y="80"/>
                        <a:pt x="27" y="82"/>
                        <a:pt x="28" y="84"/>
                      </a:cubicBezTo>
                      <a:cubicBezTo>
                        <a:pt x="26" y="84"/>
                        <a:pt x="24" y="84"/>
                        <a:pt x="22" y="84"/>
                      </a:cubicBezTo>
                      <a:cubicBezTo>
                        <a:pt x="26" y="81"/>
                        <a:pt x="16" y="81"/>
                        <a:pt x="14" y="79"/>
                      </a:cubicBezTo>
                      <a:cubicBezTo>
                        <a:pt x="17" y="81"/>
                        <a:pt x="14" y="84"/>
                        <a:pt x="18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7"/>
                        <a:pt x="23" y="87"/>
                        <a:pt x="19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6" y="94"/>
                        <a:pt x="11" y="100"/>
                        <a:pt x="18" y="104"/>
                      </a:cubicBezTo>
                      <a:cubicBezTo>
                        <a:pt x="21" y="104"/>
                        <a:pt x="27" y="102"/>
                        <a:pt x="29" y="102"/>
                      </a:cubicBezTo>
                      <a:cubicBezTo>
                        <a:pt x="27" y="100"/>
                        <a:pt x="22" y="98"/>
                        <a:pt x="20" y="96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21" y="96"/>
                        <a:pt x="19" y="94"/>
                        <a:pt x="16" y="95"/>
                      </a:cubicBezTo>
                      <a:cubicBezTo>
                        <a:pt x="14" y="94"/>
                        <a:pt x="21" y="94"/>
                        <a:pt x="18" y="92"/>
                      </a:cubicBezTo>
                      <a:cubicBezTo>
                        <a:pt x="23" y="92"/>
                        <a:pt x="24" y="93"/>
                        <a:pt x="28" y="93"/>
                      </a:cubicBezTo>
                      <a:cubicBezTo>
                        <a:pt x="26" y="92"/>
                        <a:pt x="26" y="92"/>
                        <a:pt x="26" y="92"/>
                      </a:cubicBezTo>
                      <a:cubicBezTo>
                        <a:pt x="28" y="92"/>
                        <a:pt x="27" y="91"/>
                        <a:pt x="29" y="92"/>
                      </a:cubicBezTo>
                      <a:cubicBezTo>
                        <a:pt x="23" y="89"/>
                        <a:pt x="32" y="88"/>
                        <a:pt x="29" y="85"/>
                      </a:cubicBezTo>
                      <a:cubicBezTo>
                        <a:pt x="28" y="87"/>
                        <a:pt x="28" y="87"/>
                        <a:pt x="28" y="87"/>
                      </a:cubicBezTo>
                      <a:cubicBezTo>
                        <a:pt x="25" y="87"/>
                        <a:pt x="25" y="86"/>
                        <a:pt x="25" y="85"/>
                      </a:cubicBezTo>
                      <a:cubicBezTo>
                        <a:pt x="29" y="84"/>
                        <a:pt x="28" y="84"/>
                        <a:pt x="30" y="82"/>
                      </a:cubicBezTo>
                      <a:cubicBezTo>
                        <a:pt x="28" y="81"/>
                        <a:pt x="22" y="80"/>
                        <a:pt x="22" y="79"/>
                      </a:cubicBezTo>
                      <a:cubicBezTo>
                        <a:pt x="28" y="79"/>
                        <a:pt x="25" y="76"/>
                        <a:pt x="30" y="76"/>
                      </a:cubicBezTo>
                      <a:cubicBezTo>
                        <a:pt x="24" y="75"/>
                        <a:pt x="28" y="72"/>
                        <a:pt x="25" y="72"/>
                      </a:cubicBezTo>
                      <a:cubicBezTo>
                        <a:pt x="24" y="71"/>
                        <a:pt x="24" y="70"/>
                        <a:pt x="27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0" y="69"/>
                        <a:pt x="26" y="69"/>
                        <a:pt x="28" y="68"/>
                      </a:cubicBezTo>
                      <a:cubicBezTo>
                        <a:pt x="30" y="68"/>
                        <a:pt x="30" y="69"/>
                        <a:pt x="31" y="69"/>
                      </a:cubicBezTo>
                      <a:cubicBezTo>
                        <a:pt x="31" y="67"/>
                        <a:pt x="22" y="65"/>
                        <a:pt x="27" y="64"/>
                      </a:cubicBezTo>
                      <a:cubicBezTo>
                        <a:pt x="25" y="63"/>
                        <a:pt x="24" y="61"/>
                        <a:pt x="18" y="61"/>
                      </a:cubicBezTo>
                      <a:cubicBezTo>
                        <a:pt x="20" y="61"/>
                        <a:pt x="25" y="61"/>
                        <a:pt x="24" y="59"/>
                      </a:cubicBezTo>
                      <a:cubicBezTo>
                        <a:pt x="19" y="58"/>
                        <a:pt x="26" y="57"/>
                        <a:pt x="23" y="56"/>
                      </a:cubicBezTo>
                      <a:cubicBezTo>
                        <a:pt x="28" y="58"/>
                        <a:pt x="24" y="56"/>
                        <a:pt x="29" y="57"/>
                      </a:cubicBezTo>
                      <a:cubicBezTo>
                        <a:pt x="31" y="56"/>
                        <a:pt x="25" y="54"/>
                        <a:pt x="26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1"/>
                        <a:pt x="24" y="50"/>
                        <a:pt x="28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8"/>
                        <a:pt x="25" y="46"/>
                        <a:pt x="29" y="44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9" y="40"/>
                        <a:pt x="23" y="37"/>
                        <a:pt x="17" y="35"/>
                      </a:cubicBezTo>
                      <a:cubicBezTo>
                        <a:pt x="17" y="34"/>
                        <a:pt x="18" y="33"/>
                        <a:pt x="20" y="33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2"/>
                        <a:pt x="26" y="31"/>
                        <a:pt x="21" y="30"/>
                      </a:cubicBezTo>
                      <a:cubicBezTo>
                        <a:pt x="19" y="29"/>
                        <a:pt x="24" y="29"/>
                        <a:pt x="25" y="28"/>
                      </a:cubicBezTo>
                      <a:cubicBezTo>
                        <a:pt x="18" y="25"/>
                        <a:pt x="31" y="20"/>
                        <a:pt x="19" y="19"/>
                      </a:cubicBezTo>
                      <a:cubicBezTo>
                        <a:pt x="19" y="20"/>
                        <a:pt x="17" y="23"/>
                        <a:pt x="17" y="25"/>
                      </a:cubicBezTo>
                      <a:cubicBezTo>
                        <a:pt x="16" y="24"/>
                        <a:pt x="14" y="25"/>
                        <a:pt x="13" y="24"/>
                      </a:cubicBezTo>
                      <a:cubicBezTo>
                        <a:pt x="13" y="22"/>
                        <a:pt x="17" y="21"/>
                        <a:pt x="15" y="18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30" y="15"/>
                        <a:pt x="12" y="12"/>
                        <a:pt x="23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7" name="Freeform 1200">
                  <a:extLst>
                    <a:ext uri="{FF2B5EF4-FFF2-40B4-BE49-F238E27FC236}">
                      <a16:creationId xmlns:a16="http://schemas.microsoft.com/office/drawing/2014/main" id="{B87BC603-BE8D-694B-9ED1-19CD4E1E6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2652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8" name="Freeform 1201">
                  <a:extLst>
                    <a:ext uri="{FF2B5EF4-FFF2-40B4-BE49-F238E27FC236}">
                      <a16:creationId xmlns:a16="http://schemas.microsoft.com/office/drawing/2014/main" id="{C3420DAF-0A82-E445-B921-B563C0D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65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9" name="Freeform 1202">
                  <a:extLst>
                    <a:ext uri="{FF2B5EF4-FFF2-40B4-BE49-F238E27FC236}">
                      <a16:creationId xmlns:a16="http://schemas.microsoft.com/office/drawing/2014/main" id="{EEA9C6F3-2176-4F49-96C5-794C3709D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622"/>
                  <a:ext cx="2" cy="2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0" name="Freeform 1203">
                  <a:extLst>
                    <a:ext uri="{FF2B5EF4-FFF2-40B4-BE49-F238E27FC236}">
                      <a16:creationId xmlns:a16="http://schemas.microsoft.com/office/drawing/2014/main" id="{56A23FCD-E898-6746-8083-0FDC65BDB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262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1" name="Freeform 1204">
                  <a:extLst>
                    <a:ext uri="{FF2B5EF4-FFF2-40B4-BE49-F238E27FC236}">
                      <a16:creationId xmlns:a16="http://schemas.microsoft.com/office/drawing/2014/main" id="{4E789547-9EFE-CA48-90BC-527A467C0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2575"/>
                  <a:ext cx="22" cy="47"/>
                </a:xfrm>
                <a:custGeom>
                  <a:avLst/>
                  <a:gdLst>
                    <a:gd name="T0" fmla="*/ 14 w 26"/>
                    <a:gd name="T1" fmla="*/ 10 h 55"/>
                    <a:gd name="T2" fmla="*/ 9 w 26"/>
                    <a:gd name="T3" fmla="*/ 7 h 55"/>
                    <a:gd name="T4" fmla="*/ 13 w 26"/>
                    <a:gd name="T5" fmla="*/ 5 h 55"/>
                    <a:gd name="T6" fmla="*/ 5 w 26"/>
                    <a:gd name="T7" fmla="*/ 1 h 55"/>
                    <a:gd name="T8" fmla="*/ 10 w 26"/>
                    <a:gd name="T9" fmla="*/ 27 h 55"/>
                    <a:gd name="T10" fmla="*/ 7 w 26"/>
                    <a:gd name="T11" fmla="*/ 26 h 55"/>
                    <a:gd name="T12" fmla="*/ 12 w 26"/>
                    <a:gd name="T13" fmla="*/ 35 h 55"/>
                    <a:gd name="T14" fmla="*/ 6 w 26"/>
                    <a:gd name="T15" fmla="*/ 35 h 55"/>
                    <a:gd name="T16" fmla="*/ 8 w 26"/>
                    <a:gd name="T17" fmla="*/ 41 h 55"/>
                    <a:gd name="T18" fmla="*/ 11 w 26"/>
                    <a:gd name="T19" fmla="*/ 41 h 55"/>
                    <a:gd name="T20" fmla="*/ 10 w 26"/>
                    <a:gd name="T21" fmla="*/ 42 h 55"/>
                    <a:gd name="T22" fmla="*/ 11 w 26"/>
                    <a:gd name="T23" fmla="*/ 42 h 55"/>
                    <a:gd name="T24" fmla="*/ 12 w 26"/>
                    <a:gd name="T25" fmla="*/ 45 h 55"/>
                    <a:gd name="T26" fmla="*/ 10 w 26"/>
                    <a:gd name="T27" fmla="*/ 44 h 55"/>
                    <a:gd name="T28" fmla="*/ 12 w 26"/>
                    <a:gd name="T29" fmla="*/ 47 h 55"/>
                    <a:gd name="T30" fmla="*/ 9 w 26"/>
                    <a:gd name="T31" fmla="*/ 47 h 55"/>
                    <a:gd name="T32" fmla="*/ 14 w 26"/>
                    <a:gd name="T33" fmla="*/ 54 h 55"/>
                    <a:gd name="T34" fmla="*/ 18 w 26"/>
                    <a:gd name="T35" fmla="*/ 55 h 55"/>
                    <a:gd name="T36" fmla="*/ 15 w 26"/>
                    <a:gd name="T37" fmla="*/ 49 h 55"/>
                    <a:gd name="T38" fmla="*/ 15 w 26"/>
                    <a:gd name="T39" fmla="*/ 49 h 55"/>
                    <a:gd name="T40" fmla="*/ 13 w 26"/>
                    <a:gd name="T41" fmla="*/ 45 h 55"/>
                    <a:gd name="T42" fmla="*/ 19 w 26"/>
                    <a:gd name="T43" fmla="*/ 48 h 55"/>
                    <a:gd name="T44" fmla="*/ 23 w 26"/>
                    <a:gd name="T45" fmla="*/ 41 h 55"/>
                    <a:gd name="T46" fmla="*/ 23 w 26"/>
                    <a:gd name="T47" fmla="*/ 42 h 55"/>
                    <a:gd name="T48" fmla="*/ 21 w 26"/>
                    <a:gd name="T49" fmla="*/ 40 h 55"/>
                    <a:gd name="T50" fmla="*/ 18 w 26"/>
                    <a:gd name="T51" fmla="*/ 41 h 55"/>
                    <a:gd name="T52" fmla="*/ 12 w 26"/>
                    <a:gd name="T53" fmla="*/ 40 h 55"/>
                    <a:gd name="T54" fmla="*/ 12 w 26"/>
                    <a:gd name="T55" fmla="*/ 38 h 55"/>
                    <a:gd name="T56" fmla="*/ 17 w 26"/>
                    <a:gd name="T57" fmla="*/ 39 h 55"/>
                    <a:gd name="T58" fmla="*/ 15 w 26"/>
                    <a:gd name="T59" fmla="*/ 38 h 55"/>
                    <a:gd name="T60" fmla="*/ 21 w 26"/>
                    <a:gd name="T61" fmla="*/ 36 h 55"/>
                    <a:gd name="T62" fmla="*/ 15 w 26"/>
                    <a:gd name="T63" fmla="*/ 35 h 55"/>
                    <a:gd name="T64" fmla="*/ 14 w 26"/>
                    <a:gd name="T65" fmla="*/ 25 h 55"/>
                    <a:gd name="T66" fmla="*/ 18 w 26"/>
                    <a:gd name="T67" fmla="*/ 27 h 55"/>
                    <a:gd name="T68" fmla="*/ 14 w 26"/>
                    <a:gd name="T69" fmla="*/ 24 h 55"/>
                    <a:gd name="T70" fmla="*/ 16 w 26"/>
                    <a:gd name="T71" fmla="*/ 18 h 55"/>
                    <a:gd name="T72" fmla="*/ 13 w 26"/>
                    <a:gd name="T73" fmla="*/ 19 h 55"/>
                    <a:gd name="T74" fmla="*/ 14 w 26"/>
                    <a:gd name="T75" fmla="*/ 12 h 55"/>
                    <a:gd name="T76" fmla="*/ 14 w 26"/>
                    <a:gd name="T77" fmla="*/ 12 h 55"/>
                    <a:gd name="T78" fmla="*/ 7 w 26"/>
                    <a:gd name="T79" fmla="*/ 8 h 55"/>
                    <a:gd name="T80" fmla="*/ 14 w 26"/>
                    <a:gd name="T81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55">
                      <a:moveTo>
                        <a:pt x="14" y="10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2" y="7"/>
                        <a:pt x="9" y="4"/>
                        <a:pt x="13" y="5"/>
                      </a:cubicBezTo>
                      <a:cubicBezTo>
                        <a:pt x="7" y="3"/>
                        <a:pt x="13" y="0"/>
                        <a:pt x="5" y="1"/>
                      </a:cubicBezTo>
                      <a:cubicBezTo>
                        <a:pt x="8" y="9"/>
                        <a:pt x="3" y="19"/>
                        <a:pt x="10" y="27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13" y="30"/>
                        <a:pt x="0" y="32"/>
                        <a:pt x="12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4" y="37"/>
                        <a:pt x="15" y="39"/>
                        <a:pt x="8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4" y="43"/>
                        <a:pt x="13" y="44"/>
                        <a:pt x="12" y="45"/>
                      </a:cubicBezTo>
                      <a:cubicBezTo>
                        <a:pt x="9" y="46"/>
                        <a:pt x="11" y="45"/>
                        <a:pt x="10" y="44"/>
                      </a:cubicBezTo>
                      <a:cubicBezTo>
                        <a:pt x="8" y="45"/>
                        <a:pt x="12" y="46"/>
                        <a:pt x="12" y="47"/>
                      </a:cubicBezTo>
                      <a:cubicBezTo>
                        <a:pt x="11" y="48"/>
                        <a:pt x="9" y="47"/>
                        <a:pt x="9" y="47"/>
                      </a:cubicBezTo>
                      <a:cubicBezTo>
                        <a:pt x="11" y="50"/>
                        <a:pt x="5" y="52"/>
                        <a:pt x="14" y="54"/>
                      </a:cubicBezTo>
                      <a:cubicBezTo>
                        <a:pt x="16" y="55"/>
                        <a:pt x="17" y="54"/>
                        <a:pt x="18" y="55"/>
                      </a:cubicBezTo>
                      <a:cubicBezTo>
                        <a:pt x="21" y="53"/>
                        <a:pt x="18" y="51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6" y="48"/>
                        <a:pt x="17" y="48"/>
                        <a:pt x="13" y="45"/>
                      </a:cubicBezTo>
                      <a:cubicBezTo>
                        <a:pt x="17" y="46"/>
                        <a:pt x="17" y="47"/>
                        <a:pt x="19" y="48"/>
                      </a:cubicBezTo>
                      <a:cubicBezTo>
                        <a:pt x="26" y="45"/>
                        <a:pt x="13" y="43"/>
                        <a:pt x="23" y="41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4" y="41"/>
                        <a:pt x="22" y="40"/>
                        <a:pt x="21" y="40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0"/>
                        <a:pt x="13" y="40"/>
                        <a:pt x="12" y="40"/>
                      </a:cubicBezTo>
                      <a:cubicBezTo>
                        <a:pt x="16" y="39"/>
                        <a:pt x="10" y="39"/>
                        <a:pt x="12" y="38"/>
                      </a:cubicBezTo>
                      <a:cubicBezTo>
                        <a:pt x="16" y="37"/>
                        <a:pt x="15" y="39"/>
                        <a:pt x="17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4" y="36"/>
                        <a:pt x="19" y="36"/>
                        <a:pt x="21" y="36"/>
                      </a:cubicBezTo>
                      <a:cubicBezTo>
                        <a:pt x="18" y="35"/>
                        <a:pt x="19" y="36"/>
                        <a:pt x="15" y="35"/>
                      </a:cubicBezTo>
                      <a:cubicBezTo>
                        <a:pt x="19" y="34"/>
                        <a:pt x="18" y="28"/>
                        <a:pt x="14" y="25"/>
                      </a:cubicBezTo>
                      <a:cubicBezTo>
                        <a:pt x="15" y="26"/>
                        <a:pt x="19" y="25"/>
                        <a:pt x="18" y="27"/>
                      </a:cubicBezTo>
                      <a:cubicBezTo>
                        <a:pt x="19" y="26"/>
                        <a:pt x="17" y="24"/>
                        <a:pt x="14" y="24"/>
                      </a:cubicBezTo>
                      <a:cubicBezTo>
                        <a:pt x="11" y="22"/>
                        <a:pt x="13" y="20"/>
                        <a:pt x="16" y="18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8" y="17"/>
                        <a:pt x="16" y="15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1"/>
                        <a:pt x="6" y="10"/>
                        <a:pt x="7" y="8"/>
                      </a:cubicBezTo>
                      <a:cubicBezTo>
                        <a:pt x="11" y="9"/>
                        <a:pt x="10" y="10"/>
                        <a:pt x="14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2" name="Freeform 1205">
                  <a:extLst>
                    <a:ext uri="{FF2B5EF4-FFF2-40B4-BE49-F238E27FC236}">
                      <a16:creationId xmlns:a16="http://schemas.microsoft.com/office/drawing/2014/main" id="{98D2A60E-5741-3B45-9039-8D69315D3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9" y="2574"/>
                  <a:ext cx="8" cy="2"/>
                </a:xfrm>
                <a:custGeom>
                  <a:avLst/>
                  <a:gdLst>
                    <a:gd name="T0" fmla="*/ 4 w 9"/>
                    <a:gd name="T1" fmla="*/ 1 h 2"/>
                    <a:gd name="T2" fmla="*/ 8 w 9"/>
                    <a:gd name="T3" fmla="*/ 2 h 2"/>
                    <a:gd name="T4" fmla="*/ 1 w 9"/>
                    <a:gd name="T5" fmla="*/ 0 h 2"/>
                    <a:gd name="T6" fmla="*/ 3 w 9"/>
                    <a:gd name="T7" fmla="*/ 1 h 2"/>
                    <a:gd name="T8" fmla="*/ 4 w 9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4" y="1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4" y="0"/>
                        <a:pt x="1" y="0"/>
                      </a:cubicBezTo>
                      <a:cubicBezTo>
                        <a:pt x="2" y="0"/>
                        <a:pt x="0" y="1"/>
                        <a:pt x="3" y="1"/>
                      </a:cubicBezTo>
                      <a:cubicBezTo>
                        <a:pt x="3" y="1"/>
                        <a:pt x="5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3" name="Freeform 1206">
                  <a:extLst>
                    <a:ext uri="{FF2B5EF4-FFF2-40B4-BE49-F238E27FC236}">
                      <a16:creationId xmlns:a16="http://schemas.microsoft.com/office/drawing/2014/main" id="{2524E355-F56B-E541-9B61-2CFDF5C2D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2550"/>
                  <a:ext cx="17" cy="24"/>
                </a:xfrm>
                <a:custGeom>
                  <a:avLst/>
                  <a:gdLst>
                    <a:gd name="T0" fmla="*/ 10 w 20"/>
                    <a:gd name="T1" fmla="*/ 10 h 28"/>
                    <a:gd name="T2" fmla="*/ 7 w 20"/>
                    <a:gd name="T3" fmla="*/ 10 h 28"/>
                    <a:gd name="T4" fmla="*/ 6 w 20"/>
                    <a:gd name="T5" fmla="*/ 20 h 28"/>
                    <a:gd name="T6" fmla="*/ 12 w 20"/>
                    <a:gd name="T7" fmla="*/ 23 h 28"/>
                    <a:gd name="T8" fmla="*/ 8 w 20"/>
                    <a:gd name="T9" fmla="*/ 24 h 28"/>
                    <a:gd name="T10" fmla="*/ 13 w 20"/>
                    <a:gd name="T11" fmla="*/ 27 h 28"/>
                    <a:gd name="T12" fmla="*/ 11 w 20"/>
                    <a:gd name="T13" fmla="*/ 25 h 28"/>
                    <a:gd name="T14" fmla="*/ 13 w 20"/>
                    <a:gd name="T15" fmla="*/ 25 h 28"/>
                    <a:gd name="T16" fmla="*/ 12 w 20"/>
                    <a:gd name="T17" fmla="*/ 24 h 28"/>
                    <a:gd name="T18" fmla="*/ 15 w 20"/>
                    <a:gd name="T19" fmla="*/ 24 h 28"/>
                    <a:gd name="T20" fmla="*/ 9 w 20"/>
                    <a:gd name="T21" fmla="*/ 19 h 28"/>
                    <a:gd name="T22" fmla="*/ 15 w 20"/>
                    <a:gd name="T23" fmla="*/ 20 h 28"/>
                    <a:gd name="T24" fmla="*/ 17 w 20"/>
                    <a:gd name="T25" fmla="*/ 15 h 28"/>
                    <a:gd name="T26" fmla="*/ 15 w 20"/>
                    <a:gd name="T27" fmla="*/ 15 h 28"/>
                    <a:gd name="T28" fmla="*/ 11 w 20"/>
                    <a:gd name="T29" fmla="*/ 16 h 28"/>
                    <a:gd name="T30" fmla="*/ 17 w 20"/>
                    <a:gd name="T31" fmla="*/ 14 h 28"/>
                    <a:gd name="T32" fmla="*/ 14 w 20"/>
                    <a:gd name="T33" fmla="*/ 5 h 28"/>
                    <a:gd name="T34" fmla="*/ 7 w 20"/>
                    <a:gd name="T35" fmla="*/ 3 h 28"/>
                    <a:gd name="T36" fmla="*/ 12 w 20"/>
                    <a:gd name="T37" fmla="*/ 4 h 28"/>
                    <a:gd name="T38" fmla="*/ 14 w 20"/>
                    <a:gd name="T39" fmla="*/ 2 h 28"/>
                    <a:gd name="T40" fmla="*/ 4 w 20"/>
                    <a:gd name="T41" fmla="*/ 0 h 28"/>
                    <a:gd name="T42" fmla="*/ 10 w 20"/>
                    <a:gd name="T43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28">
                      <a:moveTo>
                        <a:pt x="10" y="10"/>
                      </a:move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4"/>
                        <a:pt x="9" y="19"/>
                        <a:pt x="6" y="20"/>
                      </a:cubicBezTo>
                      <a:cubicBezTo>
                        <a:pt x="5" y="21"/>
                        <a:pt x="11" y="22"/>
                        <a:pt x="12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1" y="25"/>
                        <a:pt x="6" y="28"/>
                        <a:pt x="13" y="27"/>
                      </a:cubicBezTo>
                      <a:cubicBezTo>
                        <a:pt x="14" y="27"/>
                        <a:pt x="10" y="26"/>
                        <a:pt x="11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20" y="22"/>
                        <a:pt x="7" y="23"/>
                        <a:pt x="9" y="19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6" y="18"/>
                        <a:pt x="14" y="16"/>
                        <a:pt x="17" y="15"/>
                      </a:cubicBezTo>
                      <a:cubicBezTo>
                        <a:pt x="17" y="15"/>
                        <a:pt x="14" y="15"/>
                        <a:pt x="15" y="15"/>
                      </a:cubicBezTo>
                      <a:cubicBezTo>
                        <a:pt x="15" y="15"/>
                        <a:pt x="13" y="16"/>
                        <a:pt x="11" y="16"/>
                      </a:cubicBezTo>
                      <a:cubicBezTo>
                        <a:pt x="6" y="13"/>
                        <a:pt x="14" y="16"/>
                        <a:pt x="17" y="14"/>
                      </a:cubicBezTo>
                      <a:cubicBezTo>
                        <a:pt x="13" y="11"/>
                        <a:pt x="9" y="6"/>
                        <a:pt x="14" y="5"/>
                      </a:cubicBezTo>
                      <a:cubicBezTo>
                        <a:pt x="11" y="6"/>
                        <a:pt x="7" y="4"/>
                        <a:pt x="7" y="3"/>
                      </a:cubicBezTo>
                      <a:cubicBezTo>
                        <a:pt x="9" y="2"/>
                        <a:pt x="11" y="3"/>
                        <a:pt x="12" y="4"/>
                      </a:cubicBezTo>
                      <a:cubicBezTo>
                        <a:pt x="13" y="3"/>
                        <a:pt x="14" y="2"/>
                        <a:pt x="14" y="2"/>
                      </a:cubicBezTo>
                      <a:cubicBezTo>
                        <a:pt x="10" y="3"/>
                        <a:pt x="6" y="2"/>
                        <a:pt x="4" y="0"/>
                      </a:cubicBezTo>
                      <a:cubicBezTo>
                        <a:pt x="0" y="4"/>
                        <a:pt x="11" y="7"/>
                        <a:pt x="1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10" name="Group 1408">
                <a:extLst>
                  <a:ext uri="{FF2B5EF4-FFF2-40B4-BE49-F238E27FC236}">
                    <a16:creationId xmlns:a16="http://schemas.microsoft.com/office/drawing/2014/main" id="{F4C501C0-EBF4-3648-B26D-5D28A746C2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0" y="2557"/>
                <a:ext cx="689" cy="411"/>
                <a:chOff x="3450" y="2557"/>
                <a:chExt cx="689" cy="411"/>
              </a:xfrm>
            </p:grpSpPr>
            <p:sp>
              <p:nvSpPr>
                <p:cNvPr id="264" name="Freeform 1208">
                  <a:extLst>
                    <a:ext uri="{FF2B5EF4-FFF2-40B4-BE49-F238E27FC236}">
                      <a16:creationId xmlns:a16="http://schemas.microsoft.com/office/drawing/2014/main" id="{39D3490D-4B78-584A-8627-A8F56A44E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2557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5" name="Freeform 1209">
                  <a:extLst>
                    <a:ext uri="{FF2B5EF4-FFF2-40B4-BE49-F238E27FC236}">
                      <a16:creationId xmlns:a16="http://schemas.microsoft.com/office/drawing/2014/main" id="{6E6B2D8D-2251-BB4E-9C11-AEF2D5E81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2" y="2603"/>
                  <a:ext cx="1" cy="4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6" name="Freeform 1210">
                  <a:extLst>
                    <a:ext uri="{FF2B5EF4-FFF2-40B4-BE49-F238E27FC236}">
                      <a16:creationId xmlns:a16="http://schemas.microsoft.com/office/drawing/2014/main" id="{2EB22859-3EA5-EC44-9FB6-3F64FDEF5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" y="2595"/>
                  <a:ext cx="11" cy="14"/>
                </a:xfrm>
                <a:custGeom>
                  <a:avLst/>
                  <a:gdLst>
                    <a:gd name="T0" fmla="*/ 3 w 12"/>
                    <a:gd name="T1" fmla="*/ 0 h 16"/>
                    <a:gd name="T2" fmla="*/ 0 w 12"/>
                    <a:gd name="T3" fmla="*/ 2 h 16"/>
                    <a:gd name="T4" fmla="*/ 7 w 12"/>
                    <a:gd name="T5" fmla="*/ 16 h 16"/>
                    <a:gd name="T6" fmla="*/ 11 w 12"/>
                    <a:gd name="T7" fmla="*/ 6 h 16"/>
                    <a:gd name="T8" fmla="*/ 6 w 12"/>
                    <a:gd name="T9" fmla="*/ 10 h 16"/>
                    <a:gd name="T10" fmla="*/ 9 w 12"/>
                    <a:gd name="T11" fmla="*/ 3 h 16"/>
                    <a:gd name="T12" fmla="*/ 4 w 12"/>
                    <a:gd name="T13" fmla="*/ 5 h 16"/>
                    <a:gd name="T14" fmla="*/ 3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12"/>
                        <a:pt x="0" y="9"/>
                        <a:pt x="7" y="16"/>
                      </a:cubicBezTo>
                      <a:cubicBezTo>
                        <a:pt x="9" y="14"/>
                        <a:pt x="12" y="10"/>
                        <a:pt x="11" y="6"/>
                      </a:cubicBezTo>
                      <a:cubicBezTo>
                        <a:pt x="10" y="6"/>
                        <a:pt x="9" y="11"/>
                        <a:pt x="6" y="10"/>
                      </a:cubicBezTo>
                      <a:cubicBezTo>
                        <a:pt x="7" y="7"/>
                        <a:pt x="9" y="7"/>
                        <a:pt x="9" y="3"/>
                      </a:cubicBezTo>
                      <a:cubicBezTo>
                        <a:pt x="5" y="0"/>
                        <a:pt x="8" y="5"/>
                        <a:pt x="4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7" name="Freeform 1211">
                  <a:extLst>
                    <a:ext uri="{FF2B5EF4-FFF2-40B4-BE49-F238E27FC236}">
                      <a16:creationId xmlns:a16="http://schemas.microsoft.com/office/drawing/2014/main" id="{8113DB61-090D-1845-A2DD-EE0299988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" y="2600"/>
                  <a:ext cx="1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8" name="Freeform 1212">
                  <a:extLst>
                    <a:ext uri="{FF2B5EF4-FFF2-40B4-BE49-F238E27FC236}">
                      <a16:creationId xmlns:a16="http://schemas.microsoft.com/office/drawing/2014/main" id="{E7D301C3-FD27-C84B-993C-8B7E3293F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2602"/>
                  <a:ext cx="3" cy="5"/>
                </a:xfrm>
                <a:custGeom>
                  <a:avLst/>
                  <a:gdLst>
                    <a:gd name="T0" fmla="*/ 3 w 3"/>
                    <a:gd name="T1" fmla="*/ 4 h 6"/>
                    <a:gd name="T2" fmla="*/ 2 w 3"/>
                    <a:gd name="T3" fmla="*/ 0 h 6"/>
                    <a:gd name="T4" fmla="*/ 0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0" y="4"/>
                        <a:pt x="2" y="0"/>
                        <a:pt x="2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9" name="Freeform 1213">
                  <a:extLst>
                    <a:ext uri="{FF2B5EF4-FFF2-40B4-BE49-F238E27FC236}">
                      <a16:creationId xmlns:a16="http://schemas.microsoft.com/office/drawing/2014/main" id="{E5905794-53DC-3944-B915-A55C445A4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0" y="2605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0" name="Freeform 1214">
                  <a:extLst>
                    <a:ext uri="{FF2B5EF4-FFF2-40B4-BE49-F238E27FC236}">
                      <a16:creationId xmlns:a16="http://schemas.microsoft.com/office/drawing/2014/main" id="{29BB035B-C8F9-2746-A7B9-14842D55F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8" y="2597"/>
                  <a:ext cx="7" cy="11"/>
                </a:xfrm>
                <a:custGeom>
                  <a:avLst/>
                  <a:gdLst>
                    <a:gd name="T0" fmla="*/ 0 w 9"/>
                    <a:gd name="T1" fmla="*/ 10 h 12"/>
                    <a:gd name="T2" fmla="*/ 3 w 9"/>
                    <a:gd name="T3" fmla="*/ 10 h 12"/>
                    <a:gd name="T4" fmla="*/ 3 w 9"/>
                    <a:gd name="T5" fmla="*/ 9 h 12"/>
                    <a:gd name="T6" fmla="*/ 5 w 9"/>
                    <a:gd name="T7" fmla="*/ 4 h 12"/>
                    <a:gd name="T8" fmla="*/ 9 w 9"/>
                    <a:gd name="T9" fmla="*/ 4 h 12"/>
                    <a:gd name="T10" fmla="*/ 6 w 9"/>
                    <a:gd name="T11" fmla="*/ 0 h 12"/>
                    <a:gd name="T12" fmla="*/ 0 w 9"/>
                    <a:gd name="T1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2">
                      <a:moveTo>
                        <a:pt x="0" y="10"/>
                      </a:move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7"/>
                        <a:pt x="3" y="3"/>
                        <a:pt x="5" y="4"/>
                      </a:cubicBezTo>
                      <a:cubicBezTo>
                        <a:pt x="7" y="3"/>
                        <a:pt x="7" y="7"/>
                        <a:pt x="9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1"/>
                        <a:pt x="1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1" name="Freeform 1215">
                  <a:extLst>
                    <a:ext uri="{FF2B5EF4-FFF2-40B4-BE49-F238E27FC236}">
                      <a16:creationId xmlns:a16="http://schemas.microsoft.com/office/drawing/2014/main" id="{A0414DFA-23D0-2941-BCE8-51A87FE73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26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2" name="Freeform 1216">
                  <a:extLst>
                    <a:ext uri="{FF2B5EF4-FFF2-40B4-BE49-F238E27FC236}">
                      <a16:creationId xmlns:a16="http://schemas.microsoft.com/office/drawing/2014/main" id="{B2A9A3D2-484A-AC46-906F-524DAD89E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5" y="260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3" name="Freeform 1217">
                  <a:extLst>
                    <a:ext uri="{FF2B5EF4-FFF2-40B4-BE49-F238E27FC236}">
                      <a16:creationId xmlns:a16="http://schemas.microsoft.com/office/drawing/2014/main" id="{A7F16420-B512-574C-A98B-4E273D404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" y="2596"/>
                  <a:ext cx="8" cy="11"/>
                </a:xfrm>
                <a:custGeom>
                  <a:avLst/>
                  <a:gdLst>
                    <a:gd name="T0" fmla="*/ 3 w 9"/>
                    <a:gd name="T1" fmla="*/ 12 h 13"/>
                    <a:gd name="T2" fmla="*/ 9 w 9"/>
                    <a:gd name="T3" fmla="*/ 8 h 13"/>
                    <a:gd name="T4" fmla="*/ 4 w 9"/>
                    <a:gd name="T5" fmla="*/ 0 h 13"/>
                    <a:gd name="T6" fmla="*/ 1 w 9"/>
                    <a:gd name="T7" fmla="*/ 2 h 13"/>
                    <a:gd name="T8" fmla="*/ 3 w 9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3" y="12"/>
                      </a:moveTo>
                      <a:cubicBezTo>
                        <a:pt x="3" y="6"/>
                        <a:pt x="8" y="13"/>
                        <a:pt x="9" y="8"/>
                      </a:cubicBezTo>
                      <a:cubicBezTo>
                        <a:pt x="6" y="8"/>
                        <a:pt x="4" y="3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4" name="Freeform 1218">
                  <a:extLst>
                    <a:ext uri="{FF2B5EF4-FFF2-40B4-BE49-F238E27FC236}">
                      <a16:creationId xmlns:a16="http://schemas.microsoft.com/office/drawing/2014/main" id="{42BB211C-1CC5-0A4B-A80A-39FDDCB5B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25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5" name="Freeform 1219">
                  <a:extLst>
                    <a:ext uri="{FF2B5EF4-FFF2-40B4-BE49-F238E27FC236}">
                      <a16:creationId xmlns:a16="http://schemas.microsoft.com/office/drawing/2014/main" id="{7EE53E5F-C3CE-3F4F-849B-D1FE9A363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589"/>
                  <a:ext cx="16" cy="14"/>
                </a:xfrm>
                <a:custGeom>
                  <a:avLst/>
                  <a:gdLst>
                    <a:gd name="T0" fmla="*/ 0 w 19"/>
                    <a:gd name="T1" fmla="*/ 15 h 17"/>
                    <a:gd name="T2" fmla="*/ 8 w 19"/>
                    <a:gd name="T3" fmla="*/ 8 h 17"/>
                    <a:gd name="T4" fmla="*/ 6 w 19"/>
                    <a:gd name="T5" fmla="*/ 13 h 17"/>
                    <a:gd name="T6" fmla="*/ 13 w 19"/>
                    <a:gd name="T7" fmla="*/ 11 h 17"/>
                    <a:gd name="T8" fmla="*/ 9 w 19"/>
                    <a:gd name="T9" fmla="*/ 16 h 17"/>
                    <a:gd name="T10" fmla="*/ 16 w 19"/>
                    <a:gd name="T11" fmla="*/ 11 h 17"/>
                    <a:gd name="T12" fmla="*/ 19 w 19"/>
                    <a:gd name="T13" fmla="*/ 15 h 17"/>
                    <a:gd name="T14" fmla="*/ 18 w 19"/>
                    <a:gd name="T15" fmla="*/ 8 h 17"/>
                    <a:gd name="T16" fmla="*/ 15 w 19"/>
                    <a:gd name="T17" fmla="*/ 9 h 17"/>
                    <a:gd name="T18" fmla="*/ 17 w 19"/>
                    <a:gd name="T19" fmla="*/ 5 h 17"/>
                    <a:gd name="T20" fmla="*/ 7 w 19"/>
                    <a:gd name="T21" fmla="*/ 0 h 17"/>
                    <a:gd name="T22" fmla="*/ 0 w 19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7">
                      <a:moveTo>
                        <a:pt x="0" y="15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0"/>
                        <a:pt x="8" y="12"/>
                        <a:pt x="6" y="13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9" y="16"/>
                      </a:cubicBezTo>
                      <a:cubicBezTo>
                        <a:pt x="11" y="16"/>
                        <a:pt x="15" y="16"/>
                        <a:pt x="16" y="11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6"/>
                        <a:pt x="16" y="14"/>
                        <a:pt x="15" y="9"/>
                      </a:cubicBezTo>
                      <a:cubicBezTo>
                        <a:pt x="15" y="6"/>
                        <a:pt x="16" y="6"/>
                        <a:pt x="17" y="5"/>
                      </a:cubicBezTo>
                      <a:cubicBezTo>
                        <a:pt x="15" y="6"/>
                        <a:pt x="11" y="0"/>
                        <a:pt x="7" y="0"/>
                      </a:cubicBezTo>
                      <a:cubicBezTo>
                        <a:pt x="2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6" name="Freeform 1220">
                  <a:extLst>
                    <a:ext uri="{FF2B5EF4-FFF2-40B4-BE49-F238E27FC236}">
                      <a16:creationId xmlns:a16="http://schemas.microsoft.com/office/drawing/2014/main" id="{0CF84F88-AD44-144F-9147-9DD291667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593"/>
                  <a:ext cx="0" cy="3"/>
                </a:xfrm>
                <a:custGeom>
                  <a:avLst/>
                  <a:gdLst>
                    <a:gd name="T0" fmla="*/ 2 h 3"/>
                    <a:gd name="T1" fmla="*/ 0 h 3"/>
                    <a:gd name="T2" fmla="*/ 3 h 3"/>
                    <a:gd name="T3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7" name="Freeform 1221">
                  <a:extLst>
                    <a:ext uri="{FF2B5EF4-FFF2-40B4-BE49-F238E27FC236}">
                      <a16:creationId xmlns:a16="http://schemas.microsoft.com/office/drawing/2014/main" id="{04D8DA6F-340D-6C45-9B1C-6F89C4EA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4" y="2588"/>
                  <a:ext cx="13" cy="15"/>
                </a:xfrm>
                <a:custGeom>
                  <a:avLst/>
                  <a:gdLst>
                    <a:gd name="T0" fmla="*/ 10 w 16"/>
                    <a:gd name="T1" fmla="*/ 17 h 18"/>
                    <a:gd name="T2" fmla="*/ 15 w 16"/>
                    <a:gd name="T3" fmla="*/ 13 h 18"/>
                    <a:gd name="T4" fmla="*/ 15 w 16"/>
                    <a:gd name="T5" fmla="*/ 16 h 18"/>
                    <a:gd name="T6" fmla="*/ 16 w 16"/>
                    <a:gd name="T7" fmla="*/ 11 h 18"/>
                    <a:gd name="T8" fmla="*/ 9 w 16"/>
                    <a:gd name="T9" fmla="*/ 14 h 18"/>
                    <a:gd name="T10" fmla="*/ 7 w 16"/>
                    <a:gd name="T11" fmla="*/ 5 h 18"/>
                    <a:gd name="T12" fmla="*/ 11 w 16"/>
                    <a:gd name="T13" fmla="*/ 7 h 18"/>
                    <a:gd name="T14" fmla="*/ 1 w 16"/>
                    <a:gd name="T15" fmla="*/ 8 h 18"/>
                    <a:gd name="T16" fmla="*/ 3 w 16"/>
                    <a:gd name="T17" fmla="*/ 10 h 18"/>
                    <a:gd name="T18" fmla="*/ 0 w 16"/>
                    <a:gd name="T19" fmla="*/ 12 h 18"/>
                    <a:gd name="T20" fmla="*/ 10 w 16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8">
                      <a:moveTo>
                        <a:pt x="10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5"/>
                        <a:pt x="15" y="16"/>
                      </a:cubicBezTo>
                      <a:cubicBezTo>
                        <a:pt x="15" y="15"/>
                        <a:pt x="16" y="12"/>
                        <a:pt x="16" y="11"/>
                      </a:cubicBezTo>
                      <a:cubicBezTo>
                        <a:pt x="14" y="5"/>
                        <a:pt x="11" y="13"/>
                        <a:pt x="9" y="14"/>
                      </a:cubicBezTo>
                      <a:cubicBezTo>
                        <a:pt x="3" y="11"/>
                        <a:pt x="9" y="11"/>
                        <a:pt x="7" y="5"/>
                      </a:cubicBezTo>
                      <a:cubicBezTo>
                        <a:pt x="9" y="5"/>
                        <a:pt x="9" y="7"/>
                        <a:pt x="11" y="7"/>
                      </a:cubicBezTo>
                      <a:cubicBezTo>
                        <a:pt x="7" y="0"/>
                        <a:pt x="3" y="7"/>
                        <a:pt x="1" y="8"/>
                      </a:cubicBezTo>
                      <a:cubicBezTo>
                        <a:pt x="1" y="9"/>
                        <a:pt x="1" y="11"/>
                        <a:pt x="3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7"/>
                        <a:pt x="5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8" name="Freeform 1222">
                  <a:extLst>
                    <a:ext uri="{FF2B5EF4-FFF2-40B4-BE49-F238E27FC236}">
                      <a16:creationId xmlns:a16="http://schemas.microsoft.com/office/drawing/2014/main" id="{19AA1037-943B-CD48-B2EB-36B1F7A49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2602"/>
                  <a:ext cx="2" cy="2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9" name="Freeform 1223">
                  <a:extLst>
                    <a:ext uri="{FF2B5EF4-FFF2-40B4-BE49-F238E27FC236}">
                      <a16:creationId xmlns:a16="http://schemas.microsoft.com/office/drawing/2014/main" id="{FDCCE36F-A056-0C40-9764-897A99B6C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2595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0" name="Freeform 1224">
                  <a:extLst>
                    <a:ext uri="{FF2B5EF4-FFF2-40B4-BE49-F238E27FC236}">
                      <a16:creationId xmlns:a16="http://schemas.microsoft.com/office/drawing/2014/main" id="{111EFFA2-499E-2546-89C9-FCAB4BF6D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2601"/>
                  <a:ext cx="2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1" name="Freeform 1225">
                  <a:extLst>
                    <a:ext uri="{FF2B5EF4-FFF2-40B4-BE49-F238E27FC236}">
                      <a16:creationId xmlns:a16="http://schemas.microsoft.com/office/drawing/2014/main" id="{ED3C4B4A-EA93-B643-AF20-00C917B21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591"/>
                  <a:ext cx="91" cy="20"/>
                </a:xfrm>
                <a:custGeom>
                  <a:avLst/>
                  <a:gdLst>
                    <a:gd name="T0" fmla="*/ 0 w 106"/>
                    <a:gd name="T1" fmla="*/ 9 h 23"/>
                    <a:gd name="T2" fmla="*/ 4 w 106"/>
                    <a:gd name="T3" fmla="*/ 12 h 23"/>
                    <a:gd name="T4" fmla="*/ 0 w 106"/>
                    <a:gd name="T5" fmla="*/ 16 h 23"/>
                    <a:gd name="T6" fmla="*/ 1 w 106"/>
                    <a:gd name="T7" fmla="*/ 23 h 23"/>
                    <a:gd name="T8" fmla="*/ 9 w 106"/>
                    <a:gd name="T9" fmla="*/ 20 h 23"/>
                    <a:gd name="T10" fmla="*/ 10 w 106"/>
                    <a:gd name="T11" fmla="*/ 23 h 23"/>
                    <a:gd name="T12" fmla="*/ 25 w 106"/>
                    <a:gd name="T13" fmla="*/ 20 h 23"/>
                    <a:gd name="T14" fmla="*/ 36 w 106"/>
                    <a:gd name="T15" fmla="*/ 17 h 23"/>
                    <a:gd name="T16" fmla="*/ 81 w 106"/>
                    <a:gd name="T17" fmla="*/ 16 h 23"/>
                    <a:gd name="T18" fmla="*/ 83 w 106"/>
                    <a:gd name="T19" fmla="*/ 10 h 23"/>
                    <a:gd name="T20" fmla="*/ 86 w 106"/>
                    <a:gd name="T21" fmla="*/ 14 h 23"/>
                    <a:gd name="T22" fmla="*/ 83 w 106"/>
                    <a:gd name="T23" fmla="*/ 14 h 23"/>
                    <a:gd name="T24" fmla="*/ 96 w 106"/>
                    <a:gd name="T25" fmla="*/ 15 h 23"/>
                    <a:gd name="T26" fmla="*/ 96 w 106"/>
                    <a:gd name="T27" fmla="*/ 7 h 23"/>
                    <a:gd name="T28" fmla="*/ 102 w 106"/>
                    <a:gd name="T29" fmla="*/ 15 h 23"/>
                    <a:gd name="T30" fmla="*/ 106 w 106"/>
                    <a:gd name="T31" fmla="*/ 10 h 23"/>
                    <a:gd name="T32" fmla="*/ 101 w 106"/>
                    <a:gd name="T33" fmla="*/ 5 h 23"/>
                    <a:gd name="T34" fmla="*/ 105 w 106"/>
                    <a:gd name="T35" fmla="*/ 2 h 23"/>
                    <a:gd name="T36" fmla="*/ 76 w 106"/>
                    <a:gd name="T37" fmla="*/ 12 h 23"/>
                    <a:gd name="T38" fmla="*/ 77 w 106"/>
                    <a:gd name="T39" fmla="*/ 8 h 23"/>
                    <a:gd name="T40" fmla="*/ 59 w 106"/>
                    <a:gd name="T41" fmla="*/ 5 h 23"/>
                    <a:gd name="T42" fmla="*/ 52 w 106"/>
                    <a:gd name="T43" fmla="*/ 12 h 23"/>
                    <a:gd name="T44" fmla="*/ 49 w 106"/>
                    <a:gd name="T45" fmla="*/ 10 h 23"/>
                    <a:gd name="T46" fmla="*/ 48 w 106"/>
                    <a:gd name="T47" fmla="*/ 13 h 23"/>
                    <a:gd name="T48" fmla="*/ 43 w 106"/>
                    <a:gd name="T49" fmla="*/ 9 h 23"/>
                    <a:gd name="T50" fmla="*/ 42 w 106"/>
                    <a:gd name="T51" fmla="*/ 17 h 23"/>
                    <a:gd name="T52" fmla="*/ 31 w 106"/>
                    <a:gd name="T53" fmla="*/ 7 h 23"/>
                    <a:gd name="T54" fmla="*/ 33 w 106"/>
                    <a:gd name="T55" fmla="*/ 11 h 23"/>
                    <a:gd name="T56" fmla="*/ 31 w 106"/>
                    <a:gd name="T57" fmla="*/ 14 h 23"/>
                    <a:gd name="T58" fmla="*/ 29 w 106"/>
                    <a:gd name="T59" fmla="*/ 7 h 23"/>
                    <a:gd name="T60" fmla="*/ 21 w 106"/>
                    <a:gd name="T61" fmla="*/ 13 h 23"/>
                    <a:gd name="T62" fmla="*/ 22 w 106"/>
                    <a:gd name="T63" fmla="*/ 16 h 23"/>
                    <a:gd name="T64" fmla="*/ 11 w 106"/>
                    <a:gd name="T65" fmla="*/ 15 h 23"/>
                    <a:gd name="T66" fmla="*/ 15 w 106"/>
                    <a:gd name="T67" fmla="*/ 8 h 23"/>
                    <a:gd name="T68" fmla="*/ 12 w 106"/>
                    <a:gd name="T69" fmla="*/ 5 h 23"/>
                    <a:gd name="T70" fmla="*/ 5 w 106"/>
                    <a:gd name="T71" fmla="*/ 14 h 23"/>
                    <a:gd name="T72" fmla="*/ 0 w 106"/>
                    <a:gd name="T7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6" h="23">
                      <a:moveTo>
                        <a:pt x="0" y="9"/>
                      </a:moveTo>
                      <a:cubicBezTo>
                        <a:pt x="1" y="11"/>
                        <a:pt x="2" y="12"/>
                        <a:pt x="4" y="12"/>
                      </a:cubicBezTo>
                      <a:cubicBezTo>
                        <a:pt x="4" y="15"/>
                        <a:pt x="1" y="14"/>
                        <a:pt x="0" y="16"/>
                      </a:cubicBezTo>
                      <a:cubicBezTo>
                        <a:pt x="3" y="18"/>
                        <a:pt x="0" y="20"/>
                        <a:pt x="1" y="23"/>
                      </a:cubicBezTo>
                      <a:cubicBezTo>
                        <a:pt x="4" y="23"/>
                        <a:pt x="6" y="19"/>
                        <a:pt x="9" y="20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4" y="21"/>
                        <a:pt x="21" y="17"/>
                        <a:pt x="25" y="20"/>
                      </a:cubicBezTo>
                      <a:cubicBezTo>
                        <a:pt x="29" y="21"/>
                        <a:pt x="32" y="19"/>
                        <a:pt x="36" y="17"/>
                      </a:cubicBezTo>
                      <a:cubicBezTo>
                        <a:pt x="50" y="18"/>
                        <a:pt x="65" y="14"/>
                        <a:pt x="81" y="16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3" y="13"/>
                        <a:pt x="86" y="10"/>
                        <a:pt x="86" y="14"/>
                      </a:cubicBezTo>
                      <a:cubicBezTo>
                        <a:pt x="85" y="13"/>
                        <a:pt x="84" y="14"/>
                        <a:pt x="83" y="14"/>
                      </a:cubicBezTo>
                      <a:cubicBezTo>
                        <a:pt x="87" y="19"/>
                        <a:pt x="92" y="13"/>
                        <a:pt x="96" y="15"/>
                      </a:cubicBezTo>
                      <a:cubicBezTo>
                        <a:pt x="96" y="14"/>
                        <a:pt x="95" y="8"/>
                        <a:pt x="96" y="7"/>
                      </a:cubicBezTo>
                      <a:cubicBezTo>
                        <a:pt x="96" y="14"/>
                        <a:pt x="101" y="7"/>
                        <a:pt x="102" y="15"/>
                      </a:cubicBezTo>
                      <a:cubicBezTo>
                        <a:pt x="106" y="17"/>
                        <a:pt x="102" y="9"/>
                        <a:pt x="106" y="10"/>
                      </a:cubicBezTo>
                      <a:cubicBezTo>
                        <a:pt x="106" y="6"/>
                        <a:pt x="102" y="8"/>
                        <a:pt x="101" y="5"/>
                      </a:cubicBezTo>
                      <a:cubicBezTo>
                        <a:pt x="103" y="1"/>
                        <a:pt x="105" y="6"/>
                        <a:pt x="105" y="2"/>
                      </a:cubicBezTo>
                      <a:cubicBezTo>
                        <a:pt x="98" y="0"/>
                        <a:pt x="86" y="9"/>
                        <a:pt x="76" y="12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2" y="11"/>
                        <a:pt x="63" y="11"/>
                        <a:pt x="59" y="5"/>
                      </a:cubicBezTo>
                      <a:cubicBezTo>
                        <a:pt x="60" y="9"/>
                        <a:pt x="51" y="4"/>
                        <a:pt x="52" y="12"/>
                      </a:cubicBezTo>
                      <a:cubicBezTo>
                        <a:pt x="51" y="10"/>
                        <a:pt x="51" y="10"/>
                        <a:pt x="49" y="10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6" y="13"/>
                        <a:pt x="46" y="9"/>
                        <a:pt x="43" y="9"/>
                      </a:cubicBezTo>
                      <a:cubicBezTo>
                        <a:pt x="45" y="13"/>
                        <a:pt x="43" y="14"/>
                        <a:pt x="42" y="17"/>
                      </a:cubicBezTo>
                      <a:cubicBezTo>
                        <a:pt x="39" y="13"/>
                        <a:pt x="34" y="10"/>
                        <a:pt x="31" y="7"/>
                      </a:cubicBezTo>
                      <a:cubicBezTo>
                        <a:pt x="31" y="8"/>
                        <a:pt x="32" y="9"/>
                        <a:pt x="33" y="11"/>
                      </a:cubicBezTo>
                      <a:cubicBezTo>
                        <a:pt x="31" y="9"/>
                        <a:pt x="31" y="13"/>
                        <a:pt x="31" y="14"/>
                      </a:cubicBezTo>
                      <a:cubicBezTo>
                        <a:pt x="29" y="15"/>
                        <a:pt x="29" y="10"/>
                        <a:pt x="29" y="7"/>
                      </a:cubicBezTo>
                      <a:cubicBezTo>
                        <a:pt x="25" y="6"/>
                        <a:pt x="24" y="15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18" y="17"/>
                        <a:pt x="15" y="13"/>
                        <a:pt x="11" y="15"/>
                      </a:cubicBezTo>
                      <a:cubicBezTo>
                        <a:pt x="8" y="10"/>
                        <a:pt x="14" y="10"/>
                        <a:pt x="15" y="8"/>
                      </a:cubicBezTo>
                      <a:cubicBezTo>
                        <a:pt x="14" y="7"/>
                        <a:pt x="13" y="7"/>
                        <a:pt x="12" y="5"/>
                      </a:cubicBezTo>
                      <a:cubicBezTo>
                        <a:pt x="10" y="8"/>
                        <a:pt x="8" y="12"/>
                        <a:pt x="5" y="14"/>
                      </a:cubicBezTo>
                      <a:cubicBezTo>
                        <a:pt x="7" y="8"/>
                        <a:pt x="2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2" name="Freeform 1226">
                  <a:extLst>
                    <a:ext uri="{FF2B5EF4-FFF2-40B4-BE49-F238E27FC236}">
                      <a16:creationId xmlns:a16="http://schemas.microsoft.com/office/drawing/2014/main" id="{3214A8BB-5DFA-0543-B29A-8B9D361D9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259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3" name="Freeform 1227">
                  <a:extLst>
                    <a:ext uri="{FF2B5EF4-FFF2-40B4-BE49-F238E27FC236}">
                      <a16:creationId xmlns:a16="http://schemas.microsoft.com/office/drawing/2014/main" id="{BCA565A2-7428-1E46-9858-EF544F8FC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59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4" name="Freeform 1228">
                  <a:extLst>
                    <a:ext uri="{FF2B5EF4-FFF2-40B4-BE49-F238E27FC236}">
                      <a16:creationId xmlns:a16="http://schemas.microsoft.com/office/drawing/2014/main" id="{9E3C9AF0-AFFB-E743-B2B3-21A931B0B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60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5" name="Freeform 1229">
                  <a:extLst>
                    <a:ext uri="{FF2B5EF4-FFF2-40B4-BE49-F238E27FC236}">
                      <a16:creationId xmlns:a16="http://schemas.microsoft.com/office/drawing/2014/main" id="{4E1330A7-5175-B243-ACC3-354C55AA8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" y="2594"/>
                  <a:ext cx="2" cy="3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6" name="Freeform 1230">
                  <a:extLst>
                    <a:ext uri="{FF2B5EF4-FFF2-40B4-BE49-F238E27FC236}">
                      <a16:creationId xmlns:a16="http://schemas.microsoft.com/office/drawing/2014/main" id="{50669B26-9E7E-A548-8FE0-D7F035ED1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2593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7" name="Freeform 1231">
                  <a:extLst>
                    <a:ext uri="{FF2B5EF4-FFF2-40B4-BE49-F238E27FC236}">
                      <a16:creationId xmlns:a16="http://schemas.microsoft.com/office/drawing/2014/main" id="{FDF05B64-6556-9B42-9BF4-5F34F68FE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2596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1 w 4"/>
                    <a:gd name="T3" fmla="*/ 1 h 1"/>
                    <a:gd name="T4" fmla="*/ 0 w 4"/>
                    <a:gd name="T5" fmla="*/ 1 h 1"/>
                    <a:gd name="T6" fmla="*/ 4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8" name="Freeform 1232">
                  <a:extLst>
                    <a:ext uri="{FF2B5EF4-FFF2-40B4-BE49-F238E27FC236}">
                      <a16:creationId xmlns:a16="http://schemas.microsoft.com/office/drawing/2014/main" id="{9C277BA3-7F2B-CD4F-A470-18C3CE2FE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8" y="2597"/>
                  <a:ext cx="49" cy="22"/>
                </a:xfrm>
                <a:custGeom>
                  <a:avLst/>
                  <a:gdLst>
                    <a:gd name="T0" fmla="*/ 4 w 57"/>
                    <a:gd name="T1" fmla="*/ 21 h 25"/>
                    <a:gd name="T2" fmla="*/ 14 w 57"/>
                    <a:gd name="T3" fmla="*/ 23 h 25"/>
                    <a:gd name="T4" fmla="*/ 20 w 57"/>
                    <a:gd name="T5" fmla="*/ 12 h 25"/>
                    <a:gd name="T6" fmla="*/ 20 w 57"/>
                    <a:gd name="T7" fmla="*/ 21 h 25"/>
                    <a:gd name="T8" fmla="*/ 39 w 57"/>
                    <a:gd name="T9" fmla="*/ 14 h 25"/>
                    <a:gd name="T10" fmla="*/ 40 w 57"/>
                    <a:gd name="T11" fmla="*/ 18 h 25"/>
                    <a:gd name="T12" fmla="*/ 46 w 57"/>
                    <a:gd name="T13" fmla="*/ 7 h 25"/>
                    <a:gd name="T14" fmla="*/ 47 w 57"/>
                    <a:gd name="T15" fmla="*/ 18 h 25"/>
                    <a:gd name="T16" fmla="*/ 47 w 57"/>
                    <a:gd name="T17" fmla="*/ 19 h 25"/>
                    <a:gd name="T18" fmla="*/ 57 w 57"/>
                    <a:gd name="T19" fmla="*/ 15 h 25"/>
                    <a:gd name="T20" fmla="*/ 57 w 57"/>
                    <a:gd name="T21" fmla="*/ 9 h 25"/>
                    <a:gd name="T22" fmla="*/ 56 w 57"/>
                    <a:gd name="T23" fmla="*/ 3 h 25"/>
                    <a:gd name="T24" fmla="*/ 50 w 57"/>
                    <a:gd name="T25" fmla="*/ 8 h 25"/>
                    <a:gd name="T26" fmla="*/ 49 w 57"/>
                    <a:gd name="T27" fmla="*/ 4 h 25"/>
                    <a:gd name="T28" fmla="*/ 47 w 57"/>
                    <a:gd name="T29" fmla="*/ 7 h 25"/>
                    <a:gd name="T30" fmla="*/ 46 w 57"/>
                    <a:gd name="T31" fmla="*/ 3 h 25"/>
                    <a:gd name="T32" fmla="*/ 41 w 57"/>
                    <a:gd name="T33" fmla="*/ 7 h 25"/>
                    <a:gd name="T34" fmla="*/ 42 w 57"/>
                    <a:gd name="T35" fmla="*/ 6 h 25"/>
                    <a:gd name="T36" fmla="*/ 38 w 57"/>
                    <a:gd name="T37" fmla="*/ 11 h 25"/>
                    <a:gd name="T38" fmla="*/ 36 w 57"/>
                    <a:gd name="T39" fmla="*/ 6 h 25"/>
                    <a:gd name="T40" fmla="*/ 37 w 57"/>
                    <a:gd name="T41" fmla="*/ 9 h 25"/>
                    <a:gd name="T42" fmla="*/ 24 w 57"/>
                    <a:gd name="T43" fmla="*/ 4 h 25"/>
                    <a:gd name="T44" fmla="*/ 23 w 57"/>
                    <a:gd name="T45" fmla="*/ 8 h 25"/>
                    <a:gd name="T46" fmla="*/ 29 w 57"/>
                    <a:gd name="T47" fmla="*/ 5 h 25"/>
                    <a:gd name="T48" fmla="*/ 28 w 57"/>
                    <a:gd name="T49" fmla="*/ 14 h 25"/>
                    <a:gd name="T50" fmla="*/ 21 w 57"/>
                    <a:gd name="T51" fmla="*/ 7 h 25"/>
                    <a:gd name="T52" fmla="*/ 11 w 57"/>
                    <a:gd name="T53" fmla="*/ 9 h 25"/>
                    <a:gd name="T54" fmla="*/ 11 w 57"/>
                    <a:gd name="T55" fmla="*/ 7 h 25"/>
                    <a:gd name="T56" fmla="*/ 5 w 57"/>
                    <a:gd name="T57" fmla="*/ 11 h 25"/>
                    <a:gd name="T58" fmla="*/ 8 w 57"/>
                    <a:gd name="T59" fmla="*/ 12 h 25"/>
                    <a:gd name="T60" fmla="*/ 5 w 57"/>
                    <a:gd name="T61" fmla="*/ 15 h 25"/>
                    <a:gd name="T62" fmla="*/ 5 w 57"/>
                    <a:gd name="T63" fmla="*/ 13 h 25"/>
                    <a:gd name="T64" fmla="*/ 0 w 57"/>
                    <a:gd name="T65" fmla="*/ 20 h 25"/>
                    <a:gd name="T66" fmla="*/ 6 w 57"/>
                    <a:gd name="T67" fmla="*/ 15 h 25"/>
                    <a:gd name="T68" fmla="*/ 4 w 57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7" h="25">
                      <a:moveTo>
                        <a:pt x="4" y="21"/>
                      </a:moveTo>
                      <a:cubicBezTo>
                        <a:pt x="7" y="25"/>
                        <a:pt x="11" y="22"/>
                        <a:pt x="14" y="23"/>
                      </a:cubicBezTo>
                      <a:cubicBezTo>
                        <a:pt x="20" y="20"/>
                        <a:pt x="14" y="13"/>
                        <a:pt x="20" y="12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6" y="21"/>
                        <a:pt x="35" y="22"/>
                        <a:pt x="39" y="14"/>
                      </a:cubicBezTo>
                      <a:cubicBezTo>
                        <a:pt x="40" y="15"/>
                        <a:pt x="41" y="16"/>
                        <a:pt x="40" y="18"/>
                      </a:cubicBezTo>
                      <a:cubicBezTo>
                        <a:pt x="44" y="17"/>
                        <a:pt x="41" y="4"/>
                        <a:pt x="46" y="7"/>
                      </a:cubicBezTo>
                      <a:cubicBezTo>
                        <a:pt x="42" y="13"/>
                        <a:pt x="48" y="12"/>
                        <a:pt x="47" y="18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50" y="18"/>
                        <a:pt x="54" y="15"/>
                        <a:pt x="57" y="15"/>
                      </a:cubicBezTo>
                      <a:cubicBezTo>
                        <a:pt x="57" y="13"/>
                        <a:pt x="54" y="9"/>
                        <a:pt x="57" y="9"/>
                      </a:cubicBezTo>
                      <a:cubicBezTo>
                        <a:pt x="56" y="8"/>
                        <a:pt x="57" y="6"/>
                        <a:pt x="56" y="3"/>
                      </a:cubicBezTo>
                      <a:cubicBezTo>
                        <a:pt x="54" y="6"/>
                        <a:pt x="52" y="4"/>
                        <a:pt x="50" y="8"/>
                      </a:cubicBezTo>
                      <a:cubicBezTo>
                        <a:pt x="48" y="5"/>
                        <a:pt x="51" y="7"/>
                        <a:pt x="49" y="4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5" y="6"/>
                        <a:pt x="49" y="3"/>
                        <a:pt x="46" y="3"/>
                      </a:cubicBezTo>
                      <a:cubicBezTo>
                        <a:pt x="45" y="5"/>
                        <a:pt x="43" y="7"/>
                        <a:pt x="41" y="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0" y="7"/>
                        <a:pt x="37" y="6"/>
                        <a:pt x="38" y="11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2" y="8"/>
                        <a:pt x="30" y="0"/>
                        <a:pt x="24" y="4"/>
                      </a:cubicBezTo>
                      <a:cubicBezTo>
                        <a:pt x="25" y="5"/>
                        <a:pt x="24" y="7"/>
                        <a:pt x="23" y="8"/>
                      </a:cubicBezTo>
                      <a:cubicBezTo>
                        <a:pt x="26" y="10"/>
                        <a:pt x="26" y="5"/>
                        <a:pt x="29" y="5"/>
                      </a:cubicBezTo>
                      <a:cubicBezTo>
                        <a:pt x="29" y="8"/>
                        <a:pt x="25" y="12"/>
                        <a:pt x="28" y="14"/>
                      </a:cubicBezTo>
                      <a:cubicBezTo>
                        <a:pt x="25" y="10"/>
                        <a:pt x="22" y="15"/>
                        <a:pt x="21" y="7"/>
                      </a:cubicBezTo>
                      <a:cubicBezTo>
                        <a:pt x="17" y="6"/>
                        <a:pt x="15" y="11"/>
                        <a:pt x="11" y="9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13"/>
                        <a:pt x="8" y="5"/>
                        <a:pt x="5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5"/>
                        <a:pt x="7" y="15"/>
                        <a:pt x="5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5" y="17"/>
                        <a:pt x="0" y="18"/>
                        <a:pt x="0" y="20"/>
                      </a:cubicBezTo>
                      <a:cubicBezTo>
                        <a:pt x="2" y="20"/>
                        <a:pt x="4" y="17"/>
                        <a:pt x="6" y="15"/>
                      </a:cubicBezTo>
                      <a:cubicBezTo>
                        <a:pt x="5" y="18"/>
                        <a:pt x="5" y="21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89" name="Freeform 1233">
                  <a:extLst>
                    <a:ext uri="{FF2B5EF4-FFF2-40B4-BE49-F238E27FC236}">
                      <a16:creationId xmlns:a16="http://schemas.microsoft.com/office/drawing/2014/main" id="{310E053E-A7F5-784C-8B50-5D33F4DC2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4" y="260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0" name="Freeform 1234">
                  <a:extLst>
                    <a:ext uri="{FF2B5EF4-FFF2-40B4-BE49-F238E27FC236}">
                      <a16:creationId xmlns:a16="http://schemas.microsoft.com/office/drawing/2014/main" id="{4624A6EE-AFCB-C84B-8BD0-EDE07290D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" y="2597"/>
                  <a:ext cx="38" cy="26"/>
                </a:xfrm>
                <a:custGeom>
                  <a:avLst/>
                  <a:gdLst>
                    <a:gd name="T0" fmla="*/ 33 w 44"/>
                    <a:gd name="T1" fmla="*/ 14 h 30"/>
                    <a:gd name="T2" fmla="*/ 31 w 44"/>
                    <a:gd name="T3" fmla="*/ 9 h 30"/>
                    <a:gd name="T4" fmla="*/ 32 w 44"/>
                    <a:gd name="T5" fmla="*/ 19 h 30"/>
                    <a:gd name="T6" fmla="*/ 27 w 44"/>
                    <a:gd name="T7" fmla="*/ 21 h 30"/>
                    <a:gd name="T8" fmla="*/ 26 w 44"/>
                    <a:gd name="T9" fmla="*/ 12 h 30"/>
                    <a:gd name="T10" fmla="*/ 22 w 44"/>
                    <a:gd name="T11" fmla="*/ 11 h 30"/>
                    <a:gd name="T12" fmla="*/ 22 w 44"/>
                    <a:gd name="T13" fmla="*/ 17 h 30"/>
                    <a:gd name="T14" fmla="*/ 17 w 44"/>
                    <a:gd name="T15" fmla="*/ 20 h 30"/>
                    <a:gd name="T16" fmla="*/ 19 w 44"/>
                    <a:gd name="T17" fmla="*/ 18 h 30"/>
                    <a:gd name="T18" fmla="*/ 16 w 44"/>
                    <a:gd name="T19" fmla="*/ 12 h 30"/>
                    <a:gd name="T20" fmla="*/ 4 w 44"/>
                    <a:gd name="T21" fmla="*/ 28 h 30"/>
                    <a:gd name="T22" fmla="*/ 7 w 44"/>
                    <a:gd name="T23" fmla="*/ 27 h 30"/>
                    <a:gd name="T24" fmla="*/ 7 w 44"/>
                    <a:gd name="T25" fmla="*/ 20 h 30"/>
                    <a:gd name="T26" fmla="*/ 11 w 44"/>
                    <a:gd name="T27" fmla="*/ 22 h 30"/>
                    <a:gd name="T28" fmla="*/ 9 w 44"/>
                    <a:gd name="T29" fmla="*/ 26 h 30"/>
                    <a:gd name="T30" fmla="*/ 39 w 44"/>
                    <a:gd name="T31" fmla="*/ 24 h 30"/>
                    <a:gd name="T32" fmla="*/ 35 w 44"/>
                    <a:gd name="T33" fmla="*/ 24 h 30"/>
                    <a:gd name="T34" fmla="*/ 39 w 44"/>
                    <a:gd name="T35" fmla="*/ 20 h 30"/>
                    <a:gd name="T36" fmla="*/ 36 w 44"/>
                    <a:gd name="T37" fmla="*/ 13 h 30"/>
                    <a:gd name="T38" fmla="*/ 39 w 44"/>
                    <a:gd name="T39" fmla="*/ 15 h 30"/>
                    <a:gd name="T40" fmla="*/ 38 w 44"/>
                    <a:gd name="T41" fmla="*/ 8 h 30"/>
                    <a:gd name="T42" fmla="*/ 44 w 44"/>
                    <a:gd name="T43" fmla="*/ 5 h 30"/>
                    <a:gd name="T44" fmla="*/ 34 w 44"/>
                    <a:gd name="T45" fmla="*/ 5 h 30"/>
                    <a:gd name="T46" fmla="*/ 33 w 44"/>
                    <a:gd name="T47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" h="30">
                      <a:moveTo>
                        <a:pt x="33" y="14"/>
                      </a:moveTo>
                      <a:cubicBezTo>
                        <a:pt x="30" y="14"/>
                        <a:pt x="33" y="11"/>
                        <a:pt x="31" y="9"/>
                      </a:cubicBezTo>
                      <a:cubicBezTo>
                        <a:pt x="28" y="12"/>
                        <a:pt x="34" y="15"/>
                        <a:pt x="32" y="19"/>
                      </a:cubicBezTo>
                      <a:cubicBezTo>
                        <a:pt x="30" y="17"/>
                        <a:pt x="28" y="21"/>
                        <a:pt x="27" y="21"/>
                      </a:cubicBezTo>
                      <a:cubicBezTo>
                        <a:pt x="28" y="19"/>
                        <a:pt x="27" y="13"/>
                        <a:pt x="26" y="12"/>
                      </a:cubicBezTo>
                      <a:cubicBezTo>
                        <a:pt x="25" y="14"/>
                        <a:pt x="23" y="11"/>
                        <a:pt x="22" y="11"/>
                      </a:cubicBezTo>
                      <a:cubicBezTo>
                        <a:pt x="26" y="15"/>
                        <a:pt x="18" y="13"/>
                        <a:pt x="22" y="17"/>
                      </a:cubicBezTo>
                      <a:cubicBezTo>
                        <a:pt x="22" y="20"/>
                        <a:pt x="18" y="23"/>
                        <a:pt x="17" y="20"/>
                      </a:cubicBezTo>
                      <a:cubicBezTo>
                        <a:pt x="17" y="18"/>
                        <a:pt x="18" y="18"/>
                        <a:pt x="19" y="18"/>
                      </a:cubicBezTo>
                      <a:cubicBezTo>
                        <a:pt x="20" y="14"/>
                        <a:pt x="16" y="16"/>
                        <a:pt x="16" y="12"/>
                      </a:cubicBezTo>
                      <a:cubicBezTo>
                        <a:pt x="12" y="18"/>
                        <a:pt x="0" y="18"/>
                        <a:pt x="4" y="28"/>
                      </a:cubicBezTo>
                      <a:cubicBezTo>
                        <a:pt x="5" y="30"/>
                        <a:pt x="6" y="28"/>
                        <a:pt x="7" y="27"/>
                      </a:cubicBezTo>
                      <a:cubicBezTo>
                        <a:pt x="3" y="25"/>
                        <a:pt x="7" y="22"/>
                        <a:pt x="7" y="20"/>
                      </a:cubicBezTo>
                      <a:cubicBezTo>
                        <a:pt x="9" y="22"/>
                        <a:pt x="12" y="18"/>
                        <a:pt x="11" y="22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8" y="27"/>
                        <a:pt x="29" y="26"/>
                        <a:pt x="3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21"/>
                        <a:pt x="37" y="21"/>
                        <a:pt x="39" y="2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4"/>
                        <a:pt x="39" y="13"/>
                        <a:pt x="39" y="15"/>
                      </a:cubicBezTo>
                      <a:cubicBezTo>
                        <a:pt x="40" y="12"/>
                        <a:pt x="39" y="11"/>
                        <a:pt x="38" y="8"/>
                      </a:cubicBezTo>
                      <a:cubicBezTo>
                        <a:pt x="42" y="7"/>
                        <a:pt x="42" y="10"/>
                        <a:pt x="44" y="5"/>
                      </a:cubicBezTo>
                      <a:cubicBezTo>
                        <a:pt x="39" y="0"/>
                        <a:pt x="40" y="10"/>
                        <a:pt x="34" y="5"/>
                      </a:cubicBez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1" name="Freeform 1235">
                  <a:extLst>
                    <a:ext uri="{FF2B5EF4-FFF2-40B4-BE49-F238E27FC236}">
                      <a16:creationId xmlns:a16="http://schemas.microsoft.com/office/drawing/2014/main" id="{9D6C2D51-0663-1A46-9299-5694596A2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4" y="2606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4 h 4"/>
                    <a:gd name="T4" fmla="*/ 2 w 2"/>
                    <a:gd name="T5" fmla="*/ 2 h 4"/>
                    <a:gd name="T6" fmla="*/ 1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2" name="Freeform 1236">
                  <a:extLst>
                    <a:ext uri="{FF2B5EF4-FFF2-40B4-BE49-F238E27FC236}">
                      <a16:creationId xmlns:a16="http://schemas.microsoft.com/office/drawing/2014/main" id="{C216B07F-FB3F-2046-AAFA-4BF34E82D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3" y="2615"/>
                  <a:ext cx="1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1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3" name="Freeform 1237">
                  <a:extLst>
                    <a:ext uri="{FF2B5EF4-FFF2-40B4-BE49-F238E27FC236}">
                      <a16:creationId xmlns:a16="http://schemas.microsoft.com/office/drawing/2014/main" id="{7D588DD2-38BC-0743-934A-FF43D4ADC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608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4" name="Freeform 1238">
                  <a:extLst>
                    <a:ext uri="{FF2B5EF4-FFF2-40B4-BE49-F238E27FC236}">
                      <a16:creationId xmlns:a16="http://schemas.microsoft.com/office/drawing/2014/main" id="{C96190DB-59B2-6847-B698-6C315E094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9" y="2611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2 w 14"/>
                    <a:gd name="T3" fmla="*/ 13 h 14"/>
                    <a:gd name="T4" fmla="*/ 11 w 14"/>
                    <a:gd name="T5" fmla="*/ 1 h 14"/>
                    <a:gd name="T6" fmla="*/ 7 w 14"/>
                    <a:gd name="T7" fmla="*/ 9 h 14"/>
                    <a:gd name="T8" fmla="*/ 1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5" y="13"/>
                        <a:pt x="7" y="10"/>
                        <a:pt x="12" y="13"/>
                      </a:cubicBezTo>
                      <a:cubicBezTo>
                        <a:pt x="14" y="8"/>
                        <a:pt x="10" y="5"/>
                        <a:pt x="11" y="1"/>
                      </a:cubicBezTo>
                      <a:cubicBezTo>
                        <a:pt x="9" y="0"/>
                        <a:pt x="9" y="7"/>
                        <a:pt x="7" y="9"/>
                      </a:cubicBezTo>
                      <a:cubicBezTo>
                        <a:pt x="6" y="5"/>
                        <a:pt x="3" y="10"/>
                        <a:pt x="1" y="9"/>
                      </a:cubicBezTo>
                      <a:cubicBezTo>
                        <a:pt x="1" y="10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5" name="Freeform 1239">
                  <a:extLst>
                    <a:ext uri="{FF2B5EF4-FFF2-40B4-BE49-F238E27FC236}">
                      <a16:creationId xmlns:a16="http://schemas.microsoft.com/office/drawing/2014/main" id="{C65DA731-BDA4-174B-84C7-FD002DC7A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7" y="2603"/>
                  <a:ext cx="96" cy="19"/>
                </a:xfrm>
                <a:custGeom>
                  <a:avLst/>
                  <a:gdLst>
                    <a:gd name="T0" fmla="*/ 91 w 111"/>
                    <a:gd name="T1" fmla="*/ 10 h 23"/>
                    <a:gd name="T2" fmla="*/ 85 w 111"/>
                    <a:gd name="T3" fmla="*/ 11 h 23"/>
                    <a:gd name="T4" fmla="*/ 88 w 111"/>
                    <a:gd name="T5" fmla="*/ 8 h 23"/>
                    <a:gd name="T6" fmla="*/ 83 w 111"/>
                    <a:gd name="T7" fmla="*/ 6 h 23"/>
                    <a:gd name="T8" fmla="*/ 84 w 111"/>
                    <a:gd name="T9" fmla="*/ 8 h 23"/>
                    <a:gd name="T10" fmla="*/ 74 w 111"/>
                    <a:gd name="T11" fmla="*/ 10 h 23"/>
                    <a:gd name="T12" fmla="*/ 72 w 111"/>
                    <a:gd name="T13" fmla="*/ 15 h 23"/>
                    <a:gd name="T14" fmla="*/ 65 w 111"/>
                    <a:gd name="T15" fmla="*/ 7 h 23"/>
                    <a:gd name="T16" fmla="*/ 67 w 111"/>
                    <a:gd name="T17" fmla="*/ 18 h 23"/>
                    <a:gd name="T18" fmla="*/ 55 w 111"/>
                    <a:gd name="T19" fmla="*/ 14 h 23"/>
                    <a:gd name="T20" fmla="*/ 58 w 111"/>
                    <a:gd name="T21" fmla="*/ 13 h 23"/>
                    <a:gd name="T22" fmla="*/ 52 w 111"/>
                    <a:gd name="T23" fmla="*/ 13 h 23"/>
                    <a:gd name="T24" fmla="*/ 52 w 111"/>
                    <a:gd name="T25" fmla="*/ 8 h 23"/>
                    <a:gd name="T26" fmla="*/ 43 w 111"/>
                    <a:gd name="T27" fmla="*/ 8 h 23"/>
                    <a:gd name="T28" fmla="*/ 44 w 111"/>
                    <a:gd name="T29" fmla="*/ 5 h 23"/>
                    <a:gd name="T30" fmla="*/ 26 w 111"/>
                    <a:gd name="T31" fmla="*/ 9 h 23"/>
                    <a:gd name="T32" fmla="*/ 24 w 111"/>
                    <a:gd name="T33" fmla="*/ 6 h 23"/>
                    <a:gd name="T34" fmla="*/ 25 w 111"/>
                    <a:gd name="T35" fmla="*/ 16 h 23"/>
                    <a:gd name="T36" fmla="*/ 18 w 111"/>
                    <a:gd name="T37" fmla="*/ 15 h 23"/>
                    <a:gd name="T38" fmla="*/ 20 w 111"/>
                    <a:gd name="T39" fmla="*/ 8 h 23"/>
                    <a:gd name="T40" fmla="*/ 16 w 111"/>
                    <a:gd name="T41" fmla="*/ 11 h 23"/>
                    <a:gd name="T42" fmla="*/ 13 w 111"/>
                    <a:gd name="T43" fmla="*/ 5 h 23"/>
                    <a:gd name="T44" fmla="*/ 6 w 111"/>
                    <a:gd name="T45" fmla="*/ 14 h 23"/>
                    <a:gd name="T46" fmla="*/ 1 w 111"/>
                    <a:gd name="T47" fmla="*/ 12 h 23"/>
                    <a:gd name="T48" fmla="*/ 4 w 111"/>
                    <a:gd name="T49" fmla="*/ 21 h 23"/>
                    <a:gd name="T50" fmla="*/ 29 w 111"/>
                    <a:gd name="T51" fmla="*/ 20 h 23"/>
                    <a:gd name="T52" fmla="*/ 35 w 111"/>
                    <a:gd name="T53" fmla="*/ 15 h 23"/>
                    <a:gd name="T54" fmla="*/ 36 w 111"/>
                    <a:gd name="T55" fmla="*/ 21 h 23"/>
                    <a:gd name="T56" fmla="*/ 36 w 111"/>
                    <a:gd name="T57" fmla="*/ 15 h 23"/>
                    <a:gd name="T58" fmla="*/ 40 w 111"/>
                    <a:gd name="T59" fmla="*/ 21 h 23"/>
                    <a:gd name="T60" fmla="*/ 42 w 111"/>
                    <a:gd name="T61" fmla="*/ 16 h 23"/>
                    <a:gd name="T62" fmla="*/ 45 w 111"/>
                    <a:gd name="T63" fmla="*/ 23 h 23"/>
                    <a:gd name="T64" fmla="*/ 84 w 111"/>
                    <a:gd name="T65" fmla="*/ 20 h 23"/>
                    <a:gd name="T66" fmla="*/ 83 w 111"/>
                    <a:gd name="T67" fmla="*/ 15 h 23"/>
                    <a:gd name="T68" fmla="*/ 98 w 111"/>
                    <a:gd name="T69" fmla="*/ 15 h 23"/>
                    <a:gd name="T70" fmla="*/ 100 w 111"/>
                    <a:gd name="T71" fmla="*/ 11 h 23"/>
                    <a:gd name="T72" fmla="*/ 100 w 111"/>
                    <a:gd name="T73" fmla="*/ 20 h 23"/>
                    <a:gd name="T74" fmla="*/ 104 w 111"/>
                    <a:gd name="T75" fmla="*/ 19 h 23"/>
                    <a:gd name="T76" fmla="*/ 101 w 111"/>
                    <a:gd name="T77" fmla="*/ 17 h 23"/>
                    <a:gd name="T78" fmla="*/ 107 w 111"/>
                    <a:gd name="T79" fmla="*/ 19 h 23"/>
                    <a:gd name="T80" fmla="*/ 103 w 111"/>
                    <a:gd name="T81" fmla="*/ 8 h 23"/>
                    <a:gd name="T82" fmla="*/ 90 w 111"/>
                    <a:gd name="T83" fmla="*/ 3 h 23"/>
                    <a:gd name="T84" fmla="*/ 91 w 111"/>
                    <a:gd name="T85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" h="23">
                      <a:moveTo>
                        <a:pt x="91" y="10"/>
                      </a:moveTo>
                      <a:cubicBezTo>
                        <a:pt x="89" y="10"/>
                        <a:pt x="87" y="13"/>
                        <a:pt x="85" y="11"/>
                      </a:cubicBezTo>
                      <a:cubicBezTo>
                        <a:pt x="85" y="9"/>
                        <a:pt x="87" y="8"/>
                        <a:pt x="88" y="8"/>
                      </a:cubicBezTo>
                      <a:cubicBezTo>
                        <a:pt x="87" y="3"/>
                        <a:pt x="86" y="9"/>
                        <a:pt x="83" y="6"/>
                      </a:cubicBezTo>
                      <a:cubicBezTo>
                        <a:pt x="83" y="6"/>
                        <a:pt x="84" y="7"/>
                        <a:pt x="84" y="8"/>
                      </a:cubicBezTo>
                      <a:cubicBezTo>
                        <a:pt x="78" y="7"/>
                        <a:pt x="81" y="13"/>
                        <a:pt x="74" y="10"/>
                      </a:cubicBezTo>
                      <a:cubicBezTo>
                        <a:pt x="73" y="11"/>
                        <a:pt x="72" y="12"/>
                        <a:pt x="72" y="15"/>
                      </a:cubicBezTo>
                      <a:cubicBezTo>
                        <a:pt x="68" y="11"/>
                        <a:pt x="70" y="11"/>
                        <a:pt x="65" y="7"/>
                      </a:cubicBezTo>
                      <a:cubicBezTo>
                        <a:pt x="65" y="9"/>
                        <a:pt x="67" y="13"/>
                        <a:pt x="67" y="18"/>
                      </a:cubicBezTo>
                      <a:cubicBezTo>
                        <a:pt x="60" y="12"/>
                        <a:pt x="60" y="19"/>
                        <a:pt x="55" y="14"/>
                      </a:cubicBezTo>
                      <a:cubicBezTo>
                        <a:pt x="56" y="14"/>
                        <a:pt x="56" y="13"/>
                        <a:pt x="58" y="13"/>
                      </a:cubicBezTo>
                      <a:cubicBezTo>
                        <a:pt x="57" y="7"/>
                        <a:pt x="54" y="14"/>
                        <a:pt x="52" y="13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0" y="9"/>
                        <a:pt x="46" y="12"/>
                        <a:pt x="43" y="8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38" y="9"/>
                        <a:pt x="31" y="7"/>
                        <a:pt x="26" y="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17" y="10"/>
                        <a:pt x="30" y="8"/>
                        <a:pt x="25" y="16"/>
                      </a:cubicBezTo>
                      <a:cubicBezTo>
                        <a:pt x="25" y="6"/>
                        <a:pt x="22" y="19"/>
                        <a:pt x="18" y="15"/>
                      </a:cubicBezTo>
                      <a:cubicBezTo>
                        <a:pt x="16" y="11"/>
                        <a:pt x="22" y="13"/>
                        <a:pt x="20" y="8"/>
                      </a:cubicBezTo>
                      <a:cubicBezTo>
                        <a:pt x="19" y="13"/>
                        <a:pt x="18" y="10"/>
                        <a:pt x="16" y="11"/>
                      </a:cubicBezTo>
                      <a:cubicBezTo>
                        <a:pt x="17" y="7"/>
                        <a:pt x="12" y="11"/>
                        <a:pt x="13" y="5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1"/>
                        <a:pt x="3" y="12"/>
                        <a:pt x="1" y="12"/>
                      </a:cubicBezTo>
                      <a:cubicBezTo>
                        <a:pt x="5" y="12"/>
                        <a:pt x="0" y="19"/>
                        <a:pt x="4" y="21"/>
                      </a:cubicBezTo>
                      <a:cubicBezTo>
                        <a:pt x="10" y="19"/>
                        <a:pt x="21" y="18"/>
                        <a:pt x="29" y="20"/>
                      </a:cubicBezTo>
                      <a:cubicBezTo>
                        <a:pt x="30" y="14"/>
                        <a:pt x="34" y="21"/>
                        <a:pt x="35" y="15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41" y="20"/>
                        <a:pt x="35" y="18"/>
                        <a:pt x="36" y="15"/>
                      </a:cubicBezTo>
                      <a:cubicBezTo>
                        <a:pt x="39" y="15"/>
                        <a:pt x="40" y="18"/>
                        <a:pt x="40" y="21"/>
                      </a:cubicBezTo>
                      <a:cubicBezTo>
                        <a:pt x="44" y="21"/>
                        <a:pt x="40" y="19"/>
                        <a:pt x="42" y="16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56" y="21"/>
                        <a:pt x="71" y="16"/>
                        <a:pt x="84" y="20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9" y="18"/>
                        <a:pt x="93" y="5"/>
                        <a:pt x="98" y="15"/>
                      </a:cubicBezTo>
                      <a:cubicBezTo>
                        <a:pt x="100" y="11"/>
                        <a:pt x="100" y="11"/>
                        <a:pt x="100" y="11"/>
                      </a:cubicBezTo>
                      <a:cubicBezTo>
                        <a:pt x="99" y="13"/>
                        <a:pt x="101" y="17"/>
                        <a:pt x="100" y="20"/>
                      </a:cubicBezTo>
                      <a:cubicBezTo>
                        <a:pt x="101" y="19"/>
                        <a:pt x="103" y="21"/>
                        <a:pt x="104" y="19"/>
                      </a:cubicBezTo>
                      <a:cubicBezTo>
                        <a:pt x="101" y="17"/>
                        <a:pt x="101" y="17"/>
                        <a:pt x="101" y="17"/>
                      </a:cubicBezTo>
                      <a:cubicBezTo>
                        <a:pt x="103" y="13"/>
                        <a:pt x="106" y="16"/>
                        <a:pt x="107" y="19"/>
                      </a:cubicBezTo>
                      <a:cubicBezTo>
                        <a:pt x="111" y="14"/>
                        <a:pt x="104" y="11"/>
                        <a:pt x="103" y="8"/>
                      </a:cubicBezTo>
                      <a:cubicBezTo>
                        <a:pt x="97" y="16"/>
                        <a:pt x="96" y="0"/>
                        <a:pt x="90" y="3"/>
                      </a:cubicBezTo>
                      <a:cubicBezTo>
                        <a:pt x="87" y="6"/>
                        <a:pt x="91" y="7"/>
                        <a:pt x="9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6" name="Freeform 1240">
                  <a:extLst>
                    <a:ext uri="{FF2B5EF4-FFF2-40B4-BE49-F238E27FC236}">
                      <a16:creationId xmlns:a16="http://schemas.microsoft.com/office/drawing/2014/main" id="{8FDE304E-D27A-E042-A1C5-D2206AFAB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3" y="26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7" name="Freeform 1241">
                  <a:extLst>
                    <a:ext uri="{FF2B5EF4-FFF2-40B4-BE49-F238E27FC236}">
                      <a16:creationId xmlns:a16="http://schemas.microsoft.com/office/drawing/2014/main" id="{D4605C56-F427-BA46-B70C-5DD971735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1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8" name="Freeform 1242">
                  <a:extLst>
                    <a:ext uri="{FF2B5EF4-FFF2-40B4-BE49-F238E27FC236}">
                      <a16:creationId xmlns:a16="http://schemas.microsoft.com/office/drawing/2014/main" id="{E71C157D-76B2-8848-93FE-279CD795D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9" y="261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9" name="Freeform 1243">
                  <a:extLst>
                    <a:ext uri="{FF2B5EF4-FFF2-40B4-BE49-F238E27FC236}">
                      <a16:creationId xmlns:a16="http://schemas.microsoft.com/office/drawing/2014/main" id="{2C43AFFF-ADB4-B447-B574-3205AEB61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" y="26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0" name="Freeform 1244">
                  <a:extLst>
                    <a:ext uri="{FF2B5EF4-FFF2-40B4-BE49-F238E27FC236}">
                      <a16:creationId xmlns:a16="http://schemas.microsoft.com/office/drawing/2014/main" id="{9118D800-8944-B446-B0DF-AD0098184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4" y="260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1" name="Freeform 1245">
                  <a:extLst>
                    <a:ext uri="{FF2B5EF4-FFF2-40B4-BE49-F238E27FC236}">
                      <a16:creationId xmlns:a16="http://schemas.microsoft.com/office/drawing/2014/main" id="{BE839CE8-96D2-844E-A3D1-D16014C31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4" y="260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2" name="Freeform 1246">
                  <a:extLst>
                    <a:ext uri="{FF2B5EF4-FFF2-40B4-BE49-F238E27FC236}">
                      <a16:creationId xmlns:a16="http://schemas.microsoft.com/office/drawing/2014/main" id="{2470A0CE-AF10-6F44-83F9-1C583314B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591"/>
                  <a:ext cx="162" cy="31"/>
                </a:xfrm>
                <a:custGeom>
                  <a:avLst/>
                  <a:gdLst>
                    <a:gd name="T0" fmla="*/ 7 w 188"/>
                    <a:gd name="T1" fmla="*/ 13 h 35"/>
                    <a:gd name="T2" fmla="*/ 3 w 188"/>
                    <a:gd name="T3" fmla="*/ 19 h 35"/>
                    <a:gd name="T4" fmla="*/ 9 w 188"/>
                    <a:gd name="T5" fmla="*/ 23 h 35"/>
                    <a:gd name="T6" fmla="*/ 19 w 188"/>
                    <a:gd name="T7" fmla="*/ 20 h 35"/>
                    <a:gd name="T8" fmla="*/ 41 w 188"/>
                    <a:gd name="T9" fmla="*/ 21 h 35"/>
                    <a:gd name="T10" fmla="*/ 54 w 188"/>
                    <a:gd name="T11" fmla="*/ 24 h 35"/>
                    <a:gd name="T12" fmla="*/ 73 w 188"/>
                    <a:gd name="T13" fmla="*/ 19 h 35"/>
                    <a:gd name="T14" fmla="*/ 77 w 188"/>
                    <a:gd name="T15" fmla="*/ 22 h 35"/>
                    <a:gd name="T16" fmla="*/ 87 w 188"/>
                    <a:gd name="T17" fmla="*/ 25 h 35"/>
                    <a:gd name="T18" fmla="*/ 92 w 188"/>
                    <a:gd name="T19" fmla="*/ 15 h 35"/>
                    <a:gd name="T20" fmla="*/ 101 w 188"/>
                    <a:gd name="T21" fmla="*/ 16 h 35"/>
                    <a:gd name="T22" fmla="*/ 108 w 188"/>
                    <a:gd name="T23" fmla="*/ 21 h 35"/>
                    <a:gd name="T24" fmla="*/ 121 w 188"/>
                    <a:gd name="T25" fmla="*/ 22 h 35"/>
                    <a:gd name="T26" fmla="*/ 133 w 188"/>
                    <a:gd name="T27" fmla="*/ 25 h 35"/>
                    <a:gd name="T28" fmla="*/ 144 w 188"/>
                    <a:gd name="T29" fmla="*/ 24 h 35"/>
                    <a:gd name="T30" fmla="*/ 152 w 188"/>
                    <a:gd name="T31" fmla="*/ 21 h 35"/>
                    <a:gd name="T32" fmla="*/ 155 w 188"/>
                    <a:gd name="T33" fmla="*/ 25 h 35"/>
                    <a:gd name="T34" fmla="*/ 162 w 188"/>
                    <a:gd name="T35" fmla="*/ 25 h 35"/>
                    <a:gd name="T36" fmla="*/ 188 w 188"/>
                    <a:gd name="T37" fmla="*/ 28 h 35"/>
                    <a:gd name="T38" fmla="*/ 175 w 188"/>
                    <a:gd name="T39" fmla="*/ 25 h 35"/>
                    <a:gd name="T40" fmla="*/ 172 w 188"/>
                    <a:gd name="T41" fmla="*/ 28 h 35"/>
                    <a:gd name="T42" fmla="*/ 170 w 188"/>
                    <a:gd name="T43" fmla="*/ 16 h 35"/>
                    <a:gd name="T44" fmla="*/ 167 w 188"/>
                    <a:gd name="T45" fmla="*/ 15 h 35"/>
                    <a:gd name="T46" fmla="*/ 158 w 188"/>
                    <a:gd name="T47" fmla="*/ 15 h 35"/>
                    <a:gd name="T48" fmla="*/ 150 w 188"/>
                    <a:gd name="T49" fmla="*/ 13 h 35"/>
                    <a:gd name="T50" fmla="*/ 138 w 188"/>
                    <a:gd name="T51" fmla="*/ 12 h 35"/>
                    <a:gd name="T52" fmla="*/ 128 w 188"/>
                    <a:gd name="T53" fmla="*/ 14 h 35"/>
                    <a:gd name="T54" fmla="*/ 128 w 188"/>
                    <a:gd name="T55" fmla="*/ 12 h 35"/>
                    <a:gd name="T56" fmla="*/ 125 w 188"/>
                    <a:gd name="T57" fmla="*/ 12 h 35"/>
                    <a:gd name="T58" fmla="*/ 116 w 188"/>
                    <a:gd name="T59" fmla="*/ 12 h 35"/>
                    <a:gd name="T60" fmla="*/ 108 w 188"/>
                    <a:gd name="T61" fmla="*/ 14 h 35"/>
                    <a:gd name="T62" fmla="*/ 105 w 188"/>
                    <a:gd name="T63" fmla="*/ 9 h 35"/>
                    <a:gd name="T64" fmla="*/ 95 w 188"/>
                    <a:gd name="T65" fmla="*/ 8 h 35"/>
                    <a:gd name="T66" fmla="*/ 90 w 188"/>
                    <a:gd name="T67" fmla="*/ 12 h 35"/>
                    <a:gd name="T68" fmla="*/ 78 w 188"/>
                    <a:gd name="T69" fmla="*/ 13 h 35"/>
                    <a:gd name="T70" fmla="*/ 60 w 188"/>
                    <a:gd name="T71" fmla="*/ 14 h 35"/>
                    <a:gd name="T72" fmla="*/ 55 w 188"/>
                    <a:gd name="T73" fmla="*/ 12 h 35"/>
                    <a:gd name="T74" fmla="*/ 35 w 188"/>
                    <a:gd name="T75" fmla="*/ 12 h 35"/>
                    <a:gd name="T76" fmla="*/ 43 w 188"/>
                    <a:gd name="T77" fmla="*/ 19 h 35"/>
                    <a:gd name="T78" fmla="*/ 34 w 188"/>
                    <a:gd name="T7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8" h="35">
                      <a:moveTo>
                        <a:pt x="16" y="7"/>
                      </a:moveTo>
                      <a:cubicBezTo>
                        <a:pt x="13" y="8"/>
                        <a:pt x="9" y="9"/>
                        <a:pt x="7" y="13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5" y="12"/>
                        <a:pt x="0" y="15"/>
                        <a:pt x="3" y="19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8" y="14"/>
                        <a:pt x="6" y="21"/>
                        <a:pt x="9" y="23"/>
                      </a:cubicBezTo>
                      <a:cubicBezTo>
                        <a:pt x="13" y="22"/>
                        <a:pt x="16" y="14"/>
                        <a:pt x="19" y="16"/>
                      </a:cubicBezTo>
                      <a:cubicBezTo>
                        <a:pt x="20" y="16"/>
                        <a:pt x="20" y="18"/>
                        <a:pt x="19" y="20"/>
                      </a:cubicBezTo>
                      <a:cubicBezTo>
                        <a:pt x="22" y="21"/>
                        <a:pt x="24" y="14"/>
                        <a:pt x="26" y="13"/>
                      </a:cubicBezTo>
                      <a:cubicBezTo>
                        <a:pt x="26" y="31"/>
                        <a:pt x="37" y="9"/>
                        <a:pt x="41" y="21"/>
                      </a:cubicBezTo>
                      <a:cubicBezTo>
                        <a:pt x="44" y="19"/>
                        <a:pt x="48" y="21"/>
                        <a:pt x="52" y="18"/>
                      </a:cubicBezTo>
                      <a:cubicBezTo>
                        <a:pt x="49" y="22"/>
                        <a:pt x="55" y="19"/>
                        <a:pt x="54" y="24"/>
                      </a:cubicBezTo>
                      <a:cubicBezTo>
                        <a:pt x="56" y="13"/>
                        <a:pt x="65" y="29"/>
                        <a:pt x="67" y="17"/>
                      </a:cubicBezTo>
                      <a:cubicBezTo>
                        <a:pt x="72" y="21"/>
                        <a:pt x="67" y="16"/>
                        <a:pt x="73" y="19"/>
                      </a:cubicBezTo>
                      <a:cubicBezTo>
                        <a:pt x="73" y="21"/>
                        <a:pt x="72" y="21"/>
                        <a:pt x="71" y="21"/>
                      </a:cubicBezTo>
                      <a:cubicBezTo>
                        <a:pt x="73" y="24"/>
                        <a:pt x="75" y="16"/>
                        <a:pt x="77" y="22"/>
                      </a:cubicBezTo>
                      <a:cubicBezTo>
                        <a:pt x="81" y="23"/>
                        <a:pt x="78" y="19"/>
                        <a:pt x="81" y="15"/>
                      </a:cubicBezTo>
                      <a:cubicBezTo>
                        <a:pt x="86" y="17"/>
                        <a:pt x="84" y="19"/>
                        <a:pt x="87" y="25"/>
                      </a:cubicBezTo>
                      <a:cubicBezTo>
                        <a:pt x="88" y="19"/>
                        <a:pt x="90" y="22"/>
                        <a:pt x="93" y="19"/>
                      </a:cubicBezTo>
                      <a:cubicBezTo>
                        <a:pt x="93" y="19"/>
                        <a:pt x="89" y="17"/>
                        <a:pt x="92" y="15"/>
                      </a:cubicBezTo>
                      <a:cubicBezTo>
                        <a:pt x="98" y="17"/>
                        <a:pt x="97" y="11"/>
                        <a:pt x="103" y="10"/>
                      </a:cubicBezTo>
                      <a:cubicBezTo>
                        <a:pt x="105" y="17"/>
                        <a:pt x="97" y="10"/>
                        <a:pt x="101" y="16"/>
                      </a:cubicBezTo>
                      <a:cubicBezTo>
                        <a:pt x="97" y="19"/>
                        <a:pt x="95" y="18"/>
                        <a:pt x="93" y="23"/>
                      </a:cubicBezTo>
                      <a:cubicBezTo>
                        <a:pt x="97" y="24"/>
                        <a:pt x="103" y="23"/>
                        <a:pt x="108" y="21"/>
                      </a:cubicBezTo>
                      <a:cubicBezTo>
                        <a:pt x="111" y="22"/>
                        <a:pt x="106" y="24"/>
                        <a:pt x="109" y="25"/>
                      </a:cubicBezTo>
                      <a:cubicBezTo>
                        <a:pt x="113" y="28"/>
                        <a:pt x="117" y="19"/>
                        <a:pt x="121" y="22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23" y="21"/>
                        <a:pt x="128" y="27"/>
                        <a:pt x="133" y="25"/>
                      </a:cubicBezTo>
                      <a:cubicBezTo>
                        <a:pt x="133" y="24"/>
                        <a:pt x="133" y="22"/>
                        <a:pt x="133" y="21"/>
                      </a:cubicBezTo>
                      <a:cubicBezTo>
                        <a:pt x="132" y="30"/>
                        <a:pt x="140" y="17"/>
                        <a:pt x="144" y="24"/>
                      </a:cubicBezTo>
                      <a:cubicBezTo>
                        <a:pt x="145" y="18"/>
                        <a:pt x="149" y="15"/>
                        <a:pt x="152" y="15"/>
                      </a:cubicBezTo>
                      <a:cubicBezTo>
                        <a:pt x="153" y="17"/>
                        <a:pt x="153" y="19"/>
                        <a:pt x="152" y="21"/>
                      </a:cubicBezTo>
                      <a:cubicBezTo>
                        <a:pt x="148" y="17"/>
                        <a:pt x="147" y="26"/>
                        <a:pt x="143" y="28"/>
                      </a:cubicBezTo>
                      <a:cubicBezTo>
                        <a:pt x="147" y="26"/>
                        <a:pt x="151" y="29"/>
                        <a:pt x="155" y="25"/>
                      </a:cubicBezTo>
                      <a:cubicBezTo>
                        <a:pt x="153" y="30"/>
                        <a:pt x="153" y="30"/>
                        <a:pt x="153" y="30"/>
                      </a:cubicBezTo>
                      <a:cubicBezTo>
                        <a:pt x="157" y="31"/>
                        <a:pt x="158" y="20"/>
                        <a:pt x="162" y="25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70" y="28"/>
                        <a:pt x="180" y="35"/>
                        <a:pt x="188" y="28"/>
                      </a:cubicBezTo>
                      <a:cubicBezTo>
                        <a:pt x="188" y="26"/>
                        <a:pt x="185" y="19"/>
                        <a:pt x="185" y="17"/>
                      </a:cubicBezTo>
                      <a:cubicBezTo>
                        <a:pt x="181" y="19"/>
                        <a:pt x="178" y="23"/>
                        <a:pt x="175" y="25"/>
                      </a:cubicBezTo>
                      <a:cubicBezTo>
                        <a:pt x="175" y="20"/>
                        <a:pt x="175" y="20"/>
                        <a:pt x="175" y="20"/>
                      </a:cubicBezTo>
                      <a:cubicBezTo>
                        <a:pt x="174" y="24"/>
                        <a:pt x="170" y="26"/>
                        <a:pt x="172" y="28"/>
                      </a:cubicBezTo>
                      <a:cubicBezTo>
                        <a:pt x="169" y="31"/>
                        <a:pt x="170" y="24"/>
                        <a:pt x="167" y="26"/>
                      </a:cubicBezTo>
                      <a:cubicBezTo>
                        <a:pt x="168" y="21"/>
                        <a:pt x="170" y="21"/>
                        <a:pt x="170" y="16"/>
                      </a:cubicBezTo>
                      <a:cubicBezTo>
                        <a:pt x="167" y="19"/>
                        <a:pt x="167" y="19"/>
                        <a:pt x="167" y="19"/>
                      </a:cubicBezTo>
                      <a:cubicBezTo>
                        <a:pt x="168" y="17"/>
                        <a:pt x="166" y="17"/>
                        <a:pt x="167" y="15"/>
                      </a:cubicBezTo>
                      <a:cubicBezTo>
                        <a:pt x="161" y="21"/>
                        <a:pt x="160" y="12"/>
                        <a:pt x="155" y="14"/>
                      </a:cubicBezTo>
                      <a:cubicBezTo>
                        <a:pt x="158" y="15"/>
                        <a:pt x="158" y="15"/>
                        <a:pt x="158" y="15"/>
                      </a:cubicBezTo>
                      <a:cubicBezTo>
                        <a:pt x="157" y="18"/>
                        <a:pt x="156" y="18"/>
                        <a:pt x="154" y="19"/>
                      </a:cubicBezTo>
                      <a:cubicBezTo>
                        <a:pt x="153" y="14"/>
                        <a:pt x="153" y="15"/>
                        <a:pt x="150" y="13"/>
                      </a:cubicBezTo>
                      <a:cubicBezTo>
                        <a:pt x="148" y="15"/>
                        <a:pt x="146" y="20"/>
                        <a:pt x="143" y="20"/>
                      </a:cubicBezTo>
                      <a:cubicBezTo>
                        <a:pt x="144" y="14"/>
                        <a:pt x="138" y="16"/>
                        <a:pt x="138" y="12"/>
                      </a:cubicBezTo>
                      <a:cubicBezTo>
                        <a:pt x="137" y="17"/>
                        <a:pt x="132" y="13"/>
                        <a:pt x="131" y="16"/>
                      </a:cubicBezTo>
                      <a:cubicBezTo>
                        <a:pt x="130" y="17"/>
                        <a:pt x="127" y="16"/>
                        <a:pt x="128" y="14"/>
                      </a:cubicBezTo>
                      <a:cubicBezTo>
                        <a:pt x="129" y="13"/>
                        <a:pt x="129" y="13"/>
                        <a:pt x="129" y="13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7" y="11"/>
                        <a:pt x="126" y="15"/>
                        <a:pt x="125" y="12"/>
                      </a:cubicBezTo>
                      <a:cubicBezTo>
                        <a:pt x="125" y="11"/>
                        <a:pt x="126" y="11"/>
                        <a:pt x="127" y="10"/>
                      </a:cubicBezTo>
                      <a:cubicBezTo>
                        <a:pt x="123" y="9"/>
                        <a:pt x="119" y="18"/>
                        <a:pt x="116" y="12"/>
                      </a:cubicBezTo>
                      <a:cubicBezTo>
                        <a:pt x="115" y="15"/>
                        <a:pt x="111" y="15"/>
                        <a:pt x="111" y="21"/>
                      </a:cubicBezTo>
                      <a:cubicBezTo>
                        <a:pt x="110" y="18"/>
                        <a:pt x="111" y="14"/>
                        <a:pt x="108" y="14"/>
                      </a:cubicBezTo>
                      <a:cubicBezTo>
                        <a:pt x="105" y="19"/>
                        <a:pt x="104" y="12"/>
                        <a:pt x="102" y="15"/>
                      </a:cubicBezTo>
                      <a:cubicBezTo>
                        <a:pt x="106" y="10"/>
                        <a:pt x="102" y="14"/>
                        <a:pt x="105" y="9"/>
                      </a:cubicBezTo>
                      <a:cubicBezTo>
                        <a:pt x="103" y="7"/>
                        <a:pt x="99" y="13"/>
                        <a:pt x="96" y="12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4" y="9"/>
                        <a:pt x="91" y="13"/>
                        <a:pt x="90" y="9"/>
                      </a:cubicBezTo>
                      <a:cubicBezTo>
                        <a:pt x="90" y="12"/>
                        <a:pt x="90" y="12"/>
                        <a:pt x="90" y="12"/>
                      </a:cubicBezTo>
                      <a:cubicBezTo>
                        <a:pt x="88" y="10"/>
                        <a:pt x="84" y="11"/>
                        <a:pt x="82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4" y="6"/>
                        <a:pt x="67" y="11"/>
                        <a:pt x="63" y="17"/>
                      </a:cubicBezTo>
                      <a:cubicBezTo>
                        <a:pt x="62" y="17"/>
                        <a:pt x="60" y="15"/>
                        <a:pt x="60" y="14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59" y="11"/>
                        <a:pt x="57" y="7"/>
                        <a:pt x="55" y="12"/>
                      </a:cubicBezTo>
                      <a:cubicBezTo>
                        <a:pt x="52" y="14"/>
                        <a:pt x="53" y="8"/>
                        <a:pt x="52" y="7"/>
                      </a:cubicBezTo>
                      <a:cubicBezTo>
                        <a:pt x="46" y="15"/>
                        <a:pt x="38" y="0"/>
                        <a:pt x="35" y="12"/>
                      </a:cubicBezTo>
                      <a:cubicBezTo>
                        <a:pt x="37" y="12"/>
                        <a:pt x="41" y="15"/>
                        <a:pt x="45" y="15"/>
                      </a:cubicBezTo>
                      <a:cubicBezTo>
                        <a:pt x="44" y="16"/>
                        <a:pt x="44" y="19"/>
                        <a:pt x="43" y="19"/>
                      </a:cubicBezTo>
                      <a:cubicBezTo>
                        <a:pt x="39" y="19"/>
                        <a:pt x="37" y="15"/>
                        <a:pt x="33" y="16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28" y="1"/>
                        <a:pt x="21" y="18"/>
                        <a:pt x="16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3" name="Freeform 1247">
                  <a:extLst>
                    <a:ext uri="{FF2B5EF4-FFF2-40B4-BE49-F238E27FC236}">
                      <a16:creationId xmlns:a16="http://schemas.microsoft.com/office/drawing/2014/main" id="{295333A6-E03D-CE4E-A581-6D9A7D3C4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" y="2597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4" name="Freeform 1248">
                  <a:extLst>
                    <a:ext uri="{FF2B5EF4-FFF2-40B4-BE49-F238E27FC236}">
                      <a16:creationId xmlns:a16="http://schemas.microsoft.com/office/drawing/2014/main" id="{1B472605-DD34-A744-B06C-1D92EDE63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260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5" name="Freeform 1249">
                  <a:extLst>
                    <a:ext uri="{FF2B5EF4-FFF2-40B4-BE49-F238E27FC236}">
                      <a16:creationId xmlns:a16="http://schemas.microsoft.com/office/drawing/2014/main" id="{BA93833B-48FF-2944-90B2-EEB8ED858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" y="2597"/>
                  <a:ext cx="3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1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3" y="1"/>
                        <a:pt x="1" y="0"/>
                        <a:pt x="0" y="1"/>
                      </a:cubicBezTo>
                      <a:cubicBezTo>
                        <a:pt x="1" y="2"/>
                        <a:pt x="2" y="3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6" name="Freeform 1250">
                  <a:extLst>
                    <a:ext uri="{FF2B5EF4-FFF2-40B4-BE49-F238E27FC236}">
                      <a16:creationId xmlns:a16="http://schemas.microsoft.com/office/drawing/2014/main" id="{00706FAF-9B1C-7247-A3F5-B7C0BE89A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" y="259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7" name="Freeform 1251">
                  <a:extLst>
                    <a:ext uri="{FF2B5EF4-FFF2-40B4-BE49-F238E27FC236}">
                      <a16:creationId xmlns:a16="http://schemas.microsoft.com/office/drawing/2014/main" id="{72EFF065-1F7C-0B4E-BE26-543C94194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2594"/>
                  <a:ext cx="86" cy="22"/>
                </a:xfrm>
                <a:custGeom>
                  <a:avLst/>
                  <a:gdLst>
                    <a:gd name="T0" fmla="*/ 18 w 99"/>
                    <a:gd name="T1" fmla="*/ 11 h 26"/>
                    <a:gd name="T2" fmla="*/ 13 w 99"/>
                    <a:gd name="T3" fmla="*/ 15 h 26"/>
                    <a:gd name="T4" fmla="*/ 9 w 99"/>
                    <a:gd name="T5" fmla="*/ 12 h 26"/>
                    <a:gd name="T6" fmla="*/ 3 w 99"/>
                    <a:gd name="T7" fmla="*/ 20 h 26"/>
                    <a:gd name="T8" fmla="*/ 49 w 99"/>
                    <a:gd name="T9" fmla="*/ 15 h 26"/>
                    <a:gd name="T10" fmla="*/ 47 w 99"/>
                    <a:gd name="T11" fmla="*/ 18 h 26"/>
                    <a:gd name="T12" fmla="*/ 64 w 99"/>
                    <a:gd name="T13" fmla="*/ 13 h 26"/>
                    <a:gd name="T14" fmla="*/ 63 w 99"/>
                    <a:gd name="T15" fmla="*/ 20 h 26"/>
                    <a:gd name="T16" fmla="*/ 74 w 99"/>
                    <a:gd name="T17" fmla="*/ 17 h 26"/>
                    <a:gd name="T18" fmla="*/ 73 w 99"/>
                    <a:gd name="T19" fmla="*/ 15 h 26"/>
                    <a:gd name="T20" fmla="*/ 76 w 99"/>
                    <a:gd name="T21" fmla="*/ 16 h 26"/>
                    <a:gd name="T22" fmla="*/ 75 w 99"/>
                    <a:gd name="T23" fmla="*/ 15 h 26"/>
                    <a:gd name="T24" fmla="*/ 82 w 99"/>
                    <a:gd name="T25" fmla="*/ 15 h 26"/>
                    <a:gd name="T26" fmla="*/ 80 w 99"/>
                    <a:gd name="T27" fmla="*/ 16 h 26"/>
                    <a:gd name="T28" fmla="*/ 85 w 99"/>
                    <a:gd name="T29" fmla="*/ 14 h 26"/>
                    <a:gd name="T30" fmla="*/ 85 w 99"/>
                    <a:gd name="T31" fmla="*/ 18 h 26"/>
                    <a:gd name="T32" fmla="*/ 98 w 99"/>
                    <a:gd name="T33" fmla="*/ 13 h 26"/>
                    <a:gd name="T34" fmla="*/ 99 w 99"/>
                    <a:gd name="T35" fmla="*/ 9 h 26"/>
                    <a:gd name="T36" fmla="*/ 88 w 99"/>
                    <a:gd name="T37" fmla="*/ 11 h 26"/>
                    <a:gd name="T38" fmla="*/ 89 w 99"/>
                    <a:gd name="T39" fmla="*/ 11 h 26"/>
                    <a:gd name="T40" fmla="*/ 82 w 99"/>
                    <a:gd name="T41" fmla="*/ 13 h 26"/>
                    <a:gd name="T42" fmla="*/ 87 w 99"/>
                    <a:gd name="T43" fmla="*/ 7 h 26"/>
                    <a:gd name="T44" fmla="*/ 75 w 99"/>
                    <a:gd name="T45" fmla="*/ 3 h 26"/>
                    <a:gd name="T46" fmla="*/ 76 w 99"/>
                    <a:gd name="T47" fmla="*/ 3 h 26"/>
                    <a:gd name="T48" fmla="*/ 72 w 99"/>
                    <a:gd name="T49" fmla="*/ 5 h 26"/>
                    <a:gd name="T50" fmla="*/ 75 w 99"/>
                    <a:gd name="T51" fmla="*/ 7 h 26"/>
                    <a:gd name="T52" fmla="*/ 72 w 99"/>
                    <a:gd name="T53" fmla="*/ 14 h 26"/>
                    <a:gd name="T54" fmla="*/ 68 w 99"/>
                    <a:gd name="T55" fmla="*/ 14 h 26"/>
                    <a:gd name="T56" fmla="*/ 71 w 99"/>
                    <a:gd name="T57" fmla="*/ 9 h 26"/>
                    <a:gd name="T58" fmla="*/ 68 w 99"/>
                    <a:gd name="T59" fmla="*/ 11 h 26"/>
                    <a:gd name="T60" fmla="*/ 65 w 99"/>
                    <a:gd name="T61" fmla="*/ 5 h 26"/>
                    <a:gd name="T62" fmla="*/ 64 w 99"/>
                    <a:gd name="T63" fmla="*/ 11 h 26"/>
                    <a:gd name="T64" fmla="*/ 45 w 99"/>
                    <a:gd name="T65" fmla="*/ 11 h 26"/>
                    <a:gd name="T66" fmla="*/ 48 w 99"/>
                    <a:gd name="T67" fmla="*/ 7 h 26"/>
                    <a:gd name="T68" fmla="*/ 44 w 99"/>
                    <a:gd name="T69" fmla="*/ 11 h 26"/>
                    <a:gd name="T70" fmla="*/ 33 w 99"/>
                    <a:gd name="T71" fmla="*/ 9 h 26"/>
                    <a:gd name="T72" fmla="*/ 34 w 99"/>
                    <a:gd name="T73" fmla="*/ 12 h 26"/>
                    <a:gd name="T74" fmla="*/ 21 w 99"/>
                    <a:gd name="T75" fmla="*/ 11 h 26"/>
                    <a:gd name="T76" fmla="*/ 21 w 99"/>
                    <a:gd name="T77" fmla="*/ 11 h 26"/>
                    <a:gd name="T78" fmla="*/ 15 w 99"/>
                    <a:gd name="T79" fmla="*/ 17 h 26"/>
                    <a:gd name="T80" fmla="*/ 18 w 99"/>
                    <a:gd name="T81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9" h="26">
                      <a:moveTo>
                        <a:pt x="18" y="11"/>
                      </a:move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3"/>
                        <a:pt x="7" y="16"/>
                        <a:pt x="9" y="12"/>
                      </a:cubicBezTo>
                      <a:cubicBezTo>
                        <a:pt x="6" y="17"/>
                        <a:pt x="0" y="12"/>
                        <a:pt x="3" y="20"/>
                      </a:cubicBezTo>
                      <a:cubicBezTo>
                        <a:pt x="16" y="17"/>
                        <a:pt x="34" y="22"/>
                        <a:pt x="49" y="15"/>
                      </a:cubicBezTo>
                      <a:cubicBezTo>
                        <a:pt x="47" y="18"/>
                        <a:pt x="47" y="18"/>
                        <a:pt x="47" y="18"/>
                      </a:cubicBezTo>
                      <a:cubicBezTo>
                        <a:pt x="55" y="12"/>
                        <a:pt x="57" y="26"/>
                        <a:pt x="64" y="13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6" y="22"/>
                        <a:pt x="70" y="11"/>
                        <a:pt x="74" y="17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8" y="12"/>
                        <a:pt x="80" y="13"/>
                        <a:pt x="82" y="15"/>
                      </a:cubicBezTo>
                      <a:cubicBezTo>
                        <a:pt x="82" y="17"/>
                        <a:pt x="81" y="15"/>
                        <a:pt x="80" y="16"/>
                      </a:cubicBezTo>
                      <a:cubicBezTo>
                        <a:pt x="81" y="18"/>
                        <a:pt x="83" y="14"/>
                        <a:pt x="85" y="14"/>
                      </a:cubicBezTo>
                      <a:cubicBezTo>
                        <a:pt x="87" y="16"/>
                        <a:pt x="85" y="17"/>
                        <a:pt x="85" y="18"/>
                      </a:cubicBezTo>
                      <a:cubicBezTo>
                        <a:pt x="91" y="15"/>
                        <a:pt x="94" y="22"/>
                        <a:pt x="98" y="13"/>
                      </a:cubicBezTo>
                      <a:cubicBezTo>
                        <a:pt x="99" y="11"/>
                        <a:pt x="97" y="9"/>
                        <a:pt x="99" y="9"/>
                      </a:cubicBezTo>
                      <a:cubicBezTo>
                        <a:pt x="95" y="5"/>
                        <a:pt x="92" y="9"/>
                        <a:pt x="88" y="11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6" y="21"/>
                        <a:pt x="87" y="9"/>
                        <a:pt x="82" y="13"/>
                      </a:cubicBezTo>
                      <a:cubicBezTo>
                        <a:pt x="84" y="9"/>
                        <a:pt x="86" y="9"/>
                        <a:pt x="87" y="7"/>
                      </a:cubicBezTo>
                      <a:cubicBezTo>
                        <a:pt x="82" y="0"/>
                        <a:pt x="79" y="13"/>
                        <a:pt x="75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5" y="2"/>
                        <a:pt x="74" y="4"/>
                        <a:pt x="72" y="5"/>
                      </a:cubicBezTo>
                      <a:cubicBezTo>
                        <a:pt x="73" y="6"/>
                        <a:pt x="74" y="7"/>
                        <a:pt x="75" y="7"/>
                      </a:cubicBezTo>
                      <a:cubicBezTo>
                        <a:pt x="73" y="8"/>
                        <a:pt x="73" y="12"/>
                        <a:pt x="72" y="14"/>
                      </a:cubicBezTo>
                      <a:cubicBezTo>
                        <a:pt x="71" y="10"/>
                        <a:pt x="70" y="16"/>
                        <a:pt x="68" y="14"/>
                      </a:cubicBezTo>
                      <a:cubicBezTo>
                        <a:pt x="67" y="10"/>
                        <a:pt x="70" y="11"/>
                        <a:pt x="71" y="9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66" y="11"/>
                        <a:pt x="66" y="7"/>
                        <a:pt x="65" y="5"/>
                      </a:cubicBezTo>
                      <a:cubicBezTo>
                        <a:pt x="63" y="8"/>
                        <a:pt x="66" y="7"/>
                        <a:pt x="64" y="11"/>
                      </a:cubicBezTo>
                      <a:cubicBezTo>
                        <a:pt x="62" y="6"/>
                        <a:pt x="50" y="7"/>
                        <a:pt x="45" y="11"/>
                      </a:cubicBezTo>
                      <a:cubicBezTo>
                        <a:pt x="47" y="10"/>
                        <a:pt x="46" y="7"/>
                        <a:pt x="48" y="7"/>
                      </a:cubicBezTo>
                      <a:cubicBezTo>
                        <a:pt x="47" y="6"/>
                        <a:pt x="44" y="8"/>
                        <a:pt x="44" y="11"/>
                      </a:cubicBezTo>
                      <a:cubicBezTo>
                        <a:pt x="41" y="14"/>
                        <a:pt x="36" y="12"/>
                        <a:pt x="33" y="9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1" y="17"/>
                        <a:pt x="26" y="8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2"/>
                        <a:pt x="18" y="19"/>
                        <a:pt x="15" y="17"/>
                      </a:cubicBezTo>
                      <a:cubicBezTo>
                        <a:pt x="16" y="14"/>
                        <a:pt x="18" y="14"/>
                        <a:pt x="18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8" name="Freeform 1252">
                  <a:extLst>
                    <a:ext uri="{FF2B5EF4-FFF2-40B4-BE49-F238E27FC236}">
                      <a16:creationId xmlns:a16="http://schemas.microsoft.com/office/drawing/2014/main" id="{ABFB194B-16BD-7647-ADB0-FFDB9D318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605"/>
                  <a:ext cx="3" cy="8"/>
                </a:xfrm>
                <a:custGeom>
                  <a:avLst/>
                  <a:gdLst>
                    <a:gd name="T0" fmla="*/ 2 w 3"/>
                    <a:gd name="T1" fmla="*/ 5 h 9"/>
                    <a:gd name="T2" fmla="*/ 3 w 3"/>
                    <a:gd name="T3" fmla="*/ 1 h 9"/>
                    <a:gd name="T4" fmla="*/ 0 w 3"/>
                    <a:gd name="T5" fmla="*/ 8 h 9"/>
                    <a:gd name="T6" fmla="*/ 3 w 3"/>
                    <a:gd name="T7" fmla="*/ 6 h 9"/>
                    <a:gd name="T8" fmla="*/ 2 w 3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9">
                      <a:moveTo>
                        <a:pt x="2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1" y="7"/>
                        <a:pt x="3" y="9"/>
                        <a:pt x="3" y="6"/>
                      </a:cubicBezTo>
                      <a:cubicBezTo>
                        <a:pt x="3" y="6"/>
                        <a:pt x="3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09" name="Freeform 1253">
                  <a:extLst>
                    <a:ext uri="{FF2B5EF4-FFF2-40B4-BE49-F238E27FC236}">
                      <a16:creationId xmlns:a16="http://schemas.microsoft.com/office/drawing/2014/main" id="{4A24F121-8856-2F43-B4EC-4C449DA2F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2603"/>
                  <a:ext cx="42" cy="17"/>
                </a:xfrm>
                <a:custGeom>
                  <a:avLst/>
                  <a:gdLst>
                    <a:gd name="T0" fmla="*/ 17 w 49"/>
                    <a:gd name="T1" fmla="*/ 9 h 20"/>
                    <a:gd name="T2" fmla="*/ 17 w 49"/>
                    <a:gd name="T3" fmla="*/ 13 h 20"/>
                    <a:gd name="T4" fmla="*/ 35 w 49"/>
                    <a:gd name="T5" fmla="*/ 14 h 20"/>
                    <a:gd name="T6" fmla="*/ 41 w 49"/>
                    <a:gd name="T7" fmla="*/ 7 h 20"/>
                    <a:gd name="T8" fmla="*/ 43 w 49"/>
                    <a:gd name="T9" fmla="*/ 11 h 20"/>
                    <a:gd name="T10" fmla="*/ 47 w 49"/>
                    <a:gd name="T11" fmla="*/ 6 h 20"/>
                    <a:gd name="T12" fmla="*/ 44 w 49"/>
                    <a:gd name="T13" fmla="*/ 8 h 20"/>
                    <a:gd name="T14" fmla="*/ 45 w 49"/>
                    <a:gd name="T15" fmla="*/ 6 h 20"/>
                    <a:gd name="T16" fmla="*/ 41 w 49"/>
                    <a:gd name="T17" fmla="*/ 7 h 20"/>
                    <a:gd name="T18" fmla="*/ 42 w 49"/>
                    <a:gd name="T19" fmla="*/ 4 h 20"/>
                    <a:gd name="T20" fmla="*/ 34 w 49"/>
                    <a:gd name="T21" fmla="*/ 10 h 20"/>
                    <a:gd name="T22" fmla="*/ 34 w 49"/>
                    <a:gd name="T23" fmla="*/ 4 h 20"/>
                    <a:gd name="T24" fmla="*/ 25 w 49"/>
                    <a:gd name="T25" fmla="*/ 3 h 20"/>
                    <a:gd name="T26" fmla="*/ 26 w 49"/>
                    <a:gd name="T27" fmla="*/ 4 h 20"/>
                    <a:gd name="T28" fmla="*/ 27 w 49"/>
                    <a:gd name="T29" fmla="*/ 9 h 20"/>
                    <a:gd name="T30" fmla="*/ 24 w 49"/>
                    <a:gd name="T31" fmla="*/ 3 h 20"/>
                    <a:gd name="T32" fmla="*/ 8 w 49"/>
                    <a:gd name="T33" fmla="*/ 6 h 20"/>
                    <a:gd name="T34" fmla="*/ 5 w 49"/>
                    <a:gd name="T35" fmla="*/ 13 h 20"/>
                    <a:gd name="T36" fmla="*/ 5 w 49"/>
                    <a:gd name="T37" fmla="*/ 8 h 20"/>
                    <a:gd name="T38" fmla="*/ 2 w 49"/>
                    <a:gd name="T39" fmla="*/ 7 h 20"/>
                    <a:gd name="T40" fmla="*/ 0 w 49"/>
                    <a:gd name="T41" fmla="*/ 16 h 20"/>
                    <a:gd name="T42" fmla="*/ 17 w 49"/>
                    <a:gd name="T43" fmla="*/ 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9" h="20">
                      <a:moveTo>
                        <a:pt x="17" y="9"/>
                      </a:moveTo>
                      <a:cubicBezTo>
                        <a:pt x="17" y="10"/>
                        <a:pt x="17" y="12"/>
                        <a:pt x="17" y="13"/>
                      </a:cubicBezTo>
                      <a:cubicBezTo>
                        <a:pt x="24" y="12"/>
                        <a:pt x="32" y="10"/>
                        <a:pt x="35" y="14"/>
                      </a:cubicBezTo>
                      <a:cubicBezTo>
                        <a:pt x="38" y="15"/>
                        <a:pt x="38" y="9"/>
                        <a:pt x="41" y="7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4" y="8"/>
                        <a:pt x="49" y="13"/>
                        <a:pt x="47" y="6"/>
                      </a:cubicBezTo>
                      <a:cubicBezTo>
                        <a:pt x="47" y="6"/>
                        <a:pt x="46" y="9"/>
                        <a:pt x="44" y="8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8" y="0"/>
                        <a:pt x="40" y="13"/>
                        <a:pt x="34" y="1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0" y="4"/>
                        <a:pt x="29" y="6"/>
                        <a:pt x="25" y="3"/>
                      </a:cubicBezTo>
                      <a:cubicBezTo>
                        <a:pt x="25" y="3"/>
                        <a:pt x="25" y="6"/>
                        <a:pt x="26" y="4"/>
                      </a:cubicBezTo>
                      <a:cubicBezTo>
                        <a:pt x="27" y="5"/>
                        <a:pt x="27" y="7"/>
                        <a:pt x="27" y="9"/>
                      </a:cubicBezTo>
                      <a:cubicBezTo>
                        <a:pt x="22" y="14"/>
                        <a:pt x="28" y="5"/>
                        <a:pt x="24" y="3"/>
                      </a:cubicBezTo>
                      <a:cubicBezTo>
                        <a:pt x="19" y="7"/>
                        <a:pt x="11" y="11"/>
                        <a:pt x="8" y="6"/>
                      </a:cubicBezTo>
                      <a:cubicBezTo>
                        <a:pt x="10" y="10"/>
                        <a:pt x="7" y="13"/>
                        <a:pt x="5" y="13"/>
                      </a:cubicBezTo>
                      <a:cubicBezTo>
                        <a:pt x="3" y="11"/>
                        <a:pt x="5" y="10"/>
                        <a:pt x="5" y="8"/>
                      </a:cubicBezTo>
                      <a:cubicBezTo>
                        <a:pt x="4" y="7"/>
                        <a:pt x="3" y="6"/>
                        <a:pt x="2" y="7"/>
                      </a:cubicBezTo>
                      <a:cubicBezTo>
                        <a:pt x="4" y="10"/>
                        <a:pt x="3" y="14"/>
                        <a:pt x="0" y="16"/>
                      </a:cubicBezTo>
                      <a:cubicBezTo>
                        <a:pt x="7" y="20"/>
                        <a:pt x="11" y="9"/>
                        <a:pt x="17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0" name="Freeform 1254">
                  <a:extLst>
                    <a:ext uri="{FF2B5EF4-FFF2-40B4-BE49-F238E27FC236}">
                      <a16:creationId xmlns:a16="http://schemas.microsoft.com/office/drawing/2014/main" id="{221A33A8-49E2-764B-ACC2-4804AB3B9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6" y="2614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1" name="Freeform 1255">
                  <a:extLst>
                    <a:ext uri="{FF2B5EF4-FFF2-40B4-BE49-F238E27FC236}">
                      <a16:creationId xmlns:a16="http://schemas.microsoft.com/office/drawing/2014/main" id="{4726921B-AD79-BE47-8424-B7D27137A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665"/>
                  <a:ext cx="4" cy="3"/>
                </a:xfrm>
                <a:custGeom>
                  <a:avLst/>
                  <a:gdLst>
                    <a:gd name="T0" fmla="*/ 4 w 4"/>
                    <a:gd name="T1" fmla="*/ 1 h 3"/>
                    <a:gd name="T2" fmla="*/ 2 w 4"/>
                    <a:gd name="T3" fmla="*/ 0 h 3"/>
                    <a:gd name="T4" fmla="*/ 0 w 4"/>
                    <a:gd name="T5" fmla="*/ 3 h 3"/>
                    <a:gd name="T6" fmla="*/ 4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2" name="Freeform 1256">
                  <a:extLst>
                    <a:ext uri="{FF2B5EF4-FFF2-40B4-BE49-F238E27FC236}">
                      <a16:creationId xmlns:a16="http://schemas.microsoft.com/office/drawing/2014/main" id="{40E3EEEC-7BFE-C547-95F4-67CE03920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2653"/>
                  <a:ext cx="10" cy="15"/>
                </a:xfrm>
                <a:custGeom>
                  <a:avLst/>
                  <a:gdLst>
                    <a:gd name="T0" fmla="*/ 6 w 12"/>
                    <a:gd name="T1" fmla="*/ 0 h 17"/>
                    <a:gd name="T2" fmla="*/ 2 w 12"/>
                    <a:gd name="T3" fmla="*/ 1 h 17"/>
                    <a:gd name="T4" fmla="*/ 4 w 12"/>
                    <a:gd name="T5" fmla="*/ 17 h 17"/>
                    <a:gd name="T6" fmla="*/ 12 w 12"/>
                    <a:gd name="T7" fmla="*/ 9 h 17"/>
                    <a:gd name="T8" fmla="*/ 6 w 12"/>
                    <a:gd name="T9" fmla="*/ 11 h 17"/>
                    <a:gd name="T10" fmla="*/ 12 w 12"/>
                    <a:gd name="T11" fmla="*/ 5 h 17"/>
                    <a:gd name="T12" fmla="*/ 5 w 12"/>
                    <a:gd name="T13" fmla="*/ 5 h 17"/>
                    <a:gd name="T14" fmla="*/ 6 w 12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7">
                      <a:moveTo>
                        <a:pt x="6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2"/>
                        <a:pt x="0" y="8"/>
                        <a:pt x="4" y="17"/>
                      </a:cubicBezTo>
                      <a:cubicBezTo>
                        <a:pt x="7" y="15"/>
                        <a:pt x="12" y="13"/>
                        <a:pt x="12" y="9"/>
                      </a:cubicBezTo>
                      <a:cubicBezTo>
                        <a:pt x="11" y="9"/>
                        <a:pt x="8" y="12"/>
                        <a:pt x="6" y="11"/>
                      </a:cubicBezTo>
                      <a:cubicBezTo>
                        <a:pt x="7" y="8"/>
                        <a:pt x="10" y="9"/>
                        <a:pt x="12" y="5"/>
                      </a:cubicBezTo>
                      <a:cubicBezTo>
                        <a:pt x="9" y="1"/>
                        <a:pt x="9" y="7"/>
                        <a:pt x="5" y="5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3" name="Freeform 1257">
                  <a:extLst>
                    <a:ext uri="{FF2B5EF4-FFF2-40B4-BE49-F238E27FC236}">
                      <a16:creationId xmlns:a16="http://schemas.microsoft.com/office/drawing/2014/main" id="{E0BBC0CD-AA0E-D849-A84A-209445F44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" y="2658"/>
                  <a:ext cx="2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3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4" name="Freeform 1258">
                  <a:extLst>
                    <a:ext uri="{FF2B5EF4-FFF2-40B4-BE49-F238E27FC236}">
                      <a16:creationId xmlns:a16="http://schemas.microsoft.com/office/drawing/2014/main" id="{35DA3404-648A-464E-BB3C-B4F431A69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3" y="2659"/>
                  <a:ext cx="3" cy="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0 h 6"/>
                    <a:gd name="T4" fmla="*/ 0 w 4"/>
                    <a:gd name="T5" fmla="*/ 6 h 6"/>
                    <a:gd name="T6" fmla="*/ 4 w 4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cubicBezTo>
                        <a:pt x="1" y="3"/>
                        <a:pt x="4" y="1"/>
                        <a:pt x="4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5" name="Freeform 1259">
                  <a:extLst>
                    <a:ext uri="{FF2B5EF4-FFF2-40B4-BE49-F238E27FC236}">
                      <a16:creationId xmlns:a16="http://schemas.microsoft.com/office/drawing/2014/main" id="{1E619993-D01C-8342-8EBC-85EC93A52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266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6" name="Freeform 1260">
                  <a:extLst>
                    <a:ext uri="{FF2B5EF4-FFF2-40B4-BE49-F238E27FC236}">
                      <a16:creationId xmlns:a16="http://schemas.microsoft.com/office/drawing/2014/main" id="{5D918E0C-32A2-D848-BF4C-E136241AC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2653"/>
                  <a:ext cx="9" cy="11"/>
                </a:xfrm>
                <a:custGeom>
                  <a:avLst/>
                  <a:gdLst>
                    <a:gd name="T0" fmla="*/ 0 w 10"/>
                    <a:gd name="T1" fmla="*/ 9 h 12"/>
                    <a:gd name="T2" fmla="*/ 4 w 10"/>
                    <a:gd name="T3" fmla="*/ 9 h 12"/>
                    <a:gd name="T4" fmla="*/ 4 w 10"/>
                    <a:gd name="T5" fmla="*/ 9 h 12"/>
                    <a:gd name="T6" fmla="*/ 6 w 10"/>
                    <a:gd name="T7" fmla="*/ 3 h 12"/>
                    <a:gd name="T8" fmla="*/ 10 w 10"/>
                    <a:gd name="T9" fmla="*/ 4 h 12"/>
                    <a:gd name="T10" fmla="*/ 8 w 10"/>
                    <a:gd name="T11" fmla="*/ 0 h 12"/>
                    <a:gd name="T12" fmla="*/ 0 w 10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9"/>
                      </a:moveTo>
                      <a:cubicBezTo>
                        <a:pt x="1" y="12"/>
                        <a:pt x="2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7"/>
                        <a:pt x="4" y="2"/>
                        <a:pt x="6" y="3"/>
                      </a:cubicBezTo>
                      <a:cubicBezTo>
                        <a:pt x="9" y="3"/>
                        <a:pt x="8" y="7"/>
                        <a:pt x="10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1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7" name="Freeform 1261">
                  <a:extLst>
                    <a:ext uri="{FF2B5EF4-FFF2-40B4-BE49-F238E27FC236}">
                      <a16:creationId xmlns:a16="http://schemas.microsoft.com/office/drawing/2014/main" id="{FCBCAE8F-4608-A04C-A84C-1A68415F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266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8" name="Freeform 1262">
                  <a:extLst>
                    <a:ext uri="{FF2B5EF4-FFF2-40B4-BE49-F238E27FC236}">
                      <a16:creationId xmlns:a16="http://schemas.microsoft.com/office/drawing/2014/main" id="{360A71CE-E54C-3345-B720-56ECCDFD6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2" y="266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9" name="Freeform 1263">
                  <a:extLst>
                    <a:ext uri="{FF2B5EF4-FFF2-40B4-BE49-F238E27FC236}">
                      <a16:creationId xmlns:a16="http://schemas.microsoft.com/office/drawing/2014/main" id="{B4288B1B-261C-1341-96ED-2B1CFE0EA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4" y="2651"/>
                  <a:ext cx="8" cy="11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8 h 13"/>
                    <a:gd name="T4" fmla="*/ 5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6" y="8"/>
                        <a:pt x="4" y="3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0" name="Freeform 1264">
                  <a:extLst>
                    <a:ext uri="{FF2B5EF4-FFF2-40B4-BE49-F238E27FC236}">
                      <a16:creationId xmlns:a16="http://schemas.microsoft.com/office/drawing/2014/main" id="{9BE47E91-8F0E-794A-9315-D49F7721B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264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1" name="Freeform 1265">
                  <a:extLst>
                    <a:ext uri="{FF2B5EF4-FFF2-40B4-BE49-F238E27FC236}">
                      <a16:creationId xmlns:a16="http://schemas.microsoft.com/office/drawing/2014/main" id="{900231C6-2135-4B47-A84D-4EF9FA5A5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2644"/>
                  <a:ext cx="17" cy="15"/>
                </a:xfrm>
                <a:custGeom>
                  <a:avLst/>
                  <a:gdLst>
                    <a:gd name="T0" fmla="*/ 0 w 20"/>
                    <a:gd name="T1" fmla="*/ 15 h 17"/>
                    <a:gd name="T2" fmla="*/ 8 w 20"/>
                    <a:gd name="T3" fmla="*/ 9 h 17"/>
                    <a:gd name="T4" fmla="*/ 6 w 20"/>
                    <a:gd name="T5" fmla="*/ 14 h 17"/>
                    <a:gd name="T6" fmla="*/ 13 w 20"/>
                    <a:gd name="T7" fmla="*/ 11 h 17"/>
                    <a:gd name="T8" fmla="*/ 10 w 20"/>
                    <a:gd name="T9" fmla="*/ 17 h 17"/>
                    <a:gd name="T10" fmla="*/ 17 w 20"/>
                    <a:gd name="T11" fmla="*/ 11 h 17"/>
                    <a:gd name="T12" fmla="*/ 20 w 20"/>
                    <a:gd name="T13" fmla="*/ 15 h 17"/>
                    <a:gd name="T14" fmla="*/ 19 w 20"/>
                    <a:gd name="T15" fmla="*/ 8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6 w 20"/>
                    <a:gd name="T21" fmla="*/ 1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1"/>
                        <a:pt x="8" y="13"/>
                        <a:pt x="6" y="14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10" y="17"/>
                      </a:cubicBezTo>
                      <a:cubicBezTo>
                        <a:pt x="12" y="16"/>
                        <a:pt x="15" y="16"/>
                        <a:pt x="17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6"/>
                        <a:pt x="16" y="13"/>
                        <a:pt x="15" y="9"/>
                      </a:cubicBezTo>
                      <a:cubicBezTo>
                        <a:pt x="15" y="6"/>
                        <a:pt x="16" y="5"/>
                        <a:pt x="17" y="5"/>
                      </a:cubicBezTo>
                      <a:cubicBezTo>
                        <a:pt x="15" y="6"/>
                        <a:pt x="11" y="0"/>
                        <a:pt x="6" y="1"/>
                      </a:cubicBezTo>
                      <a:cubicBezTo>
                        <a:pt x="1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2" name="Freeform 1266">
                  <a:extLst>
                    <a:ext uri="{FF2B5EF4-FFF2-40B4-BE49-F238E27FC236}">
                      <a16:creationId xmlns:a16="http://schemas.microsoft.com/office/drawing/2014/main" id="{AE993C71-6AB2-CF4F-B5B8-3B6A7E5B5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4" y="2649"/>
                  <a:ext cx="0" cy="3"/>
                </a:xfrm>
                <a:custGeom>
                  <a:avLst/>
                  <a:gdLst>
                    <a:gd name="T0" fmla="*/ 2 h 3"/>
                    <a:gd name="T1" fmla="*/ 0 h 3"/>
                    <a:gd name="T2" fmla="*/ 3 h 3"/>
                    <a:gd name="T3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3" name="Freeform 1267">
                  <a:extLst>
                    <a:ext uri="{FF2B5EF4-FFF2-40B4-BE49-F238E27FC236}">
                      <a16:creationId xmlns:a16="http://schemas.microsoft.com/office/drawing/2014/main" id="{2944F6AE-E328-D044-915C-7158ADF95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2645"/>
                  <a:ext cx="15" cy="15"/>
                </a:xfrm>
                <a:custGeom>
                  <a:avLst/>
                  <a:gdLst>
                    <a:gd name="T0" fmla="*/ 11 w 17"/>
                    <a:gd name="T1" fmla="*/ 17 h 18"/>
                    <a:gd name="T2" fmla="*/ 15 w 17"/>
                    <a:gd name="T3" fmla="*/ 12 h 18"/>
                    <a:gd name="T4" fmla="*/ 16 w 17"/>
                    <a:gd name="T5" fmla="*/ 15 h 18"/>
                    <a:gd name="T6" fmla="*/ 17 w 17"/>
                    <a:gd name="T7" fmla="*/ 10 h 18"/>
                    <a:gd name="T8" fmla="*/ 9 w 17"/>
                    <a:gd name="T9" fmla="*/ 13 h 18"/>
                    <a:gd name="T10" fmla="*/ 6 w 17"/>
                    <a:gd name="T11" fmla="*/ 5 h 18"/>
                    <a:gd name="T12" fmla="*/ 11 w 17"/>
                    <a:gd name="T13" fmla="*/ 6 h 18"/>
                    <a:gd name="T14" fmla="*/ 0 w 17"/>
                    <a:gd name="T15" fmla="*/ 9 h 18"/>
                    <a:gd name="T16" fmla="*/ 2 w 17"/>
                    <a:gd name="T17" fmla="*/ 10 h 18"/>
                    <a:gd name="T18" fmla="*/ 0 w 17"/>
                    <a:gd name="T19" fmla="*/ 12 h 18"/>
                    <a:gd name="T20" fmla="*/ 11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7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3"/>
                        <a:pt x="16" y="14"/>
                        <a:pt x="16" y="15"/>
                      </a:cubicBezTo>
                      <a:cubicBezTo>
                        <a:pt x="16" y="14"/>
                        <a:pt x="17" y="11"/>
                        <a:pt x="17" y="10"/>
                      </a:cubicBezTo>
                      <a:cubicBezTo>
                        <a:pt x="14" y="4"/>
                        <a:pt x="12" y="12"/>
                        <a:pt x="9" y="13"/>
                      </a:cubicBezTo>
                      <a:cubicBezTo>
                        <a:pt x="3" y="11"/>
                        <a:pt x="9" y="10"/>
                        <a:pt x="6" y="5"/>
                      </a:cubicBezTo>
                      <a:cubicBezTo>
                        <a:pt x="8" y="5"/>
                        <a:pt x="8" y="6"/>
                        <a:pt x="11" y="6"/>
                      </a:cubicBezTo>
                      <a:cubicBezTo>
                        <a:pt x="6" y="0"/>
                        <a:pt x="2" y="7"/>
                        <a:pt x="0" y="9"/>
                      </a:cubicBezTo>
                      <a:cubicBezTo>
                        <a:pt x="1" y="9"/>
                        <a:pt x="1" y="11"/>
                        <a:pt x="2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7"/>
                        <a:pt x="6" y="18"/>
                        <a:pt x="11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4" name="Freeform 1268">
                  <a:extLst>
                    <a:ext uri="{FF2B5EF4-FFF2-40B4-BE49-F238E27FC236}">
                      <a16:creationId xmlns:a16="http://schemas.microsoft.com/office/drawing/2014/main" id="{C673B0A2-569F-4841-9118-75A22EEE8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1" y="2658"/>
                  <a:ext cx="3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2"/>
                        <a:pt x="2" y="3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5" name="Freeform 1269">
                  <a:extLst>
                    <a:ext uri="{FF2B5EF4-FFF2-40B4-BE49-F238E27FC236}">
                      <a16:creationId xmlns:a16="http://schemas.microsoft.com/office/drawing/2014/main" id="{03870AB0-476E-CE43-BA9B-EBDE2AE49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2652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6" name="Freeform 1270">
                  <a:extLst>
                    <a:ext uri="{FF2B5EF4-FFF2-40B4-BE49-F238E27FC236}">
                      <a16:creationId xmlns:a16="http://schemas.microsoft.com/office/drawing/2014/main" id="{F8019AEF-E75F-984A-93ED-90CEDB442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2658"/>
                  <a:ext cx="2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7" name="Freeform 1271">
                  <a:extLst>
                    <a:ext uri="{FF2B5EF4-FFF2-40B4-BE49-F238E27FC236}">
                      <a16:creationId xmlns:a16="http://schemas.microsoft.com/office/drawing/2014/main" id="{E546737A-A0BE-F845-9597-BE245215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649"/>
                  <a:ext cx="95" cy="21"/>
                </a:xfrm>
                <a:custGeom>
                  <a:avLst/>
                  <a:gdLst>
                    <a:gd name="T0" fmla="*/ 2 w 110"/>
                    <a:gd name="T1" fmla="*/ 9 h 24"/>
                    <a:gd name="T2" fmla="*/ 5 w 110"/>
                    <a:gd name="T3" fmla="*/ 12 h 24"/>
                    <a:gd name="T4" fmla="*/ 0 w 110"/>
                    <a:gd name="T5" fmla="*/ 16 h 24"/>
                    <a:gd name="T6" fmla="*/ 1 w 110"/>
                    <a:gd name="T7" fmla="*/ 23 h 24"/>
                    <a:gd name="T8" fmla="*/ 10 w 110"/>
                    <a:gd name="T9" fmla="*/ 21 h 24"/>
                    <a:gd name="T10" fmla="*/ 10 w 110"/>
                    <a:gd name="T11" fmla="*/ 24 h 24"/>
                    <a:gd name="T12" fmla="*/ 26 w 110"/>
                    <a:gd name="T13" fmla="*/ 22 h 24"/>
                    <a:gd name="T14" fmla="*/ 37 w 110"/>
                    <a:gd name="T15" fmla="*/ 20 h 24"/>
                    <a:gd name="T16" fmla="*/ 83 w 110"/>
                    <a:gd name="T17" fmla="*/ 18 h 24"/>
                    <a:gd name="T18" fmla="*/ 85 w 110"/>
                    <a:gd name="T19" fmla="*/ 11 h 24"/>
                    <a:gd name="T20" fmla="*/ 89 w 110"/>
                    <a:gd name="T21" fmla="*/ 15 h 24"/>
                    <a:gd name="T22" fmla="*/ 86 w 110"/>
                    <a:gd name="T23" fmla="*/ 15 h 24"/>
                    <a:gd name="T24" fmla="*/ 99 w 110"/>
                    <a:gd name="T25" fmla="*/ 15 h 24"/>
                    <a:gd name="T26" fmla="*/ 98 w 110"/>
                    <a:gd name="T27" fmla="*/ 7 h 24"/>
                    <a:gd name="T28" fmla="*/ 105 w 110"/>
                    <a:gd name="T29" fmla="*/ 15 h 24"/>
                    <a:gd name="T30" fmla="*/ 109 w 110"/>
                    <a:gd name="T31" fmla="*/ 9 h 24"/>
                    <a:gd name="T32" fmla="*/ 104 w 110"/>
                    <a:gd name="T33" fmla="*/ 4 h 24"/>
                    <a:gd name="T34" fmla="*/ 107 w 110"/>
                    <a:gd name="T35" fmla="*/ 1 h 24"/>
                    <a:gd name="T36" fmla="*/ 78 w 110"/>
                    <a:gd name="T37" fmla="*/ 14 h 24"/>
                    <a:gd name="T38" fmla="*/ 79 w 110"/>
                    <a:gd name="T39" fmla="*/ 10 h 24"/>
                    <a:gd name="T40" fmla="*/ 61 w 110"/>
                    <a:gd name="T41" fmla="*/ 8 h 24"/>
                    <a:gd name="T42" fmla="*/ 54 w 110"/>
                    <a:gd name="T43" fmla="*/ 15 h 24"/>
                    <a:gd name="T44" fmla="*/ 51 w 110"/>
                    <a:gd name="T45" fmla="*/ 13 h 24"/>
                    <a:gd name="T46" fmla="*/ 50 w 110"/>
                    <a:gd name="T47" fmla="*/ 16 h 24"/>
                    <a:gd name="T48" fmla="*/ 45 w 110"/>
                    <a:gd name="T49" fmla="*/ 12 h 24"/>
                    <a:gd name="T50" fmla="*/ 44 w 110"/>
                    <a:gd name="T51" fmla="*/ 20 h 24"/>
                    <a:gd name="T52" fmla="*/ 33 w 110"/>
                    <a:gd name="T53" fmla="*/ 9 h 24"/>
                    <a:gd name="T54" fmla="*/ 35 w 110"/>
                    <a:gd name="T55" fmla="*/ 13 h 24"/>
                    <a:gd name="T56" fmla="*/ 32 w 110"/>
                    <a:gd name="T57" fmla="*/ 17 h 24"/>
                    <a:gd name="T58" fmla="*/ 31 w 110"/>
                    <a:gd name="T59" fmla="*/ 10 h 24"/>
                    <a:gd name="T60" fmla="*/ 22 w 110"/>
                    <a:gd name="T61" fmla="*/ 14 h 24"/>
                    <a:gd name="T62" fmla="*/ 23 w 110"/>
                    <a:gd name="T63" fmla="*/ 18 h 24"/>
                    <a:gd name="T64" fmla="*/ 12 w 110"/>
                    <a:gd name="T65" fmla="*/ 16 h 24"/>
                    <a:gd name="T66" fmla="*/ 17 w 110"/>
                    <a:gd name="T67" fmla="*/ 10 h 24"/>
                    <a:gd name="T68" fmla="*/ 14 w 110"/>
                    <a:gd name="T69" fmla="*/ 6 h 24"/>
                    <a:gd name="T70" fmla="*/ 6 w 110"/>
                    <a:gd name="T71" fmla="*/ 15 h 24"/>
                    <a:gd name="T72" fmla="*/ 2 w 110"/>
                    <a:gd name="T7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0" h="24">
                      <a:moveTo>
                        <a:pt x="2" y="9"/>
                      </a:moveTo>
                      <a:cubicBezTo>
                        <a:pt x="2" y="11"/>
                        <a:pt x="3" y="12"/>
                        <a:pt x="5" y="12"/>
                      </a:cubicBezTo>
                      <a:cubicBezTo>
                        <a:pt x="5" y="15"/>
                        <a:pt x="2" y="15"/>
                        <a:pt x="0" y="16"/>
                      </a:cubicBezTo>
                      <a:cubicBezTo>
                        <a:pt x="3" y="19"/>
                        <a:pt x="0" y="20"/>
                        <a:pt x="1" y="23"/>
                      </a:cubicBezTo>
                      <a:cubicBezTo>
                        <a:pt x="4" y="24"/>
                        <a:pt x="6" y="20"/>
                        <a:pt x="10" y="21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4" y="22"/>
                        <a:pt x="22" y="19"/>
                        <a:pt x="26" y="22"/>
                      </a:cubicBezTo>
                      <a:cubicBezTo>
                        <a:pt x="30" y="23"/>
                        <a:pt x="33" y="22"/>
                        <a:pt x="37" y="20"/>
                      </a:cubicBezTo>
                      <a:cubicBezTo>
                        <a:pt x="52" y="22"/>
                        <a:pt x="67" y="17"/>
                        <a:pt x="83" y="18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6" y="14"/>
                        <a:pt x="89" y="11"/>
                        <a:pt x="89" y="15"/>
                      </a:cubicBezTo>
                      <a:cubicBezTo>
                        <a:pt x="88" y="14"/>
                        <a:pt x="87" y="15"/>
                        <a:pt x="86" y="15"/>
                      </a:cubicBezTo>
                      <a:cubicBezTo>
                        <a:pt x="90" y="20"/>
                        <a:pt x="95" y="13"/>
                        <a:pt x="99" y="15"/>
                      </a:cubicBezTo>
                      <a:cubicBezTo>
                        <a:pt x="99" y="14"/>
                        <a:pt x="97" y="9"/>
                        <a:pt x="98" y="7"/>
                      </a:cubicBezTo>
                      <a:cubicBezTo>
                        <a:pt x="99" y="14"/>
                        <a:pt x="103" y="7"/>
                        <a:pt x="105" y="15"/>
                      </a:cubicBezTo>
                      <a:cubicBezTo>
                        <a:pt x="110" y="16"/>
                        <a:pt x="105" y="8"/>
                        <a:pt x="109" y="9"/>
                      </a:cubicBezTo>
                      <a:cubicBezTo>
                        <a:pt x="109" y="5"/>
                        <a:pt x="105" y="7"/>
                        <a:pt x="104" y="4"/>
                      </a:cubicBezTo>
                      <a:cubicBezTo>
                        <a:pt x="104" y="1"/>
                        <a:pt x="108" y="5"/>
                        <a:pt x="107" y="1"/>
                      </a:cubicBezTo>
                      <a:cubicBezTo>
                        <a:pt x="100" y="0"/>
                        <a:pt x="88" y="10"/>
                        <a:pt x="78" y="14"/>
                      </a:cubicBez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74" y="13"/>
                        <a:pt x="65" y="14"/>
                        <a:pt x="61" y="8"/>
                      </a:cubicBezTo>
                      <a:cubicBezTo>
                        <a:pt x="62" y="12"/>
                        <a:pt x="53" y="7"/>
                        <a:pt x="54" y="15"/>
                      </a:cubicBezTo>
                      <a:cubicBezTo>
                        <a:pt x="53" y="13"/>
                        <a:pt x="52" y="14"/>
                        <a:pt x="51" y="1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47" y="16"/>
                        <a:pt x="48" y="12"/>
                        <a:pt x="45" y="12"/>
                      </a:cubicBezTo>
                      <a:cubicBezTo>
                        <a:pt x="47" y="16"/>
                        <a:pt x="45" y="17"/>
                        <a:pt x="44" y="20"/>
                      </a:cubicBezTo>
                      <a:cubicBezTo>
                        <a:pt x="40" y="16"/>
                        <a:pt x="36" y="13"/>
                        <a:pt x="33" y="9"/>
                      </a:cubicBezTo>
                      <a:cubicBezTo>
                        <a:pt x="33" y="10"/>
                        <a:pt x="34" y="12"/>
                        <a:pt x="35" y="13"/>
                      </a:cubicBezTo>
                      <a:cubicBezTo>
                        <a:pt x="33" y="12"/>
                        <a:pt x="33" y="16"/>
                        <a:pt x="32" y="17"/>
                      </a:cubicBezTo>
                      <a:cubicBezTo>
                        <a:pt x="30" y="17"/>
                        <a:pt x="31" y="12"/>
                        <a:pt x="31" y="10"/>
                      </a:cubicBezTo>
                      <a:cubicBezTo>
                        <a:pt x="27" y="9"/>
                        <a:pt x="25" y="18"/>
                        <a:pt x="22" y="14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19" y="19"/>
                        <a:pt x="16" y="15"/>
                        <a:pt x="12" y="16"/>
                      </a:cubicBezTo>
                      <a:cubicBezTo>
                        <a:pt x="10" y="11"/>
                        <a:pt x="15" y="12"/>
                        <a:pt x="17" y="10"/>
                      </a:cubicBezTo>
                      <a:cubicBezTo>
                        <a:pt x="17" y="8"/>
                        <a:pt x="15" y="8"/>
                        <a:pt x="14" y="6"/>
                      </a:cubicBezTo>
                      <a:cubicBezTo>
                        <a:pt x="12" y="9"/>
                        <a:pt x="9" y="12"/>
                        <a:pt x="6" y="15"/>
                      </a:cubicBezTo>
                      <a:cubicBezTo>
                        <a:pt x="9" y="9"/>
                        <a:pt x="3" y="9"/>
                        <a:pt x="2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8" name="Freeform 1272">
                  <a:extLst>
                    <a:ext uri="{FF2B5EF4-FFF2-40B4-BE49-F238E27FC236}">
                      <a16:creationId xmlns:a16="http://schemas.microsoft.com/office/drawing/2014/main" id="{8751A18A-ED60-5C4F-AB9A-60ABD9242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3" y="265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9" name="Freeform 1273">
                  <a:extLst>
                    <a:ext uri="{FF2B5EF4-FFF2-40B4-BE49-F238E27FC236}">
                      <a16:creationId xmlns:a16="http://schemas.microsoft.com/office/drawing/2014/main" id="{D2C6755D-3EB9-9140-B4E7-B4C28836B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265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0" name="Freeform 1274">
                  <a:extLst>
                    <a:ext uri="{FF2B5EF4-FFF2-40B4-BE49-F238E27FC236}">
                      <a16:creationId xmlns:a16="http://schemas.microsoft.com/office/drawing/2014/main" id="{FBF6DC0D-1783-444E-8EF0-B38B4D57A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" y="2668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1" name="Freeform 1275">
                  <a:extLst>
                    <a:ext uri="{FF2B5EF4-FFF2-40B4-BE49-F238E27FC236}">
                      <a16:creationId xmlns:a16="http://schemas.microsoft.com/office/drawing/2014/main" id="{90022C06-A55B-B344-8AFA-B00C1D9BE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7" y="2653"/>
                  <a:ext cx="2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2" name="Freeform 1276">
                  <a:extLst>
                    <a:ext uri="{FF2B5EF4-FFF2-40B4-BE49-F238E27FC236}">
                      <a16:creationId xmlns:a16="http://schemas.microsoft.com/office/drawing/2014/main" id="{F9A87D9F-6A24-2341-BC4B-824B279FD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2653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0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3" name="Freeform 1277">
                  <a:extLst>
                    <a:ext uri="{FF2B5EF4-FFF2-40B4-BE49-F238E27FC236}">
                      <a16:creationId xmlns:a16="http://schemas.microsoft.com/office/drawing/2014/main" id="{3D284CFE-A2F6-BD43-B6FA-06E510A78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653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4" name="Freeform 1278">
                  <a:extLst>
                    <a:ext uri="{FF2B5EF4-FFF2-40B4-BE49-F238E27FC236}">
                      <a16:creationId xmlns:a16="http://schemas.microsoft.com/office/drawing/2014/main" id="{F3CA57F5-31B8-CF49-9EEF-C12CD06EC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53"/>
                  <a:ext cx="53" cy="20"/>
                </a:xfrm>
                <a:custGeom>
                  <a:avLst/>
                  <a:gdLst>
                    <a:gd name="T0" fmla="*/ 4 w 61"/>
                    <a:gd name="T1" fmla="*/ 19 h 24"/>
                    <a:gd name="T2" fmla="*/ 15 w 61"/>
                    <a:gd name="T3" fmla="*/ 22 h 24"/>
                    <a:gd name="T4" fmla="*/ 22 w 61"/>
                    <a:gd name="T5" fmla="*/ 12 h 24"/>
                    <a:gd name="T6" fmla="*/ 21 w 61"/>
                    <a:gd name="T7" fmla="*/ 21 h 24"/>
                    <a:gd name="T8" fmla="*/ 42 w 61"/>
                    <a:gd name="T9" fmla="*/ 15 h 24"/>
                    <a:gd name="T10" fmla="*/ 42 w 61"/>
                    <a:gd name="T11" fmla="*/ 19 h 24"/>
                    <a:gd name="T12" fmla="*/ 50 w 61"/>
                    <a:gd name="T13" fmla="*/ 9 h 24"/>
                    <a:gd name="T14" fmla="*/ 50 w 61"/>
                    <a:gd name="T15" fmla="*/ 20 h 24"/>
                    <a:gd name="T16" fmla="*/ 49 w 61"/>
                    <a:gd name="T17" fmla="*/ 21 h 24"/>
                    <a:gd name="T18" fmla="*/ 60 w 61"/>
                    <a:gd name="T19" fmla="*/ 18 h 24"/>
                    <a:gd name="T20" fmla="*/ 61 w 61"/>
                    <a:gd name="T21" fmla="*/ 11 h 24"/>
                    <a:gd name="T22" fmla="*/ 60 w 61"/>
                    <a:gd name="T23" fmla="*/ 6 h 24"/>
                    <a:gd name="T24" fmla="*/ 53 w 61"/>
                    <a:gd name="T25" fmla="*/ 10 h 24"/>
                    <a:gd name="T26" fmla="*/ 53 w 61"/>
                    <a:gd name="T27" fmla="*/ 6 h 24"/>
                    <a:gd name="T28" fmla="*/ 50 w 61"/>
                    <a:gd name="T29" fmla="*/ 9 h 24"/>
                    <a:gd name="T30" fmla="*/ 49 w 61"/>
                    <a:gd name="T31" fmla="*/ 5 h 24"/>
                    <a:gd name="T32" fmla="*/ 44 w 61"/>
                    <a:gd name="T33" fmla="*/ 8 h 24"/>
                    <a:gd name="T34" fmla="*/ 45 w 61"/>
                    <a:gd name="T35" fmla="*/ 7 h 24"/>
                    <a:gd name="T36" fmla="*/ 41 w 61"/>
                    <a:gd name="T37" fmla="*/ 12 h 24"/>
                    <a:gd name="T38" fmla="*/ 39 w 61"/>
                    <a:gd name="T39" fmla="*/ 7 h 24"/>
                    <a:gd name="T40" fmla="*/ 39 w 61"/>
                    <a:gd name="T41" fmla="*/ 10 h 24"/>
                    <a:gd name="T42" fmla="*/ 26 w 61"/>
                    <a:gd name="T43" fmla="*/ 4 h 24"/>
                    <a:gd name="T44" fmla="*/ 26 w 61"/>
                    <a:gd name="T45" fmla="*/ 8 h 24"/>
                    <a:gd name="T46" fmla="*/ 32 w 61"/>
                    <a:gd name="T47" fmla="*/ 5 h 24"/>
                    <a:gd name="T48" fmla="*/ 30 w 61"/>
                    <a:gd name="T49" fmla="*/ 15 h 24"/>
                    <a:gd name="T50" fmla="*/ 23 w 61"/>
                    <a:gd name="T51" fmla="*/ 6 h 24"/>
                    <a:gd name="T52" fmla="*/ 13 w 61"/>
                    <a:gd name="T53" fmla="*/ 8 h 24"/>
                    <a:gd name="T54" fmla="*/ 13 w 61"/>
                    <a:gd name="T55" fmla="*/ 7 h 24"/>
                    <a:gd name="T56" fmla="*/ 7 w 61"/>
                    <a:gd name="T57" fmla="*/ 10 h 24"/>
                    <a:gd name="T58" fmla="*/ 9 w 61"/>
                    <a:gd name="T59" fmla="*/ 11 h 24"/>
                    <a:gd name="T60" fmla="*/ 6 w 61"/>
                    <a:gd name="T61" fmla="*/ 14 h 24"/>
                    <a:gd name="T62" fmla="*/ 6 w 61"/>
                    <a:gd name="T63" fmla="*/ 12 h 24"/>
                    <a:gd name="T64" fmla="*/ 0 w 61"/>
                    <a:gd name="T65" fmla="*/ 18 h 24"/>
                    <a:gd name="T66" fmla="*/ 7 w 61"/>
                    <a:gd name="T67" fmla="*/ 14 h 24"/>
                    <a:gd name="T68" fmla="*/ 4 w 61"/>
                    <a:gd name="T6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1" h="24">
                      <a:moveTo>
                        <a:pt x="4" y="19"/>
                      </a:moveTo>
                      <a:cubicBezTo>
                        <a:pt x="7" y="24"/>
                        <a:pt x="11" y="21"/>
                        <a:pt x="15" y="22"/>
                      </a:cubicBezTo>
                      <a:cubicBezTo>
                        <a:pt x="22" y="20"/>
                        <a:pt x="16" y="12"/>
                        <a:pt x="22" y="1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7" y="21"/>
                        <a:pt x="36" y="23"/>
                        <a:pt x="42" y="15"/>
                      </a:cubicBezTo>
                      <a:cubicBezTo>
                        <a:pt x="42" y="16"/>
                        <a:pt x="43" y="17"/>
                        <a:pt x="42" y="19"/>
                      </a:cubicBezTo>
                      <a:cubicBezTo>
                        <a:pt x="46" y="18"/>
                        <a:pt x="44" y="6"/>
                        <a:pt x="50" y="9"/>
                      </a:cubicBezTo>
                      <a:cubicBezTo>
                        <a:pt x="44" y="14"/>
                        <a:pt x="51" y="14"/>
                        <a:pt x="50" y="20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2" y="20"/>
                        <a:pt x="57" y="17"/>
                        <a:pt x="60" y="18"/>
                      </a:cubicBezTo>
                      <a:cubicBezTo>
                        <a:pt x="60" y="15"/>
                        <a:pt x="58" y="12"/>
                        <a:pt x="61" y="11"/>
                      </a:cubicBezTo>
                      <a:cubicBezTo>
                        <a:pt x="60" y="11"/>
                        <a:pt x="60" y="8"/>
                        <a:pt x="60" y="6"/>
                      </a:cubicBezTo>
                      <a:cubicBezTo>
                        <a:pt x="57" y="8"/>
                        <a:pt x="55" y="7"/>
                        <a:pt x="53" y="10"/>
                      </a:cubicBezTo>
                      <a:cubicBezTo>
                        <a:pt x="52" y="7"/>
                        <a:pt x="55" y="9"/>
                        <a:pt x="53" y="6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8" y="8"/>
                        <a:pt x="52" y="5"/>
                        <a:pt x="49" y="5"/>
                      </a:cubicBezTo>
                      <a:cubicBezTo>
                        <a:pt x="49" y="7"/>
                        <a:pt x="46" y="8"/>
                        <a:pt x="44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3" y="8"/>
                        <a:pt x="40" y="7"/>
                        <a:pt x="41" y="12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5" y="9"/>
                        <a:pt x="33" y="0"/>
                        <a:pt x="26" y="4"/>
                      </a:cubicBezTo>
                      <a:cubicBezTo>
                        <a:pt x="28" y="5"/>
                        <a:pt x="26" y="7"/>
                        <a:pt x="26" y="8"/>
                      </a:cubicBezTo>
                      <a:cubicBezTo>
                        <a:pt x="28" y="10"/>
                        <a:pt x="29" y="5"/>
                        <a:pt x="32" y="5"/>
                      </a:cubicBezTo>
                      <a:cubicBezTo>
                        <a:pt x="32" y="8"/>
                        <a:pt x="27" y="13"/>
                        <a:pt x="30" y="15"/>
                      </a:cubicBezTo>
                      <a:cubicBezTo>
                        <a:pt x="27" y="11"/>
                        <a:pt x="24" y="15"/>
                        <a:pt x="23" y="6"/>
                      </a:cubicBezTo>
                      <a:cubicBezTo>
                        <a:pt x="19" y="6"/>
                        <a:pt x="17" y="10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12"/>
                        <a:pt x="10" y="4"/>
                        <a:pt x="7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3"/>
                        <a:pt x="8" y="13"/>
                        <a:pt x="6" y="14"/>
                      </a:cubicBez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6"/>
                        <a:pt x="1" y="17"/>
                        <a:pt x="0" y="18"/>
                      </a:cubicBezTo>
                      <a:cubicBezTo>
                        <a:pt x="2" y="18"/>
                        <a:pt x="5" y="15"/>
                        <a:pt x="7" y="14"/>
                      </a:cubicBezTo>
                      <a:cubicBezTo>
                        <a:pt x="6" y="16"/>
                        <a:pt x="6" y="20"/>
                        <a:pt x="4" y="1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5" name="Freeform 1279">
                  <a:extLst>
                    <a:ext uri="{FF2B5EF4-FFF2-40B4-BE49-F238E27FC236}">
                      <a16:creationId xmlns:a16="http://schemas.microsoft.com/office/drawing/2014/main" id="{9FC58AF5-7C26-824A-AF78-55B933C4C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5" y="2657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6" name="Freeform 1280">
                  <a:extLst>
                    <a:ext uri="{FF2B5EF4-FFF2-40B4-BE49-F238E27FC236}">
                      <a16:creationId xmlns:a16="http://schemas.microsoft.com/office/drawing/2014/main" id="{4A263DC8-2D9C-6648-B85A-8041D86DB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651"/>
                  <a:ext cx="41" cy="23"/>
                </a:xfrm>
                <a:custGeom>
                  <a:avLst/>
                  <a:gdLst>
                    <a:gd name="T0" fmla="*/ 34 w 47"/>
                    <a:gd name="T1" fmla="*/ 14 h 27"/>
                    <a:gd name="T2" fmla="*/ 32 w 47"/>
                    <a:gd name="T3" fmla="*/ 8 h 27"/>
                    <a:gd name="T4" fmla="*/ 33 w 47"/>
                    <a:gd name="T5" fmla="*/ 18 h 27"/>
                    <a:gd name="T6" fmla="*/ 27 w 47"/>
                    <a:gd name="T7" fmla="*/ 20 h 27"/>
                    <a:gd name="T8" fmla="*/ 28 w 47"/>
                    <a:gd name="T9" fmla="*/ 11 h 27"/>
                    <a:gd name="T10" fmla="*/ 23 w 47"/>
                    <a:gd name="T11" fmla="*/ 10 h 27"/>
                    <a:gd name="T12" fmla="*/ 23 w 47"/>
                    <a:gd name="T13" fmla="*/ 15 h 27"/>
                    <a:gd name="T14" fmla="*/ 17 w 47"/>
                    <a:gd name="T15" fmla="*/ 18 h 27"/>
                    <a:gd name="T16" fmla="*/ 20 w 47"/>
                    <a:gd name="T17" fmla="*/ 16 h 27"/>
                    <a:gd name="T18" fmla="*/ 16 w 47"/>
                    <a:gd name="T19" fmla="*/ 10 h 27"/>
                    <a:gd name="T20" fmla="*/ 3 w 47"/>
                    <a:gd name="T21" fmla="*/ 25 h 27"/>
                    <a:gd name="T22" fmla="*/ 7 w 47"/>
                    <a:gd name="T23" fmla="*/ 25 h 27"/>
                    <a:gd name="T24" fmla="*/ 8 w 47"/>
                    <a:gd name="T25" fmla="*/ 18 h 27"/>
                    <a:gd name="T26" fmla="*/ 12 w 47"/>
                    <a:gd name="T27" fmla="*/ 20 h 27"/>
                    <a:gd name="T28" fmla="*/ 9 w 47"/>
                    <a:gd name="T29" fmla="*/ 23 h 27"/>
                    <a:gd name="T30" fmla="*/ 40 w 47"/>
                    <a:gd name="T31" fmla="*/ 24 h 27"/>
                    <a:gd name="T32" fmla="*/ 36 w 47"/>
                    <a:gd name="T33" fmla="*/ 23 h 27"/>
                    <a:gd name="T34" fmla="*/ 40 w 47"/>
                    <a:gd name="T35" fmla="*/ 19 h 27"/>
                    <a:gd name="T36" fmla="*/ 38 w 47"/>
                    <a:gd name="T37" fmla="*/ 13 h 27"/>
                    <a:gd name="T38" fmla="*/ 40 w 47"/>
                    <a:gd name="T39" fmla="*/ 15 h 27"/>
                    <a:gd name="T40" fmla="*/ 40 w 47"/>
                    <a:gd name="T41" fmla="*/ 8 h 27"/>
                    <a:gd name="T42" fmla="*/ 47 w 47"/>
                    <a:gd name="T43" fmla="*/ 5 h 27"/>
                    <a:gd name="T44" fmla="*/ 36 w 47"/>
                    <a:gd name="T45" fmla="*/ 5 h 27"/>
                    <a:gd name="T46" fmla="*/ 34 w 47"/>
                    <a:gd name="T47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27">
                      <a:moveTo>
                        <a:pt x="34" y="14"/>
                      </a:moveTo>
                      <a:cubicBezTo>
                        <a:pt x="31" y="13"/>
                        <a:pt x="35" y="10"/>
                        <a:pt x="32" y="8"/>
                      </a:cubicBezTo>
                      <a:cubicBezTo>
                        <a:pt x="30" y="11"/>
                        <a:pt x="35" y="14"/>
                        <a:pt x="33" y="18"/>
                      </a:cubicBezTo>
                      <a:cubicBezTo>
                        <a:pt x="31" y="16"/>
                        <a:pt x="29" y="20"/>
                        <a:pt x="27" y="20"/>
                      </a:cubicBezTo>
                      <a:cubicBezTo>
                        <a:pt x="29" y="18"/>
                        <a:pt x="28" y="12"/>
                        <a:pt x="28" y="11"/>
                      </a:cubicBezTo>
                      <a:cubicBezTo>
                        <a:pt x="27" y="13"/>
                        <a:pt x="24" y="10"/>
                        <a:pt x="23" y="10"/>
                      </a:cubicBezTo>
                      <a:cubicBezTo>
                        <a:pt x="27" y="13"/>
                        <a:pt x="19" y="12"/>
                        <a:pt x="23" y="15"/>
                      </a:cubicBezTo>
                      <a:cubicBezTo>
                        <a:pt x="23" y="19"/>
                        <a:pt x="19" y="21"/>
                        <a:pt x="17" y="18"/>
                      </a:cubicBezTo>
                      <a:cubicBezTo>
                        <a:pt x="17" y="16"/>
                        <a:pt x="19" y="17"/>
                        <a:pt x="20" y="16"/>
                      </a:cubicBezTo>
                      <a:cubicBezTo>
                        <a:pt x="20" y="12"/>
                        <a:pt x="17" y="14"/>
                        <a:pt x="16" y="10"/>
                      </a:cubicBezTo>
                      <a:cubicBezTo>
                        <a:pt x="12" y="16"/>
                        <a:pt x="0" y="15"/>
                        <a:pt x="3" y="25"/>
                      </a:cubicBezTo>
                      <a:cubicBezTo>
                        <a:pt x="5" y="27"/>
                        <a:pt x="6" y="25"/>
                        <a:pt x="7" y="25"/>
                      </a:cubicBezTo>
                      <a:cubicBezTo>
                        <a:pt x="3" y="22"/>
                        <a:pt x="7" y="19"/>
                        <a:pt x="8" y="18"/>
                      </a:cubicBezTo>
                      <a:cubicBezTo>
                        <a:pt x="9" y="19"/>
                        <a:pt x="12" y="16"/>
                        <a:pt x="12" y="20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8" y="25"/>
                        <a:pt x="30" y="25"/>
                        <a:pt x="40" y="24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36" y="21"/>
                        <a:pt x="38" y="21"/>
                        <a:pt x="40" y="19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9" y="13"/>
                        <a:pt x="41" y="12"/>
                        <a:pt x="40" y="15"/>
                      </a:cubicBezTo>
                      <a:cubicBezTo>
                        <a:pt x="42" y="12"/>
                        <a:pt x="41" y="10"/>
                        <a:pt x="40" y="8"/>
                      </a:cubicBezTo>
                      <a:cubicBezTo>
                        <a:pt x="44" y="7"/>
                        <a:pt x="44" y="9"/>
                        <a:pt x="47" y="5"/>
                      </a:cubicBezTo>
                      <a:cubicBezTo>
                        <a:pt x="42" y="0"/>
                        <a:pt x="42" y="10"/>
                        <a:pt x="36" y="5"/>
                      </a:cubicBez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7" name="Freeform 1281">
                  <a:extLst>
                    <a:ext uri="{FF2B5EF4-FFF2-40B4-BE49-F238E27FC236}">
                      <a16:creationId xmlns:a16="http://schemas.microsoft.com/office/drawing/2014/main" id="{5D4D5560-8049-874D-9F4C-1C24B6BDA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4" y="2660"/>
                  <a:ext cx="2" cy="2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8" name="Freeform 1282">
                  <a:extLst>
                    <a:ext uri="{FF2B5EF4-FFF2-40B4-BE49-F238E27FC236}">
                      <a16:creationId xmlns:a16="http://schemas.microsoft.com/office/drawing/2014/main" id="{6416EE30-EB1E-E94E-BC50-4ED0C7FAB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" y="2668"/>
                  <a:ext cx="3" cy="4"/>
                </a:xfrm>
                <a:custGeom>
                  <a:avLst/>
                  <a:gdLst>
                    <a:gd name="T0" fmla="*/ 2 w 3"/>
                    <a:gd name="T1" fmla="*/ 5 h 5"/>
                    <a:gd name="T2" fmla="*/ 3 w 3"/>
                    <a:gd name="T3" fmla="*/ 1 h 5"/>
                    <a:gd name="T4" fmla="*/ 2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0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9" name="Freeform 1283">
                  <a:extLst>
                    <a:ext uri="{FF2B5EF4-FFF2-40B4-BE49-F238E27FC236}">
                      <a16:creationId xmlns:a16="http://schemas.microsoft.com/office/drawing/2014/main" id="{FD85A091-A68A-D04E-AC1B-CAD494D61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4" y="2660"/>
                  <a:ext cx="2" cy="1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0" name="Freeform 1284">
                  <a:extLst>
                    <a:ext uri="{FF2B5EF4-FFF2-40B4-BE49-F238E27FC236}">
                      <a16:creationId xmlns:a16="http://schemas.microsoft.com/office/drawing/2014/main" id="{E169EFF8-CA1A-7043-AA4B-EBE06E669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662"/>
                  <a:ext cx="13" cy="11"/>
                </a:xfrm>
                <a:custGeom>
                  <a:avLst/>
                  <a:gdLst>
                    <a:gd name="T0" fmla="*/ 0 w 14"/>
                    <a:gd name="T1" fmla="*/ 13 h 13"/>
                    <a:gd name="T2" fmla="*/ 11 w 14"/>
                    <a:gd name="T3" fmla="*/ 13 h 13"/>
                    <a:gd name="T4" fmla="*/ 11 w 14"/>
                    <a:gd name="T5" fmla="*/ 1 h 13"/>
                    <a:gd name="T6" fmla="*/ 6 w 14"/>
                    <a:gd name="T7" fmla="*/ 9 h 13"/>
                    <a:gd name="T8" fmla="*/ 0 w 14"/>
                    <a:gd name="T9" fmla="*/ 9 h 13"/>
                    <a:gd name="T10" fmla="*/ 0 w 14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cubicBezTo>
                        <a:pt x="4" y="13"/>
                        <a:pt x="6" y="10"/>
                        <a:pt x="11" y="13"/>
                      </a:cubicBezTo>
                      <a:cubicBezTo>
                        <a:pt x="14" y="9"/>
                        <a:pt x="10" y="5"/>
                        <a:pt x="11" y="1"/>
                      </a:cubicBezTo>
                      <a:cubicBezTo>
                        <a:pt x="9" y="0"/>
                        <a:pt x="9" y="7"/>
                        <a:pt x="6" y="9"/>
                      </a:cubicBezTo>
                      <a:cubicBezTo>
                        <a:pt x="5" y="5"/>
                        <a:pt x="2" y="9"/>
                        <a:pt x="0" y="9"/>
                      </a:cubicBezTo>
                      <a:cubicBezTo>
                        <a:pt x="0" y="10"/>
                        <a:pt x="0" y="12"/>
                        <a:pt x="0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1" name="Freeform 1285">
                  <a:extLst>
                    <a:ext uri="{FF2B5EF4-FFF2-40B4-BE49-F238E27FC236}">
                      <a16:creationId xmlns:a16="http://schemas.microsoft.com/office/drawing/2014/main" id="{F549F5C2-99C8-DE42-8350-9AB5E52D9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" y="2653"/>
                  <a:ext cx="99" cy="19"/>
                </a:xfrm>
                <a:custGeom>
                  <a:avLst/>
                  <a:gdLst>
                    <a:gd name="T0" fmla="*/ 95 w 115"/>
                    <a:gd name="T1" fmla="*/ 10 h 23"/>
                    <a:gd name="T2" fmla="*/ 89 w 115"/>
                    <a:gd name="T3" fmla="*/ 11 h 23"/>
                    <a:gd name="T4" fmla="*/ 92 w 115"/>
                    <a:gd name="T5" fmla="*/ 8 h 23"/>
                    <a:gd name="T6" fmla="*/ 87 w 115"/>
                    <a:gd name="T7" fmla="*/ 6 h 23"/>
                    <a:gd name="T8" fmla="*/ 87 w 115"/>
                    <a:gd name="T9" fmla="*/ 8 h 23"/>
                    <a:gd name="T10" fmla="*/ 77 w 115"/>
                    <a:gd name="T11" fmla="*/ 10 h 23"/>
                    <a:gd name="T12" fmla="*/ 75 w 115"/>
                    <a:gd name="T13" fmla="*/ 15 h 23"/>
                    <a:gd name="T14" fmla="*/ 68 w 115"/>
                    <a:gd name="T15" fmla="*/ 6 h 23"/>
                    <a:gd name="T16" fmla="*/ 70 w 115"/>
                    <a:gd name="T17" fmla="*/ 18 h 23"/>
                    <a:gd name="T18" fmla="*/ 58 w 115"/>
                    <a:gd name="T19" fmla="*/ 14 h 23"/>
                    <a:gd name="T20" fmla="*/ 60 w 115"/>
                    <a:gd name="T21" fmla="*/ 13 h 23"/>
                    <a:gd name="T22" fmla="*/ 54 w 115"/>
                    <a:gd name="T23" fmla="*/ 13 h 23"/>
                    <a:gd name="T24" fmla="*/ 54 w 115"/>
                    <a:gd name="T25" fmla="*/ 8 h 23"/>
                    <a:gd name="T26" fmla="*/ 45 w 115"/>
                    <a:gd name="T27" fmla="*/ 8 h 23"/>
                    <a:gd name="T28" fmla="*/ 46 w 115"/>
                    <a:gd name="T29" fmla="*/ 6 h 23"/>
                    <a:gd name="T30" fmla="*/ 28 w 115"/>
                    <a:gd name="T31" fmla="*/ 10 h 23"/>
                    <a:gd name="T32" fmla="*/ 25 w 115"/>
                    <a:gd name="T33" fmla="*/ 6 h 23"/>
                    <a:gd name="T34" fmla="*/ 27 w 115"/>
                    <a:gd name="T35" fmla="*/ 16 h 23"/>
                    <a:gd name="T36" fmla="*/ 19 w 115"/>
                    <a:gd name="T37" fmla="*/ 16 h 23"/>
                    <a:gd name="T38" fmla="*/ 21 w 115"/>
                    <a:gd name="T39" fmla="*/ 9 h 23"/>
                    <a:gd name="T40" fmla="*/ 17 w 115"/>
                    <a:gd name="T41" fmla="*/ 12 h 23"/>
                    <a:gd name="T42" fmla="*/ 14 w 115"/>
                    <a:gd name="T43" fmla="*/ 6 h 23"/>
                    <a:gd name="T44" fmla="*/ 6 w 115"/>
                    <a:gd name="T45" fmla="*/ 15 h 23"/>
                    <a:gd name="T46" fmla="*/ 1 w 115"/>
                    <a:gd name="T47" fmla="*/ 13 h 23"/>
                    <a:gd name="T48" fmla="*/ 5 w 115"/>
                    <a:gd name="T49" fmla="*/ 22 h 23"/>
                    <a:gd name="T50" fmla="*/ 31 w 115"/>
                    <a:gd name="T51" fmla="*/ 21 h 23"/>
                    <a:gd name="T52" fmla="*/ 37 w 115"/>
                    <a:gd name="T53" fmla="*/ 16 h 23"/>
                    <a:gd name="T54" fmla="*/ 38 w 115"/>
                    <a:gd name="T55" fmla="*/ 22 h 23"/>
                    <a:gd name="T56" fmla="*/ 38 w 115"/>
                    <a:gd name="T57" fmla="*/ 16 h 23"/>
                    <a:gd name="T58" fmla="*/ 42 w 115"/>
                    <a:gd name="T59" fmla="*/ 21 h 23"/>
                    <a:gd name="T60" fmla="*/ 44 w 115"/>
                    <a:gd name="T61" fmla="*/ 16 h 23"/>
                    <a:gd name="T62" fmla="*/ 47 w 115"/>
                    <a:gd name="T63" fmla="*/ 23 h 23"/>
                    <a:gd name="T64" fmla="*/ 88 w 115"/>
                    <a:gd name="T65" fmla="*/ 20 h 23"/>
                    <a:gd name="T66" fmla="*/ 87 w 115"/>
                    <a:gd name="T67" fmla="*/ 15 h 23"/>
                    <a:gd name="T68" fmla="*/ 102 w 115"/>
                    <a:gd name="T69" fmla="*/ 15 h 23"/>
                    <a:gd name="T70" fmla="*/ 104 w 115"/>
                    <a:gd name="T71" fmla="*/ 11 h 23"/>
                    <a:gd name="T72" fmla="*/ 104 w 115"/>
                    <a:gd name="T73" fmla="*/ 21 h 23"/>
                    <a:gd name="T74" fmla="*/ 109 w 115"/>
                    <a:gd name="T75" fmla="*/ 20 h 23"/>
                    <a:gd name="T76" fmla="*/ 106 w 115"/>
                    <a:gd name="T77" fmla="*/ 17 h 23"/>
                    <a:gd name="T78" fmla="*/ 111 w 115"/>
                    <a:gd name="T79" fmla="*/ 19 h 23"/>
                    <a:gd name="T80" fmla="*/ 107 w 115"/>
                    <a:gd name="T81" fmla="*/ 8 h 23"/>
                    <a:gd name="T82" fmla="*/ 95 w 115"/>
                    <a:gd name="T83" fmla="*/ 3 h 23"/>
                    <a:gd name="T84" fmla="*/ 95 w 115"/>
                    <a:gd name="T85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5" h="23">
                      <a:moveTo>
                        <a:pt x="95" y="10"/>
                      </a:moveTo>
                      <a:cubicBezTo>
                        <a:pt x="93" y="10"/>
                        <a:pt x="91" y="13"/>
                        <a:pt x="89" y="11"/>
                      </a:cubicBezTo>
                      <a:cubicBezTo>
                        <a:pt x="89" y="9"/>
                        <a:pt x="90" y="8"/>
                        <a:pt x="92" y="8"/>
                      </a:cubicBezTo>
                      <a:cubicBezTo>
                        <a:pt x="91" y="3"/>
                        <a:pt x="89" y="9"/>
                        <a:pt x="87" y="6"/>
                      </a:cubicBezTo>
                      <a:cubicBezTo>
                        <a:pt x="87" y="6"/>
                        <a:pt x="88" y="7"/>
                        <a:pt x="87" y="8"/>
                      </a:cubicBezTo>
                      <a:cubicBezTo>
                        <a:pt x="82" y="7"/>
                        <a:pt x="84" y="13"/>
                        <a:pt x="77" y="10"/>
                      </a:cubicBezTo>
                      <a:cubicBezTo>
                        <a:pt x="76" y="11"/>
                        <a:pt x="75" y="11"/>
                        <a:pt x="75" y="15"/>
                      </a:cubicBezTo>
                      <a:cubicBezTo>
                        <a:pt x="71" y="10"/>
                        <a:pt x="73" y="10"/>
                        <a:pt x="68" y="6"/>
                      </a:cubicBezTo>
                      <a:cubicBezTo>
                        <a:pt x="68" y="8"/>
                        <a:pt x="70" y="13"/>
                        <a:pt x="70" y="18"/>
                      </a:cubicBezTo>
                      <a:cubicBezTo>
                        <a:pt x="63" y="11"/>
                        <a:pt x="62" y="18"/>
                        <a:pt x="58" y="14"/>
                      </a:cubicBezTo>
                      <a:cubicBezTo>
                        <a:pt x="58" y="14"/>
                        <a:pt x="59" y="12"/>
                        <a:pt x="60" y="13"/>
                      </a:cubicBezTo>
                      <a:cubicBezTo>
                        <a:pt x="60" y="7"/>
                        <a:pt x="56" y="14"/>
                        <a:pt x="54" y="13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2" y="9"/>
                        <a:pt x="48" y="12"/>
                        <a:pt x="45" y="8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0" y="10"/>
                        <a:pt x="33" y="8"/>
                        <a:pt x="28" y="1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18" y="11"/>
                        <a:pt x="32" y="8"/>
                        <a:pt x="27" y="16"/>
                      </a:cubicBezTo>
                      <a:cubicBezTo>
                        <a:pt x="26" y="6"/>
                        <a:pt x="23" y="19"/>
                        <a:pt x="19" y="16"/>
                      </a:cubicBezTo>
                      <a:cubicBezTo>
                        <a:pt x="17" y="12"/>
                        <a:pt x="23" y="13"/>
                        <a:pt x="21" y="9"/>
                      </a:cubicBezTo>
                      <a:cubicBezTo>
                        <a:pt x="20" y="14"/>
                        <a:pt x="19" y="11"/>
                        <a:pt x="17" y="12"/>
                      </a:cubicBezTo>
                      <a:cubicBezTo>
                        <a:pt x="17" y="7"/>
                        <a:pt x="12" y="11"/>
                        <a:pt x="14" y="6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2"/>
                        <a:pt x="3" y="13"/>
                        <a:pt x="1" y="13"/>
                      </a:cubicBezTo>
                      <a:cubicBezTo>
                        <a:pt x="5" y="13"/>
                        <a:pt x="0" y="20"/>
                        <a:pt x="5" y="22"/>
                      </a:cubicBezTo>
                      <a:cubicBezTo>
                        <a:pt x="11" y="20"/>
                        <a:pt x="22" y="18"/>
                        <a:pt x="31" y="21"/>
                      </a:cubicBezTo>
                      <a:cubicBezTo>
                        <a:pt x="31" y="14"/>
                        <a:pt x="36" y="21"/>
                        <a:pt x="37" y="16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43" y="20"/>
                        <a:pt x="37" y="18"/>
                        <a:pt x="38" y="16"/>
                      </a:cubicBezTo>
                      <a:cubicBezTo>
                        <a:pt x="40" y="15"/>
                        <a:pt x="42" y="19"/>
                        <a:pt x="42" y="21"/>
                      </a:cubicBezTo>
                      <a:cubicBezTo>
                        <a:pt x="46" y="21"/>
                        <a:pt x="43" y="19"/>
                        <a:pt x="44" y="16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59" y="21"/>
                        <a:pt x="74" y="16"/>
                        <a:pt x="88" y="20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93" y="18"/>
                        <a:pt x="97" y="6"/>
                        <a:pt x="102" y="15"/>
                      </a:cubicBezTo>
                      <a:cubicBezTo>
                        <a:pt x="104" y="11"/>
                        <a:pt x="104" y="11"/>
                        <a:pt x="104" y="11"/>
                      </a:cubicBezTo>
                      <a:cubicBezTo>
                        <a:pt x="103" y="13"/>
                        <a:pt x="105" y="18"/>
                        <a:pt x="104" y="21"/>
                      </a:cubicBezTo>
                      <a:cubicBezTo>
                        <a:pt x="105" y="19"/>
                        <a:pt x="107" y="21"/>
                        <a:pt x="109" y="20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8" y="14"/>
                        <a:pt x="110" y="16"/>
                        <a:pt x="111" y="19"/>
                      </a:cubicBezTo>
                      <a:cubicBezTo>
                        <a:pt x="115" y="15"/>
                        <a:pt x="108" y="12"/>
                        <a:pt x="107" y="8"/>
                      </a:cubicBezTo>
                      <a:cubicBezTo>
                        <a:pt x="101" y="16"/>
                        <a:pt x="101" y="0"/>
                        <a:pt x="95" y="3"/>
                      </a:cubicBezTo>
                      <a:cubicBezTo>
                        <a:pt x="91" y="6"/>
                        <a:pt x="95" y="8"/>
                        <a:pt x="95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2" name="Freeform 1286">
                  <a:extLst>
                    <a:ext uri="{FF2B5EF4-FFF2-40B4-BE49-F238E27FC236}">
                      <a16:creationId xmlns:a16="http://schemas.microsoft.com/office/drawing/2014/main" id="{8D919A62-729C-4D48-A031-719AAF585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" y="26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3" name="Freeform 1287">
                  <a:extLst>
                    <a:ext uri="{FF2B5EF4-FFF2-40B4-BE49-F238E27FC236}">
                      <a16:creationId xmlns:a16="http://schemas.microsoft.com/office/drawing/2014/main" id="{2960B0CA-E587-4B40-A0F0-E5498FFE5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0" y="266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4" name="Freeform 1288">
                  <a:extLst>
                    <a:ext uri="{FF2B5EF4-FFF2-40B4-BE49-F238E27FC236}">
                      <a16:creationId xmlns:a16="http://schemas.microsoft.com/office/drawing/2014/main" id="{09217145-E2A8-8D46-AED3-24A5F7015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6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5" name="Freeform 1289">
                  <a:extLst>
                    <a:ext uri="{FF2B5EF4-FFF2-40B4-BE49-F238E27FC236}">
                      <a16:creationId xmlns:a16="http://schemas.microsoft.com/office/drawing/2014/main" id="{BB54ED2A-DB57-D341-95F8-CB9FE690B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" y="2660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6" name="Freeform 1290">
                  <a:extLst>
                    <a:ext uri="{FF2B5EF4-FFF2-40B4-BE49-F238E27FC236}">
                      <a16:creationId xmlns:a16="http://schemas.microsoft.com/office/drawing/2014/main" id="{A09CFA00-2BAD-1843-9A5A-9100EC07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6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7" name="Freeform 1291">
                  <a:extLst>
                    <a:ext uri="{FF2B5EF4-FFF2-40B4-BE49-F238E27FC236}">
                      <a16:creationId xmlns:a16="http://schemas.microsoft.com/office/drawing/2014/main" id="{A80E3FC0-2110-6F49-9055-DE10347E2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5" y="265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8" name="Freeform 1292">
                  <a:extLst>
                    <a:ext uri="{FF2B5EF4-FFF2-40B4-BE49-F238E27FC236}">
                      <a16:creationId xmlns:a16="http://schemas.microsoft.com/office/drawing/2014/main" id="{00E95D1D-EA6B-544F-9C7D-5A28AEC72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2655"/>
                  <a:ext cx="169" cy="29"/>
                </a:xfrm>
                <a:custGeom>
                  <a:avLst/>
                  <a:gdLst>
                    <a:gd name="T0" fmla="*/ 6 w 196"/>
                    <a:gd name="T1" fmla="*/ 16 h 33"/>
                    <a:gd name="T2" fmla="*/ 3 w 196"/>
                    <a:gd name="T3" fmla="*/ 23 h 33"/>
                    <a:gd name="T4" fmla="*/ 10 w 196"/>
                    <a:gd name="T5" fmla="*/ 26 h 33"/>
                    <a:gd name="T6" fmla="*/ 20 w 196"/>
                    <a:gd name="T7" fmla="*/ 22 h 33"/>
                    <a:gd name="T8" fmla="*/ 42 w 196"/>
                    <a:gd name="T9" fmla="*/ 21 h 33"/>
                    <a:gd name="T10" fmla="*/ 57 w 196"/>
                    <a:gd name="T11" fmla="*/ 23 h 33"/>
                    <a:gd name="T12" fmla="*/ 76 w 196"/>
                    <a:gd name="T13" fmla="*/ 17 h 33"/>
                    <a:gd name="T14" fmla="*/ 80 w 196"/>
                    <a:gd name="T15" fmla="*/ 19 h 33"/>
                    <a:gd name="T16" fmla="*/ 90 w 196"/>
                    <a:gd name="T17" fmla="*/ 21 h 33"/>
                    <a:gd name="T18" fmla="*/ 95 w 196"/>
                    <a:gd name="T19" fmla="*/ 10 h 33"/>
                    <a:gd name="T20" fmla="*/ 105 w 196"/>
                    <a:gd name="T21" fmla="*/ 10 h 33"/>
                    <a:gd name="T22" fmla="*/ 112 w 196"/>
                    <a:gd name="T23" fmla="*/ 14 h 33"/>
                    <a:gd name="T24" fmla="*/ 125 w 196"/>
                    <a:gd name="T25" fmla="*/ 14 h 33"/>
                    <a:gd name="T26" fmla="*/ 139 w 196"/>
                    <a:gd name="T27" fmla="*/ 16 h 33"/>
                    <a:gd name="T28" fmla="*/ 150 w 196"/>
                    <a:gd name="T29" fmla="*/ 13 h 33"/>
                    <a:gd name="T30" fmla="*/ 158 w 196"/>
                    <a:gd name="T31" fmla="*/ 9 h 33"/>
                    <a:gd name="T32" fmla="*/ 161 w 196"/>
                    <a:gd name="T33" fmla="*/ 14 h 33"/>
                    <a:gd name="T34" fmla="*/ 168 w 196"/>
                    <a:gd name="T35" fmla="*/ 13 h 33"/>
                    <a:gd name="T36" fmla="*/ 195 w 196"/>
                    <a:gd name="T37" fmla="*/ 14 h 33"/>
                    <a:gd name="T38" fmla="*/ 181 w 196"/>
                    <a:gd name="T39" fmla="*/ 12 h 33"/>
                    <a:gd name="T40" fmla="*/ 179 w 196"/>
                    <a:gd name="T41" fmla="*/ 15 h 33"/>
                    <a:gd name="T42" fmla="*/ 176 w 196"/>
                    <a:gd name="T43" fmla="*/ 4 h 33"/>
                    <a:gd name="T44" fmla="*/ 172 w 196"/>
                    <a:gd name="T45" fmla="*/ 2 h 33"/>
                    <a:gd name="T46" fmla="*/ 163 w 196"/>
                    <a:gd name="T47" fmla="*/ 4 h 33"/>
                    <a:gd name="T48" fmla="*/ 155 w 196"/>
                    <a:gd name="T49" fmla="*/ 2 h 33"/>
                    <a:gd name="T50" fmla="*/ 142 w 196"/>
                    <a:gd name="T51" fmla="*/ 2 h 33"/>
                    <a:gd name="T52" fmla="*/ 131 w 196"/>
                    <a:gd name="T53" fmla="*/ 5 h 33"/>
                    <a:gd name="T54" fmla="*/ 131 w 196"/>
                    <a:gd name="T55" fmla="*/ 3 h 33"/>
                    <a:gd name="T56" fmla="*/ 128 w 196"/>
                    <a:gd name="T57" fmla="*/ 3 h 33"/>
                    <a:gd name="T58" fmla="*/ 119 w 196"/>
                    <a:gd name="T59" fmla="*/ 5 h 33"/>
                    <a:gd name="T60" fmla="*/ 111 w 196"/>
                    <a:gd name="T61" fmla="*/ 8 h 33"/>
                    <a:gd name="T62" fmla="*/ 108 w 196"/>
                    <a:gd name="T63" fmla="*/ 3 h 33"/>
                    <a:gd name="T64" fmla="*/ 97 w 196"/>
                    <a:gd name="T65" fmla="*/ 3 h 33"/>
                    <a:gd name="T66" fmla="*/ 93 w 196"/>
                    <a:gd name="T67" fmla="*/ 8 h 33"/>
                    <a:gd name="T68" fmla="*/ 80 w 196"/>
                    <a:gd name="T69" fmla="*/ 10 h 33"/>
                    <a:gd name="T70" fmla="*/ 61 w 196"/>
                    <a:gd name="T71" fmla="*/ 13 h 33"/>
                    <a:gd name="T72" fmla="*/ 56 w 196"/>
                    <a:gd name="T73" fmla="*/ 12 h 33"/>
                    <a:gd name="T74" fmla="*/ 36 w 196"/>
                    <a:gd name="T75" fmla="*/ 14 h 33"/>
                    <a:gd name="T76" fmla="*/ 44 w 196"/>
                    <a:gd name="T77" fmla="*/ 19 h 33"/>
                    <a:gd name="T78" fmla="*/ 35 w 196"/>
                    <a:gd name="T7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6" h="33">
                      <a:moveTo>
                        <a:pt x="16" y="10"/>
                      </a:moveTo>
                      <a:cubicBezTo>
                        <a:pt x="13" y="11"/>
                        <a:pt x="9" y="13"/>
                        <a:pt x="6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5" y="15"/>
                        <a:pt x="0" y="19"/>
                        <a:pt x="3" y="23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8" y="17"/>
                        <a:pt x="7" y="25"/>
                        <a:pt x="10" y="26"/>
                      </a:cubicBezTo>
                      <a:cubicBezTo>
                        <a:pt x="14" y="25"/>
                        <a:pt x="16" y="16"/>
                        <a:pt x="19" y="18"/>
                      </a:cubicBezTo>
                      <a:cubicBezTo>
                        <a:pt x="21" y="18"/>
                        <a:pt x="21" y="20"/>
                        <a:pt x="20" y="22"/>
                      </a:cubicBezTo>
                      <a:cubicBezTo>
                        <a:pt x="24" y="23"/>
                        <a:pt x="25" y="16"/>
                        <a:pt x="27" y="15"/>
                      </a:cubicBezTo>
                      <a:cubicBezTo>
                        <a:pt x="28" y="33"/>
                        <a:pt x="37" y="10"/>
                        <a:pt x="42" y="21"/>
                      </a:cubicBezTo>
                      <a:cubicBezTo>
                        <a:pt x="46" y="20"/>
                        <a:pt x="50" y="22"/>
                        <a:pt x="54" y="18"/>
                      </a:cubicBezTo>
                      <a:cubicBezTo>
                        <a:pt x="52" y="22"/>
                        <a:pt x="58" y="18"/>
                        <a:pt x="57" y="23"/>
                      </a:cubicBezTo>
                      <a:cubicBezTo>
                        <a:pt x="58" y="13"/>
                        <a:pt x="68" y="28"/>
                        <a:pt x="69" y="15"/>
                      </a:cubicBezTo>
                      <a:cubicBezTo>
                        <a:pt x="74" y="18"/>
                        <a:pt x="69" y="14"/>
                        <a:pt x="76" y="17"/>
                      </a:cubicBezTo>
                      <a:cubicBezTo>
                        <a:pt x="76" y="18"/>
                        <a:pt x="74" y="18"/>
                        <a:pt x="74" y="19"/>
                      </a:cubicBezTo>
                      <a:cubicBezTo>
                        <a:pt x="77" y="21"/>
                        <a:pt x="78" y="13"/>
                        <a:pt x="80" y="19"/>
                      </a:cubicBezTo>
                      <a:cubicBezTo>
                        <a:pt x="85" y="20"/>
                        <a:pt x="81" y="16"/>
                        <a:pt x="84" y="12"/>
                      </a:cubicBezTo>
                      <a:cubicBezTo>
                        <a:pt x="89" y="14"/>
                        <a:pt x="88" y="15"/>
                        <a:pt x="90" y="21"/>
                      </a:cubicBezTo>
                      <a:cubicBezTo>
                        <a:pt x="91" y="14"/>
                        <a:pt x="94" y="17"/>
                        <a:pt x="97" y="14"/>
                      </a:cubicBezTo>
                      <a:cubicBezTo>
                        <a:pt x="96" y="14"/>
                        <a:pt x="92" y="13"/>
                        <a:pt x="95" y="10"/>
                      </a:cubicBezTo>
                      <a:cubicBezTo>
                        <a:pt x="101" y="11"/>
                        <a:pt x="99" y="6"/>
                        <a:pt x="105" y="5"/>
                      </a:cubicBezTo>
                      <a:cubicBezTo>
                        <a:pt x="108" y="11"/>
                        <a:pt x="99" y="5"/>
                        <a:pt x="105" y="10"/>
                      </a:cubicBezTo>
                      <a:cubicBezTo>
                        <a:pt x="101" y="13"/>
                        <a:pt x="98" y="13"/>
                        <a:pt x="96" y="18"/>
                      </a:cubicBezTo>
                      <a:cubicBezTo>
                        <a:pt x="101" y="18"/>
                        <a:pt x="107" y="17"/>
                        <a:pt x="112" y="14"/>
                      </a:cubicBezTo>
                      <a:cubicBezTo>
                        <a:pt x="115" y="15"/>
                        <a:pt x="111" y="17"/>
                        <a:pt x="113" y="18"/>
                      </a:cubicBezTo>
                      <a:cubicBezTo>
                        <a:pt x="118" y="21"/>
                        <a:pt x="121" y="11"/>
                        <a:pt x="125" y="14"/>
                      </a:cubicBezTo>
                      <a:cubicBezTo>
                        <a:pt x="125" y="18"/>
                        <a:pt x="125" y="18"/>
                        <a:pt x="125" y="18"/>
                      </a:cubicBezTo>
                      <a:cubicBezTo>
                        <a:pt x="127" y="13"/>
                        <a:pt x="134" y="18"/>
                        <a:pt x="139" y="16"/>
                      </a:cubicBezTo>
                      <a:cubicBezTo>
                        <a:pt x="138" y="14"/>
                        <a:pt x="138" y="13"/>
                        <a:pt x="138" y="12"/>
                      </a:cubicBezTo>
                      <a:cubicBezTo>
                        <a:pt x="138" y="21"/>
                        <a:pt x="145" y="7"/>
                        <a:pt x="150" y="13"/>
                      </a:cubicBezTo>
                      <a:cubicBezTo>
                        <a:pt x="149" y="8"/>
                        <a:pt x="154" y="4"/>
                        <a:pt x="157" y="4"/>
                      </a:cubicBezTo>
                      <a:cubicBezTo>
                        <a:pt x="158" y="5"/>
                        <a:pt x="158" y="8"/>
                        <a:pt x="158" y="9"/>
                      </a:cubicBezTo>
                      <a:cubicBezTo>
                        <a:pt x="153" y="6"/>
                        <a:pt x="153" y="15"/>
                        <a:pt x="149" y="18"/>
                      </a:cubicBezTo>
                      <a:cubicBezTo>
                        <a:pt x="153" y="15"/>
                        <a:pt x="158" y="18"/>
                        <a:pt x="161" y="14"/>
                      </a:cubicBezTo>
                      <a:cubicBezTo>
                        <a:pt x="159" y="18"/>
                        <a:pt x="159" y="18"/>
                        <a:pt x="159" y="18"/>
                      </a:cubicBezTo>
                      <a:cubicBezTo>
                        <a:pt x="164" y="19"/>
                        <a:pt x="163" y="8"/>
                        <a:pt x="168" y="13"/>
                      </a:cubicBezTo>
                      <a:cubicBezTo>
                        <a:pt x="167" y="16"/>
                        <a:pt x="167" y="16"/>
                        <a:pt x="167" y="16"/>
                      </a:cubicBezTo>
                      <a:cubicBezTo>
                        <a:pt x="177" y="15"/>
                        <a:pt x="188" y="21"/>
                        <a:pt x="195" y="14"/>
                      </a:cubicBezTo>
                      <a:cubicBezTo>
                        <a:pt x="196" y="11"/>
                        <a:pt x="192" y="5"/>
                        <a:pt x="192" y="3"/>
                      </a:cubicBezTo>
                      <a:cubicBezTo>
                        <a:pt x="187" y="5"/>
                        <a:pt x="185" y="10"/>
                        <a:pt x="181" y="12"/>
                      </a:cubicBezTo>
                      <a:cubicBezTo>
                        <a:pt x="181" y="7"/>
                        <a:pt x="181" y="7"/>
                        <a:pt x="181" y="7"/>
                      </a:cubicBezTo>
                      <a:cubicBezTo>
                        <a:pt x="181" y="11"/>
                        <a:pt x="177" y="13"/>
                        <a:pt x="179" y="15"/>
                      </a:cubicBezTo>
                      <a:cubicBezTo>
                        <a:pt x="176" y="18"/>
                        <a:pt x="177" y="11"/>
                        <a:pt x="174" y="14"/>
                      </a:cubicBezTo>
                      <a:cubicBezTo>
                        <a:pt x="174" y="9"/>
                        <a:pt x="176" y="8"/>
                        <a:pt x="176" y="4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4" y="4"/>
                        <a:pt x="171" y="4"/>
                        <a:pt x="172" y="2"/>
                      </a:cubicBezTo>
                      <a:cubicBezTo>
                        <a:pt x="167" y="9"/>
                        <a:pt x="165" y="0"/>
                        <a:pt x="160" y="3"/>
                      </a:cubicBezTo>
                      <a:cubicBezTo>
                        <a:pt x="163" y="4"/>
                        <a:pt x="163" y="4"/>
                        <a:pt x="163" y="4"/>
                      </a:cubicBezTo>
                      <a:cubicBezTo>
                        <a:pt x="163" y="7"/>
                        <a:pt x="161" y="6"/>
                        <a:pt x="160" y="7"/>
                      </a:cubicBezTo>
                      <a:cubicBezTo>
                        <a:pt x="158" y="3"/>
                        <a:pt x="157" y="4"/>
                        <a:pt x="155" y="2"/>
                      </a:cubicBezTo>
                      <a:cubicBezTo>
                        <a:pt x="152" y="4"/>
                        <a:pt x="151" y="9"/>
                        <a:pt x="148" y="9"/>
                      </a:cubicBezTo>
                      <a:cubicBezTo>
                        <a:pt x="149" y="4"/>
                        <a:pt x="143" y="6"/>
                        <a:pt x="142" y="2"/>
                      </a:cubicBezTo>
                      <a:cubicBezTo>
                        <a:pt x="141" y="7"/>
                        <a:pt x="136" y="4"/>
                        <a:pt x="135" y="7"/>
                      </a:cubicBezTo>
                      <a:cubicBezTo>
                        <a:pt x="134" y="8"/>
                        <a:pt x="131" y="8"/>
                        <a:pt x="131" y="5"/>
                      </a:cubicBezTo>
                      <a:cubicBezTo>
                        <a:pt x="133" y="4"/>
                        <a:pt x="133" y="4"/>
                        <a:pt x="133" y="4"/>
                      </a:cubicBezTo>
                      <a:cubicBezTo>
                        <a:pt x="131" y="3"/>
                        <a:pt x="131" y="3"/>
                        <a:pt x="131" y="3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6"/>
                        <a:pt x="128" y="3"/>
                      </a:cubicBezTo>
                      <a:cubicBezTo>
                        <a:pt x="128" y="2"/>
                        <a:pt x="129" y="2"/>
                        <a:pt x="130" y="1"/>
                      </a:cubicBezTo>
                      <a:cubicBezTo>
                        <a:pt x="126" y="1"/>
                        <a:pt x="123" y="10"/>
                        <a:pt x="119" y="5"/>
                      </a:cubicBezTo>
                      <a:cubicBezTo>
                        <a:pt x="119" y="8"/>
                        <a:pt x="114" y="8"/>
                        <a:pt x="115" y="14"/>
                      </a:cubicBezTo>
                      <a:cubicBezTo>
                        <a:pt x="114" y="12"/>
                        <a:pt x="114" y="7"/>
                        <a:pt x="111" y="8"/>
                      </a:cubicBezTo>
                      <a:cubicBezTo>
                        <a:pt x="109" y="13"/>
                        <a:pt x="107" y="6"/>
                        <a:pt x="105" y="9"/>
                      </a:cubicBezTo>
                      <a:cubicBezTo>
                        <a:pt x="108" y="4"/>
                        <a:pt x="105" y="8"/>
                        <a:pt x="108" y="3"/>
                      </a:cubicBezTo>
                      <a:cubicBezTo>
                        <a:pt x="105" y="1"/>
                        <a:pt x="102" y="7"/>
                        <a:pt x="98" y="7"/>
                      </a:cubicBezTo>
                      <a:cubicBezTo>
                        <a:pt x="97" y="3"/>
                        <a:pt x="97" y="3"/>
                        <a:pt x="97" y="3"/>
                      </a:cubicBezTo>
                      <a:cubicBezTo>
                        <a:pt x="96" y="4"/>
                        <a:pt x="94" y="9"/>
                        <a:pt x="93" y="4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0" y="6"/>
                        <a:pt x="86" y="7"/>
                        <a:pt x="83" y="4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75" y="3"/>
                        <a:pt x="69" y="10"/>
                        <a:pt x="66" y="16"/>
                      </a:cubicBezTo>
                      <a:cubicBezTo>
                        <a:pt x="64" y="15"/>
                        <a:pt x="61" y="14"/>
                        <a:pt x="61" y="13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1" y="10"/>
                        <a:pt x="58" y="6"/>
                        <a:pt x="56" y="12"/>
                      </a:cubicBezTo>
                      <a:cubicBezTo>
                        <a:pt x="54" y="14"/>
                        <a:pt x="54" y="8"/>
                        <a:pt x="53" y="7"/>
                      </a:cubicBezTo>
                      <a:cubicBezTo>
                        <a:pt x="47" y="15"/>
                        <a:pt x="37" y="2"/>
                        <a:pt x="36" y="14"/>
                      </a:cubicBezTo>
                      <a:cubicBezTo>
                        <a:pt x="38" y="14"/>
                        <a:pt x="42" y="16"/>
                        <a:pt x="46" y="15"/>
                      </a:cubicBezTo>
                      <a:cubicBezTo>
                        <a:pt x="45" y="17"/>
                        <a:pt x="46" y="19"/>
                        <a:pt x="44" y="19"/>
                      </a:cubicBezTo>
                      <a:cubicBezTo>
                        <a:pt x="40" y="20"/>
                        <a:pt x="38" y="16"/>
                        <a:pt x="34" y="18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28" y="2"/>
                        <a:pt x="22" y="20"/>
                        <a:pt x="16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49" name="Freeform 1293">
                  <a:extLst>
                    <a:ext uri="{FF2B5EF4-FFF2-40B4-BE49-F238E27FC236}">
                      <a16:creationId xmlns:a16="http://schemas.microsoft.com/office/drawing/2014/main" id="{91A0232E-6FCB-374F-B663-B80D6118C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2660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4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0" name="Freeform 1294">
                  <a:extLst>
                    <a:ext uri="{FF2B5EF4-FFF2-40B4-BE49-F238E27FC236}">
                      <a16:creationId xmlns:a16="http://schemas.microsoft.com/office/drawing/2014/main" id="{5A3EF74C-43B1-704A-A485-3C6F80406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" y="266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1" name="Freeform 1295">
                  <a:extLst>
                    <a:ext uri="{FF2B5EF4-FFF2-40B4-BE49-F238E27FC236}">
                      <a16:creationId xmlns:a16="http://schemas.microsoft.com/office/drawing/2014/main" id="{29DBE79F-9D6C-FC45-89F7-5E584304B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2664"/>
                  <a:ext cx="3" cy="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2" name="Freeform 1296">
                  <a:extLst>
                    <a:ext uri="{FF2B5EF4-FFF2-40B4-BE49-F238E27FC236}">
                      <a16:creationId xmlns:a16="http://schemas.microsoft.com/office/drawing/2014/main" id="{EB539899-CDB2-614A-B1BF-9FA596C34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266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1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3" name="Freeform 1297">
                  <a:extLst>
                    <a:ext uri="{FF2B5EF4-FFF2-40B4-BE49-F238E27FC236}">
                      <a16:creationId xmlns:a16="http://schemas.microsoft.com/office/drawing/2014/main" id="{689C1A15-0CF6-0042-93FD-0880448B9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2" y="2662"/>
                  <a:ext cx="89" cy="23"/>
                </a:xfrm>
                <a:custGeom>
                  <a:avLst/>
                  <a:gdLst>
                    <a:gd name="T0" fmla="*/ 18 w 103"/>
                    <a:gd name="T1" fmla="*/ 11 h 26"/>
                    <a:gd name="T2" fmla="*/ 13 w 103"/>
                    <a:gd name="T3" fmla="*/ 16 h 26"/>
                    <a:gd name="T4" fmla="*/ 9 w 103"/>
                    <a:gd name="T5" fmla="*/ 12 h 26"/>
                    <a:gd name="T6" fmla="*/ 2 w 103"/>
                    <a:gd name="T7" fmla="*/ 20 h 26"/>
                    <a:gd name="T8" fmla="*/ 51 w 103"/>
                    <a:gd name="T9" fmla="*/ 16 h 26"/>
                    <a:gd name="T10" fmla="*/ 48 w 103"/>
                    <a:gd name="T11" fmla="*/ 19 h 26"/>
                    <a:gd name="T12" fmla="*/ 66 w 103"/>
                    <a:gd name="T13" fmla="*/ 13 h 26"/>
                    <a:gd name="T14" fmla="*/ 65 w 103"/>
                    <a:gd name="T15" fmla="*/ 20 h 26"/>
                    <a:gd name="T16" fmla="*/ 77 w 103"/>
                    <a:gd name="T17" fmla="*/ 17 h 26"/>
                    <a:gd name="T18" fmla="*/ 76 w 103"/>
                    <a:gd name="T19" fmla="*/ 15 h 26"/>
                    <a:gd name="T20" fmla="*/ 79 w 103"/>
                    <a:gd name="T21" fmla="*/ 16 h 26"/>
                    <a:gd name="T22" fmla="*/ 78 w 103"/>
                    <a:gd name="T23" fmla="*/ 15 h 26"/>
                    <a:gd name="T24" fmla="*/ 85 w 103"/>
                    <a:gd name="T25" fmla="*/ 14 h 26"/>
                    <a:gd name="T26" fmla="*/ 83 w 103"/>
                    <a:gd name="T27" fmla="*/ 16 h 26"/>
                    <a:gd name="T28" fmla="*/ 89 w 103"/>
                    <a:gd name="T29" fmla="*/ 14 h 26"/>
                    <a:gd name="T30" fmla="*/ 89 w 103"/>
                    <a:gd name="T31" fmla="*/ 17 h 26"/>
                    <a:gd name="T32" fmla="*/ 102 w 103"/>
                    <a:gd name="T33" fmla="*/ 12 h 26"/>
                    <a:gd name="T34" fmla="*/ 103 w 103"/>
                    <a:gd name="T35" fmla="*/ 8 h 26"/>
                    <a:gd name="T36" fmla="*/ 92 w 103"/>
                    <a:gd name="T37" fmla="*/ 11 h 26"/>
                    <a:gd name="T38" fmla="*/ 93 w 103"/>
                    <a:gd name="T39" fmla="*/ 11 h 26"/>
                    <a:gd name="T40" fmla="*/ 85 w 103"/>
                    <a:gd name="T41" fmla="*/ 13 h 26"/>
                    <a:gd name="T42" fmla="*/ 90 w 103"/>
                    <a:gd name="T43" fmla="*/ 7 h 26"/>
                    <a:gd name="T44" fmla="*/ 78 w 103"/>
                    <a:gd name="T45" fmla="*/ 3 h 26"/>
                    <a:gd name="T46" fmla="*/ 78 w 103"/>
                    <a:gd name="T47" fmla="*/ 3 h 26"/>
                    <a:gd name="T48" fmla="*/ 75 w 103"/>
                    <a:gd name="T49" fmla="*/ 5 h 26"/>
                    <a:gd name="T50" fmla="*/ 77 w 103"/>
                    <a:gd name="T51" fmla="*/ 7 h 26"/>
                    <a:gd name="T52" fmla="*/ 75 w 103"/>
                    <a:gd name="T53" fmla="*/ 14 h 26"/>
                    <a:gd name="T54" fmla="*/ 71 w 103"/>
                    <a:gd name="T55" fmla="*/ 14 h 26"/>
                    <a:gd name="T56" fmla="*/ 74 w 103"/>
                    <a:gd name="T57" fmla="*/ 9 h 26"/>
                    <a:gd name="T58" fmla="*/ 71 w 103"/>
                    <a:gd name="T59" fmla="*/ 11 h 26"/>
                    <a:gd name="T60" fmla="*/ 67 w 103"/>
                    <a:gd name="T61" fmla="*/ 5 h 26"/>
                    <a:gd name="T62" fmla="*/ 67 w 103"/>
                    <a:gd name="T63" fmla="*/ 11 h 26"/>
                    <a:gd name="T64" fmla="*/ 47 w 103"/>
                    <a:gd name="T65" fmla="*/ 11 h 26"/>
                    <a:gd name="T66" fmla="*/ 50 w 103"/>
                    <a:gd name="T67" fmla="*/ 8 h 26"/>
                    <a:gd name="T68" fmla="*/ 46 w 103"/>
                    <a:gd name="T69" fmla="*/ 12 h 26"/>
                    <a:gd name="T70" fmla="*/ 34 w 103"/>
                    <a:gd name="T71" fmla="*/ 10 h 26"/>
                    <a:gd name="T72" fmla="*/ 35 w 103"/>
                    <a:gd name="T73" fmla="*/ 13 h 26"/>
                    <a:gd name="T74" fmla="*/ 22 w 103"/>
                    <a:gd name="T75" fmla="*/ 12 h 26"/>
                    <a:gd name="T76" fmla="*/ 22 w 103"/>
                    <a:gd name="T77" fmla="*/ 12 h 26"/>
                    <a:gd name="T78" fmla="*/ 16 w 103"/>
                    <a:gd name="T79" fmla="*/ 18 h 26"/>
                    <a:gd name="T80" fmla="*/ 18 w 103"/>
                    <a:gd name="T81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3" h="26">
                      <a:moveTo>
                        <a:pt x="18" y="11"/>
                      </a:move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4"/>
                        <a:pt x="7" y="16"/>
                        <a:pt x="9" y="12"/>
                      </a:cubicBezTo>
                      <a:cubicBezTo>
                        <a:pt x="6" y="18"/>
                        <a:pt x="0" y="13"/>
                        <a:pt x="2" y="20"/>
                      </a:cubicBezTo>
                      <a:cubicBezTo>
                        <a:pt x="16" y="18"/>
                        <a:pt x="35" y="23"/>
                        <a:pt x="51" y="1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57" y="13"/>
                        <a:pt x="60" y="26"/>
                        <a:pt x="66" y="13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9" y="22"/>
                        <a:pt x="73" y="11"/>
                        <a:pt x="77" y="17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1" y="12"/>
                        <a:pt x="83" y="13"/>
                        <a:pt x="85" y="14"/>
                      </a:cubicBezTo>
                      <a:cubicBezTo>
                        <a:pt x="86" y="16"/>
                        <a:pt x="84" y="15"/>
                        <a:pt x="83" y="16"/>
                      </a:cubicBezTo>
                      <a:cubicBezTo>
                        <a:pt x="85" y="18"/>
                        <a:pt x="87" y="13"/>
                        <a:pt x="89" y="14"/>
                      </a:cubicBezTo>
                      <a:cubicBezTo>
                        <a:pt x="91" y="15"/>
                        <a:pt x="89" y="16"/>
                        <a:pt x="89" y="17"/>
                      </a:cubicBezTo>
                      <a:cubicBezTo>
                        <a:pt x="95" y="15"/>
                        <a:pt x="98" y="21"/>
                        <a:pt x="102" y="12"/>
                      </a:cubicBezTo>
                      <a:cubicBezTo>
                        <a:pt x="103" y="10"/>
                        <a:pt x="101" y="8"/>
                        <a:pt x="103" y="8"/>
                      </a:cubicBezTo>
                      <a:cubicBezTo>
                        <a:pt x="99" y="5"/>
                        <a:pt x="95" y="8"/>
                        <a:pt x="92" y="11"/>
                      </a:cubicBezTo>
                      <a:cubicBezTo>
                        <a:pt x="93" y="11"/>
                        <a:pt x="93" y="11"/>
                        <a:pt x="93" y="11"/>
                      </a:cubicBezTo>
                      <a:cubicBezTo>
                        <a:pt x="90" y="20"/>
                        <a:pt x="90" y="9"/>
                        <a:pt x="85" y="13"/>
                      </a:cubicBezTo>
                      <a:cubicBezTo>
                        <a:pt x="87" y="9"/>
                        <a:pt x="89" y="9"/>
                        <a:pt x="90" y="7"/>
                      </a:cubicBezTo>
                      <a:cubicBezTo>
                        <a:pt x="84" y="0"/>
                        <a:pt x="82" y="12"/>
                        <a:pt x="78" y="3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8" y="2"/>
                        <a:pt x="76" y="4"/>
                        <a:pt x="75" y="5"/>
                      </a:cubicBezTo>
                      <a:cubicBezTo>
                        <a:pt x="75" y="6"/>
                        <a:pt x="76" y="7"/>
                        <a:pt x="77" y="7"/>
                      </a:cubicBezTo>
                      <a:cubicBezTo>
                        <a:pt x="76" y="8"/>
                        <a:pt x="75" y="12"/>
                        <a:pt x="75" y="14"/>
                      </a:cubicBezTo>
                      <a:cubicBezTo>
                        <a:pt x="73" y="10"/>
                        <a:pt x="73" y="16"/>
                        <a:pt x="71" y="14"/>
                      </a:cubicBezTo>
                      <a:cubicBezTo>
                        <a:pt x="70" y="10"/>
                        <a:pt x="73" y="11"/>
                        <a:pt x="74" y="9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68" y="11"/>
                        <a:pt x="68" y="7"/>
                        <a:pt x="67" y="5"/>
                      </a:cubicBezTo>
                      <a:cubicBezTo>
                        <a:pt x="65" y="8"/>
                        <a:pt x="68" y="7"/>
                        <a:pt x="67" y="11"/>
                      </a:cubicBezTo>
                      <a:cubicBezTo>
                        <a:pt x="64" y="6"/>
                        <a:pt x="52" y="7"/>
                        <a:pt x="47" y="11"/>
                      </a:cubicBezTo>
                      <a:cubicBezTo>
                        <a:pt x="49" y="11"/>
                        <a:pt x="47" y="7"/>
                        <a:pt x="50" y="8"/>
                      </a:cubicBezTo>
                      <a:cubicBezTo>
                        <a:pt x="49" y="7"/>
                        <a:pt x="46" y="9"/>
                        <a:pt x="46" y="12"/>
                      </a:cubicBezTo>
                      <a:cubicBezTo>
                        <a:pt x="42" y="14"/>
                        <a:pt x="37" y="12"/>
                        <a:pt x="34" y="10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2" y="18"/>
                        <a:pt x="27" y="9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0" y="12"/>
                        <a:pt x="19" y="20"/>
                        <a:pt x="16" y="18"/>
                      </a:cubicBezTo>
                      <a:cubicBezTo>
                        <a:pt x="17" y="15"/>
                        <a:pt x="18" y="15"/>
                        <a:pt x="18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4" name="Freeform 1298">
                  <a:extLst>
                    <a:ext uri="{FF2B5EF4-FFF2-40B4-BE49-F238E27FC236}">
                      <a16:creationId xmlns:a16="http://schemas.microsoft.com/office/drawing/2014/main" id="{01302FB0-3398-D04E-9162-5C80AB1CF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2673"/>
                  <a:ext cx="3" cy="8"/>
                </a:xfrm>
                <a:custGeom>
                  <a:avLst/>
                  <a:gdLst>
                    <a:gd name="T0" fmla="*/ 2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3 w 4"/>
                    <a:gd name="T7" fmla="*/ 7 h 9"/>
                    <a:gd name="T8" fmla="*/ 2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2" y="7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5" name="Freeform 1299">
                  <a:extLst>
                    <a:ext uri="{FF2B5EF4-FFF2-40B4-BE49-F238E27FC236}">
                      <a16:creationId xmlns:a16="http://schemas.microsoft.com/office/drawing/2014/main" id="{11105D81-C5B5-364F-BC34-732C55681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0" y="2630"/>
                  <a:ext cx="40" cy="55"/>
                </a:xfrm>
                <a:custGeom>
                  <a:avLst/>
                  <a:gdLst>
                    <a:gd name="T0" fmla="*/ 13 w 46"/>
                    <a:gd name="T1" fmla="*/ 55 h 63"/>
                    <a:gd name="T2" fmla="*/ 12 w 46"/>
                    <a:gd name="T3" fmla="*/ 59 h 63"/>
                    <a:gd name="T4" fmla="*/ 32 w 46"/>
                    <a:gd name="T5" fmla="*/ 60 h 63"/>
                    <a:gd name="T6" fmla="*/ 38 w 46"/>
                    <a:gd name="T7" fmla="*/ 54 h 63"/>
                    <a:gd name="T8" fmla="*/ 39 w 46"/>
                    <a:gd name="T9" fmla="*/ 58 h 63"/>
                    <a:gd name="T10" fmla="*/ 45 w 46"/>
                    <a:gd name="T11" fmla="*/ 53 h 63"/>
                    <a:gd name="T12" fmla="*/ 42 w 46"/>
                    <a:gd name="T13" fmla="*/ 55 h 63"/>
                    <a:gd name="T14" fmla="*/ 42 w 46"/>
                    <a:gd name="T15" fmla="*/ 53 h 63"/>
                    <a:gd name="T16" fmla="*/ 39 w 46"/>
                    <a:gd name="T17" fmla="*/ 54 h 63"/>
                    <a:gd name="T18" fmla="*/ 40 w 46"/>
                    <a:gd name="T19" fmla="*/ 51 h 63"/>
                    <a:gd name="T20" fmla="*/ 31 w 46"/>
                    <a:gd name="T21" fmla="*/ 57 h 63"/>
                    <a:gd name="T22" fmla="*/ 31 w 46"/>
                    <a:gd name="T23" fmla="*/ 51 h 63"/>
                    <a:gd name="T24" fmla="*/ 22 w 46"/>
                    <a:gd name="T25" fmla="*/ 49 h 63"/>
                    <a:gd name="T26" fmla="*/ 22 w 46"/>
                    <a:gd name="T27" fmla="*/ 51 h 63"/>
                    <a:gd name="T28" fmla="*/ 23 w 46"/>
                    <a:gd name="T29" fmla="*/ 55 h 63"/>
                    <a:gd name="T30" fmla="*/ 20 w 46"/>
                    <a:gd name="T31" fmla="*/ 49 h 63"/>
                    <a:gd name="T32" fmla="*/ 3 w 46"/>
                    <a:gd name="T33" fmla="*/ 52 h 63"/>
                    <a:gd name="T34" fmla="*/ 3 w 46"/>
                    <a:gd name="T35" fmla="*/ 57 h 63"/>
                    <a:gd name="T36" fmla="*/ 2 w 46"/>
                    <a:gd name="T37" fmla="*/ 58 h 63"/>
                    <a:gd name="T38" fmla="*/ 2 w 46"/>
                    <a:gd name="T39" fmla="*/ 58 h 63"/>
                    <a:gd name="T40" fmla="*/ 2 w 46"/>
                    <a:gd name="T41" fmla="*/ 58 h 63"/>
                    <a:gd name="T42" fmla="*/ 2 w 46"/>
                    <a:gd name="T43" fmla="*/ 58 h 63"/>
                    <a:gd name="T44" fmla="*/ 13 w 46"/>
                    <a:gd name="T45" fmla="*/ 33 h 63"/>
                    <a:gd name="T46" fmla="*/ 13 w 46"/>
                    <a:gd name="T47" fmla="*/ 33 h 63"/>
                    <a:gd name="T48" fmla="*/ 13 w 46"/>
                    <a:gd name="T49" fmla="*/ 33 h 63"/>
                    <a:gd name="T50" fmla="*/ 13 w 46"/>
                    <a:gd name="T51" fmla="*/ 33 h 63"/>
                    <a:gd name="T52" fmla="*/ 13 w 46"/>
                    <a:gd name="T53" fmla="*/ 33 h 63"/>
                    <a:gd name="T54" fmla="*/ 13 w 46"/>
                    <a:gd name="T55" fmla="*/ 33 h 63"/>
                    <a:gd name="T56" fmla="*/ 14 w 46"/>
                    <a:gd name="T57" fmla="*/ 33 h 63"/>
                    <a:gd name="T58" fmla="*/ 16 w 46"/>
                    <a:gd name="T59" fmla="*/ 35 h 63"/>
                    <a:gd name="T60" fmla="*/ 11 w 46"/>
                    <a:gd name="T61" fmla="*/ 37 h 63"/>
                    <a:gd name="T62" fmla="*/ 13 w 46"/>
                    <a:gd name="T63" fmla="*/ 42 h 63"/>
                    <a:gd name="T64" fmla="*/ 24 w 46"/>
                    <a:gd name="T65" fmla="*/ 40 h 63"/>
                    <a:gd name="T66" fmla="*/ 19 w 46"/>
                    <a:gd name="T67" fmla="*/ 33 h 63"/>
                    <a:gd name="T68" fmla="*/ 16 w 46"/>
                    <a:gd name="T69" fmla="*/ 31 h 63"/>
                    <a:gd name="T70" fmla="*/ 16 w 46"/>
                    <a:gd name="T71" fmla="*/ 31 h 63"/>
                    <a:gd name="T72" fmla="*/ 15 w 46"/>
                    <a:gd name="T73" fmla="*/ 31 h 63"/>
                    <a:gd name="T74" fmla="*/ 15 w 46"/>
                    <a:gd name="T75" fmla="*/ 31 h 63"/>
                    <a:gd name="T76" fmla="*/ 15 w 46"/>
                    <a:gd name="T77" fmla="*/ 31 h 63"/>
                    <a:gd name="T78" fmla="*/ 15 w 46"/>
                    <a:gd name="T79" fmla="*/ 31 h 63"/>
                    <a:gd name="T80" fmla="*/ 2 w 46"/>
                    <a:gd name="T81" fmla="*/ 61 h 63"/>
                    <a:gd name="T82" fmla="*/ 2 w 46"/>
                    <a:gd name="T83" fmla="*/ 61 h 63"/>
                    <a:gd name="T84" fmla="*/ 2 w 46"/>
                    <a:gd name="T85" fmla="*/ 61 h 63"/>
                    <a:gd name="T86" fmla="*/ 3 w 46"/>
                    <a:gd name="T87" fmla="*/ 61 h 63"/>
                    <a:gd name="T88" fmla="*/ 4 w 46"/>
                    <a:gd name="T89" fmla="*/ 60 h 63"/>
                    <a:gd name="T90" fmla="*/ 13 w 46"/>
                    <a:gd name="T91" fmla="*/ 5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" h="63">
                      <a:moveTo>
                        <a:pt x="13" y="55"/>
                      </a:moveTo>
                      <a:cubicBezTo>
                        <a:pt x="12" y="56"/>
                        <a:pt x="12" y="58"/>
                        <a:pt x="12" y="59"/>
                      </a:cubicBezTo>
                      <a:cubicBezTo>
                        <a:pt x="20" y="59"/>
                        <a:pt x="29" y="57"/>
                        <a:pt x="32" y="60"/>
                      </a:cubicBezTo>
                      <a:cubicBezTo>
                        <a:pt x="34" y="62"/>
                        <a:pt x="35" y="55"/>
                        <a:pt x="38" y="54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41" y="56"/>
                        <a:pt x="46" y="60"/>
                        <a:pt x="45" y="53"/>
                      </a:cubicBezTo>
                      <a:cubicBezTo>
                        <a:pt x="44" y="53"/>
                        <a:pt x="43" y="56"/>
                        <a:pt x="42" y="55"/>
                      </a:cubicBezTo>
                      <a:cubicBezTo>
                        <a:pt x="42" y="53"/>
                        <a:pt x="42" y="53"/>
                        <a:pt x="42" y="53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35" y="47"/>
                        <a:pt x="36" y="60"/>
                        <a:pt x="31" y="57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27" y="51"/>
                        <a:pt x="25" y="53"/>
                        <a:pt x="22" y="49"/>
                      </a:cubicBezTo>
                      <a:cubicBezTo>
                        <a:pt x="22" y="49"/>
                        <a:pt x="22" y="52"/>
                        <a:pt x="22" y="51"/>
                      </a:cubicBezTo>
                      <a:cubicBezTo>
                        <a:pt x="23" y="51"/>
                        <a:pt x="24" y="53"/>
                        <a:pt x="23" y="55"/>
                      </a:cubicBezTo>
                      <a:cubicBezTo>
                        <a:pt x="17" y="60"/>
                        <a:pt x="24" y="52"/>
                        <a:pt x="20" y="49"/>
                      </a:cubicBezTo>
                      <a:cubicBezTo>
                        <a:pt x="15" y="53"/>
                        <a:pt x="6" y="57"/>
                        <a:pt x="3" y="52"/>
                      </a:cubicBezTo>
                      <a:cubicBezTo>
                        <a:pt x="4" y="54"/>
                        <a:pt x="4" y="55"/>
                        <a:pt x="3" y="57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0" y="63"/>
                        <a:pt x="23" y="10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8"/>
                        <a:pt x="13" y="37"/>
                        <a:pt x="11" y="37"/>
                      </a:cubicBezTo>
                      <a:cubicBezTo>
                        <a:pt x="12" y="39"/>
                        <a:pt x="11" y="41"/>
                        <a:pt x="13" y="42"/>
                      </a:cubicBezTo>
                      <a:cubicBezTo>
                        <a:pt x="14" y="38"/>
                        <a:pt x="19" y="37"/>
                        <a:pt x="24" y="40"/>
                      </a:cubicBezTo>
                      <a:cubicBezTo>
                        <a:pt x="23" y="37"/>
                        <a:pt x="21" y="35"/>
                        <a:pt x="19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9" y="44"/>
                        <a:pt x="28" y="0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7" y="58"/>
                        <a:pt x="10" y="55"/>
                        <a:pt x="13" y="5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6" name="Freeform 1300">
                  <a:extLst>
                    <a:ext uri="{FF2B5EF4-FFF2-40B4-BE49-F238E27FC236}">
                      <a16:creationId xmlns:a16="http://schemas.microsoft.com/office/drawing/2014/main" id="{2DA57568-5F01-314A-825F-F87DFB377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8" y="2681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7" name="Freeform 1301">
                  <a:extLst>
                    <a:ext uri="{FF2B5EF4-FFF2-40B4-BE49-F238E27FC236}">
                      <a16:creationId xmlns:a16="http://schemas.microsoft.com/office/drawing/2014/main" id="{DD4B164D-2B69-E145-92B1-31DDDB8F6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722"/>
                  <a:ext cx="2" cy="4"/>
                </a:xfrm>
                <a:custGeom>
                  <a:avLst/>
                  <a:gdLst>
                    <a:gd name="T0" fmla="*/ 2 w 2"/>
                    <a:gd name="T1" fmla="*/ 2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8" name="Freeform 1302">
                  <a:extLst>
                    <a:ext uri="{FF2B5EF4-FFF2-40B4-BE49-F238E27FC236}">
                      <a16:creationId xmlns:a16="http://schemas.microsoft.com/office/drawing/2014/main" id="{B82A6F75-A153-744C-9F76-BE8DB9D92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2713"/>
                  <a:ext cx="10" cy="14"/>
                </a:xfrm>
                <a:custGeom>
                  <a:avLst/>
                  <a:gdLst>
                    <a:gd name="T0" fmla="*/ 4 w 12"/>
                    <a:gd name="T1" fmla="*/ 0 h 16"/>
                    <a:gd name="T2" fmla="*/ 1 w 12"/>
                    <a:gd name="T3" fmla="*/ 1 h 16"/>
                    <a:gd name="T4" fmla="*/ 6 w 12"/>
                    <a:gd name="T5" fmla="*/ 16 h 16"/>
                    <a:gd name="T6" fmla="*/ 11 w 12"/>
                    <a:gd name="T7" fmla="*/ 7 h 16"/>
                    <a:gd name="T8" fmla="*/ 6 w 12"/>
                    <a:gd name="T9" fmla="*/ 10 h 16"/>
                    <a:gd name="T10" fmla="*/ 10 w 12"/>
                    <a:gd name="T11" fmla="*/ 3 h 16"/>
                    <a:gd name="T12" fmla="*/ 4 w 12"/>
                    <a:gd name="T13" fmla="*/ 4 h 16"/>
                    <a:gd name="T14" fmla="*/ 4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1"/>
                        <a:pt x="0" y="8"/>
                        <a:pt x="6" y="16"/>
                      </a:cubicBezTo>
                      <a:cubicBezTo>
                        <a:pt x="8" y="14"/>
                        <a:pt x="12" y="11"/>
                        <a:pt x="11" y="7"/>
                      </a:cubicBezTo>
                      <a:cubicBezTo>
                        <a:pt x="10" y="7"/>
                        <a:pt x="8" y="11"/>
                        <a:pt x="6" y="10"/>
                      </a:cubicBezTo>
                      <a:cubicBezTo>
                        <a:pt x="7" y="7"/>
                        <a:pt x="9" y="7"/>
                        <a:pt x="10" y="3"/>
                      </a:cubicBezTo>
                      <a:cubicBezTo>
                        <a:pt x="7" y="0"/>
                        <a:pt x="8" y="6"/>
                        <a:pt x="4" y="4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59" name="Freeform 1303">
                  <a:extLst>
                    <a:ext uri="{FF2B5EF4-FFF2-40B4-BE49-F238E27FC236}">
                      <a16:creationId xmlns:a16="http://schemas.microsoft.com/office/drawing/2014/main" id="{4155F378-A717-9B47-B9A2-77617386D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3" y="2717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0" name="Freeform 1304">
                  <a:extLst>
                    <a:ext uri="{FF2B5EF4-FFF2-40B4-BE49-F238E27FC236}">
                      <a16:creationId xmlns:a16="http://schemas.microsoft.com/office/drawing/2014/main" id="{C5F41604-EED8-8D4E-A9DE-732881ADF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1" y="2718"/>
                  <a:ext cx="2" cy="6"/>
                </a:xfrm>
                <a:custGeom>
                  <a:avLst/>
                  <a:gdLst>
                    <a:gd name="T0" fmla="*/ 3 w 3"/>
                    <a:gd name="T1" fmla="*/ 5 h 7"/>
                    <a:gd name="T2" fmla="*/ 2 w 3"/>
                    <a:gd name="T3" fmla="*/ 0 h 7"/>
                    <a:gd name="T4" fmla="*/ 0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0" y="4"/>
                        <a:pt x="3" y="1"/>
                        <a:pt x="2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1" name="Freeform 1305">
                  <a:extLst>
                    <a:ext uri="{FF2B5EF4-FFF2-40B4-BE49-F238E27FC236}">
                      <a16:creationId xmlns:a16="http://schemas.microsoft.com/office/drawing/2014/main" id="{4A3F6F63-F64E-3E4F-AE7F-44D42C705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4" y="2722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2" name="Freeform 1306">
                  <a:extLst>
                    <a:ext uri="{FF2B5EF4-FFF2-40B4-BE49-F238E27FC236}">
                      <a16:creationId xmlns:a16="http://schemas.microsoft.com/office/drawing/2014/main" id="{E3CD9018-DD6E-3C4C-8315-917D0D0C5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" y="2715"/>
                  <a:ext cx="9" cy="9"/>
                </a:xfrm>
                <a:custGeom>
                  <a:avLst/>
                  <a:gdLst>
                    <a:gd name="T0" fmla="*/ 0 w 10"/>
                    <a:gd name="T1" fmla="*/ 9 h 11"/>
                    <a:gd name="T2" fmla="*/ 4 w 10"/>
                    <a:gd name="T3" fmla="*/ 9 h 11"/>
                    <a:gd name="T4" fmla="*/ 4 w 10"/>
                    <a:gd name="T5" fmla="*/ 8 h 11"/>
                    <a:gd name="T6" fmla="*/ 6 w 10"/>
                    <a:gd name="T7" fmla="*/ 3 h 11"/>
                    <a:gd name="T8" fmla="*/ 10 w 10"/>
                    <a:gd name="T9" fmla="*/ 4 h 11"/>
                    <a:gd name="T10" fmla="*/ 7 w 10"/>
                    <a:gd name="T11" fmla="*/ 0 h 11"/>
                    <a:gd name="T12" fmla="*/ 0 w 10"/>
                    <a:gd name="T1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0" y="9"/>
                      </a:moveTo>
                      <a:cubicBezTo>
                        <a:pt x="1" y="11"/>
                        <a:pt x="2" y="10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6"/>
                        <a:pt x="4" y="2"/>
                        <a:pt x="6" y="3"/>
                      </a:cubicBezTo>
                      <a:cubicBezTo>
                        <a:pt x="8" y="2"/>
                        <a:pt x="8" y="7"/>
                        <a:pt x="10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3" name="Freeform 1307">
                  <a:extLst>
                    <a:ext uri="{FF2B5EF4-FFF2-40B4-BE49-F238E27FC236}">
                      <a16:creationId xmlns:a16="http://schemas.microsoft.com/office/drawing/2014/main" id="{06D7DE14-6D89-C748-BCD9-63E6547BA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" y="272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4" name="Freeform 1308">
                  <a:extLst>
                    <a:ext uri="{FF2B5EF4-FFF2-40B4-BE49-F238E27FC236}">
                      <a16:creationId xmlns:a16="http://schemas.microsoft.com/office/drawing/2014/main" id="{28E2D4B3-C1E8-9C49-8B9F-EEE8E58B8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9" y="27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5" name="Freeform 1309">
                  <a:extLst>
                    <a:ext uri="{FF2B5EF4-FFF2-40B4-BE49-F238E27FC236}">
                      <a16:creationId xmlns:a16="http://schemas.microsoft.com/office/drawing/2014/main" id="{67828E2A-EA02-2A46-8527-89CD5696E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2712"/>
                  <a:ext cx="9" cy="11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8 h 13"/>
                    <a:gd name="T4" fmla="*/ 5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6" y="8"/>
                        <a:pt x="4" y="3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6" name="Freeform 1310">
                  <a:extLst>
                    <a:ext uri="{FF2B5EF4-FFF2-40B4-BE49-F238E27FC236}">
                      <a16:creationId xmlns:a16="http://schemas.microsoft.com/office/drawing/2014/main" id="{E1E7183B-67D4-8E48-BDC5-2BBC76FED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8" y="27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7" name="Freeform 1311">
                  <a:extLst>
                    <a:ext uri="{FF2B5EF4-FFF2-40B4-BE49-F238E27FC236}">
                      <a16:creationId xmlns:a16="http://schemas.microsoft.com/office/drawing/2014/main" id="{07450AEE-C043-134A-B3B8-F37BFAD0B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" y="2704"/>
                  <a:ext cx="16" cy="15"/>
                </a:xfrm>
                <a:custGeom>
                  <a:avLst/>
                  <a:gdLst>
                    <a:gd name="T0" fmla="*/ 0 w 19"/>
                    <a:gd name="T1" fmla="*/ 15 h 17"/>
                    <a:gd name="T2" fmla="*/ 8 w 19"/>
                    <a:gd name="T3" fmla="*/ 9 h 17"/>
                    <a:gd name="T4" fmla="*/ 6 w 19"/>
                    <a:gd name="T5" fmla="*/ 14 h 17"/>
                    <a:gd name="T6" fmla="*/ 13 w 19"/>
                    <a:gd name="T7" fmla="*/ 11 h 17"/>
                    <a:gd name="T8" fmla="*/ 9 w 19"/>
                    <a:gd name="T9" fmla="*/ 17 h 17"/>
                    <a:gd name="T10" fmla="*/ 16 w 19"/>
                    <a:gd name="T11" fmla="*/ 12 h 17"/>
                    <a:gd name="T12" fmla="*/ 19 w 19"/>
                    <a:gd name="T13" fmla="*/ 16 h 17"/>
                    <a:gd name="T14" fmla="*/ 18 w 19"/>
                    <a:gd name="T15" fmla="*/ 9 h 17"/>
                    <a:gd name="T16" fmla="*/ 15 w 19"/>
                    <a:gd name="T17" fmla="*/ 10 h 17"/>
                    <a:gd name="T18" fmla="*/ 17 w 19"/>
                    <a:gd name="T19" fmla="*/ 6 h 17"/>
                    <a:gd name="T20" fmla="*/ 7 w 19"/>
                    <a:gd name="T21" fmla="*/ 1 h 17"/>
                    <a:gd name="T22" fmla="*/ 0 w 19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1"/>
                        <a:pt x="8" y="13"/>
                        <a:pt x="6" y="14"/>
                      </a:cubicBezTo>
                      <a:cubicBezTo>
                        <a:pt x="9" y="15"/>
                        <a:pt x="10" y="11"/>
                        <a:pt x="13" y="11"/>
                      </a:cubicBezTo>
                      <a:cubicBezTo>
                        <a:pt x="14" y="17"/>
                        <a:pt x="8" y="12"/>
                        <a:pt x="9" y="17"/>
                      </a:cubicBezTo>
                      <a:cubicBezTo>
                        <a:pt x="11" y="17"/>
                        <a:pt x="14" y="17"/>
                        <a:pt x="16" y="12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7"/>
                        <a:pt x="16" y="14"/>
                        <a:pt x="15" y="10"/>
                      </a:cubicBezTo>
                      <a:cubicBezTo>
                        <a:pt x="14" y="7"/>
                        <a:pt x="16" y="6"/>
                        <a:pt x="17" y="6"/>
                      </a:cubicBezTo>
                      <a:cubicBezTo>
                        <a:pt x="15" y="7"/>
                        <a:pt x="11" y="0"/>
                        <a:pt x="7" y="1"/>
                      </a:cubicBezTo>
                      <a:cubicBezTo>
                        <a:pt x="2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8" name="Freeform 1312">
                  <a:extLst>
                    <a:ext uri="{FF2B5EF4-FFF2-40B4-BE49-F238E27FC236}">
                      <a16:creationId xmlns:a16="http://schemas.microsoft.com/office/drawing/2014/main" id="{D91A9D02-991B-0843-9D85-D19785CB6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2" y="2709"/>
                  <a:ext cx="1" cy="3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69" name="Freeform 1313">
                  <a:extLst>
                    <a:ext uri="{FF2B5EF4-FFF2-40B4-BE49-F238E27FC236}">
                      <a16:creationId xmlns:a16="http://schemas.microsoft.com/office/drawing/2014/main" id="{C494A228-D674-8146-A242-80A2E5693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2704"/>
                  <a:ext cx="13" cy="15"/>
                </a:xfrm>
                <a:custGeom>
                  <a:avLst/>
                  <a:gdLst>
                    <a:gd name="T0" fmla="*/ 10 w 16"/>
                    <a:gd name="T1" fmla="*/ 17 h 17"/>
                    <a:gd name="T2" fmla="*/ 14 w 16"/>
                    <a:gd name="T3" fmla="*/ 13 h 17"/>
                    <a:gd name="T4" fmla="*/ 15 w 16"/>
                    <a:gd name="T5" fmla="*/ 16 h 17"/>
                    <a:gd name="T6" fmla="*/ 16 w 16"/>
                    <a:gd name="T7" fmla="*/ 10 h 17"/>
                    <a:gd name="T8" fmla="*/ 8 w 16"/>
                    <a:gd name="T9" fmla="*/ 13 h 17"/>
                    <a:gd name="T10" fmla="*/ 7 w 16"/>
                    <a:gd name="T11" fmla="*/ 4 h 17"/>
                    <a:gd name="T12" fmla="*/ 11 w 16"/>
                    <a:gd name="T13" fmla="*/ 6 h 17"/>
                    <a:gd name="T14" fmla="*/ 0 w 16"/>
                    <a:gd name="T15" fmla="*/ 7 h 17"/>
                    <a:gd name="T16" fmla="*/ 2 w 16"/>
                    <a:gd name="T17" fmla="*/ 9 h 17"/>
                    <a:gd name="T18" fmla="*/ 0 w 16"/>
                    <a:gd name="T19" fmla="*/ 11 h 17"/>
                    <a:gd name="T20" fmla="*/ 10 w 16"/>
                    <a:gd name="T2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17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5"/>
                        <a:pt x="15" y="16"/>
                      </a:cubicBezTo>
                      <a:cubicBezTo>
                        <a:pt x="15" y="14"/>
                        <a:pt x="16" y="12"/>
                        <a:pt x="16" y="10"/>
                      </a:cubicBezTo>
                      <a:cubicBezTo>
                        <a:pt x="14" y="4"/>
                        <a:pt x="11" y="12"/>
                        <a:pt x="8" y="13"/>
                      </a:cubicBezTo>
                      <a:cubicBezTo>
                        <a:pt x="3" y="10"/>
                        <a:pt x="9" y="10"/>
                        <a:pt x="7" y="4"/>
                      </a:cubicBezTo>
                      <a:cubicBezTo>
                        <a:pt x="8" y="4"/>
                        <a:pt x="8" y="6"/>
                        <a:pt x="11" y="6"/>
                      </a:cubicBezTo>
                      <a:cubicBezTo>
                        <a:pt x="7" y="0"/>
                        <a:pt x="2" y="6"/>
                        <a:pt x="0" y="7"/>
                      </a:cubicBezTo>
                      <a:cubicBezTo>
                        <a:pt x="1" y="8"/>
                        <a:pt x="1" y="10"/>
                        <a:pt x="2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6"/>
                        <a:pt x="4" y="17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0" name="Freeform 1314">
                  <a:extLst>
                    <a:ext uri="{FF2B5EF4-FFF2-40B4-BE49-F238E27FC236}">
                      <a16:creationId xmlns:a16="http://schemas.microsoft.com/office/drawing/2014/main" id="{6EFA32DD-F6D7-FD4F-828C-6A67BC041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2718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1" name="Freeform 1315">
                  <a:extLst>
                    <a:ext uri="{FF2B5EF4-FFF2-40B4-BE49-F238E27FC236}">
                      <a16:creationId xmlns:a16="http://schemas.microsoft.com/office/drawing/2014/main" id="{B36F0AF2-D326-3E48-8489-2E0C8480F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6" y="2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2" name="Freeform 1316">
                  <a:extLst>
                    <a:ext uri="{FF2B5EF4-FFF2-40B4-BE49-F238E27FC236}">
                      <a16:creationId xmlns:a16="http://schemas.microsoft.com/office/drawing/2014/main" id="{F37B8D6E-6271-394F-97B1-0DDE0EDF0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" y="2716"/>
                  <a:ext cx="2" cy="3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3" name="Freeform 1317">
                  <a:extLst>
                    <a:ext uri="{FF2B5EF4-FFF2-40B4-BE49-F238E27FC236}">
                      <a16:creationId xmlns:a16="http://schemas.microsoft.com/office/drawing/2014/main" id="{29E09900-6651-0345-BEDC-9435CB872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706"/>
                  <a:ext cx="95" cy="16"/>
                </a:xfrm>
                <a:custGeom>
                  <a:avLst/>
                  <a:gdLst>
                    <a:gd name="T0" fmla="*/ 1 w 110"/>
                    <a:gd name="T1" fmla="*/ 2 h 19"/>
                    <a:gd name="T2" fmla="*/ 4 w 110"/>
                    <a:gd name="T3" fmla="*/ 5 h 19"/>
                    <a:gd name="T4" fmla="*/ 0 w 110"/>
                    <a:gd name="T5" fmla="*/ 10 h 19"/>
                    <a:gd name="T6" fmla="*/ 1 w 110"/>
                    <a:gd name="T7" fmla="*/ 17 h 19"/>
                    <a:gd name="T8" fmla="*/ 9 w 110"/>
                    <a:gd name="T9" fmla="*/ 14 h 19"/>
                    <a:gd name="T10" fmla="*/ 9 w 110"/>
                    <a:gd name="T11" fmla="*/ 17 h 19"/>
                    <a:gd name="T12" fmla="*/ 25 w 110"/>
                    <a:gd name="T13" fmla="*/ 15 h 19"/>
                    <a:gd name="T14" fmla="*/ 37 w 110"/>
                    <a:gd name="T15" fmla="*/ 13 h 19"/>
                    <a:gd name="T16" fmla="*/ 83 w 110"/>
                    <a:gd name="T17" fmla="*/ 15 h 19"/>
                    <a:gd name="T18" fmla="*/ 85 w 110"/>
                    <a:gd name="T19" fmla="*/ 9 h 19"/>
                    <a:gd name="T20" fmla="*/ 88 w 110"/>
                    <a:gd name="T21" fmla="*/ 13 h 19"/>
                    <a:gd name="T22" fmla="*/ 86 w 110"/>
                    <a:gd name="T23" fmla="*/ 13 h 19"/>
                    <a:gd name="T24" fmla="*/ 99 w 110"/>
                    <a:gd name="T25" fmla="*/ 15 h 19"/>
                    <a:gd name="T26" fmla="*/ 99 w 110"/>
                    <a:gd name="T27" fmla="*/ 7 h 19"/>
                    <a:gd name="T28" fmla="*/ 105 w 110"/>
                    <a:gd name="T29" fmla="*/ 15 h 19"/>
                    <a:gd name="T30" fmla="*/ 109 w 110"/>
                    <a:gd name="T31" fmla="*/ 10 h 19"/>
                    <a:gd name="T32" fmla="*/ 105 w 110"/>
                    <a:gd name="T33" fmla="*/ 5 h 19"/>
                    <a:gd name="T34" fmla="*/ 108 w 110"/>
                    <a:gd name="T35" fmla="*/ 2 h 19"/>
                    <a:gd name="T36" fmla="*/ 78 w 110"/>
                    <a:gd name="T37" fmla="*/ 11 h 19"/>
                    <a:gd name="T38" fmla="*/ 79 w 110"/>
                    <a:gd name="T39" fmla="*/ 7 h 19"/>
                    <a:gd name="T40" fmla="*/ 61 w 110"/>
                    <a:gd name="T41" fmla="*/ 3 h 19"/>
                    <a:gd name="T42" fmla="*/ 54 w 110"/>
                    <a:gd name="T43" fmla="*/ 10 h 19"/>
                    <a:gd name="T44" fmla="*/ 51 w 110"/>
                    <a:gd name="T45" fmla="*/ 7 h 19"/>
                    <a:gd name="T46" fmla="*/ 50 w 110"/>
                    <a:gd name="T47" fmla="*/ 10 h 19"/>
                    <a:gd name="T48" fmla="*/ 45 w 110"/>
                    <a:gd name="T49" fmla="*/ 6 h 19"/>
                    <a:gd name="T50" fmla="*/ 43 w 110"/>
                    <a:gd name="T51" fmla="*/ 14 h 19"/>
                    <a:gd name="T52" fmla="*/ 32 w 110"/>
                    <a:gd name="T53" fmla="*/ 3 h 19"/>
                    <a:gd name="T54" fmla="*/ 34 w 110"/>
                    <a:gd name="T55" fmla="*/ 7 h 19"/>
                    <a:gd name="T56" fmla="*/ 32 w 110"/>
                    <a:gd name="T57" fmla="*/ 10 h 19"/>
                    <a:gd name="T58" fmla="*/ 30 w 110"/>
                    <a:gd name="T59" fmla="*/ 3 h 19"/>
                    <a:gd name="T60" fmla="*/ 22 w 110"/>
                    <a:gd name="T61" fmla="*/ 8 h 19"/>
                    <a:gd name="T62" fmla="*/ 23 w 110"/>
                    <a:gd name="T63" fmla="*/ 11 h 19"/>
                    <a:gd name="T64" fmla="*/ 11 w 110"/>
                    <a:gd name="T65" fmla="*/ 9 h 19"/>
                    <a:gd name="T66" fmla="*/ 16 w 110"/>
                    <a:gd name="T67" fmla="*/ 3 h 19"/>
                    <a:gd name="T68" fmla="*/ 13 w 110"/>
                    <a:gd name="T69" fmla="*/ 0 h 19"/>
                    <a:gd name="T70" fmla="*/ 6 w 110"/>
                    <a:gd name="T71" fmla="*/ 8 h 19"/>
                    <a:gd name="T72" fmla="*/ 1 w 110"/>
                    <a:gd name="T73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0" h="19">
                      <a:moveTo>
                        <a:pt x="1" y="2"/>
                      </a:moveTo>
                      <a:cubicBezTo>
                        <a:pt x="1" y="5"/>
                        <a:pt x="2" y="6"/>
                        <a:pt x="4" y="5"/>
                      </a:cubicBezTo>
                      <a:cubicBezTo>
                        <a:pt x="4" y="9"/>
                        <a:pt x="1" y="8"/>
                        <a:pt x="0" y="10"/>
                      </a:cubicBezTo>
                      <a:cubicBezTo>
                        <a:pt x="3" y="12"/>
                        <a:pt x="0" y="14"/>
                        <a:pt x="1" y="17"/>
                      </a:cubicBezTo>
                      <a:cubicBezTo>
                        <a:pt x="4" y="17"/>
                        <a:pt x="5" y="13"/>
                        <a:pt x="9" y="14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4" y="15"/>
                        <a:pt x="21" y="12"/>
                        <a:pt x="25" y="15"/>
                      </a:cubicBezTo>
                      <a:cubicBezTo>
                        <a:pt x="29" y="16"/>
                        <a:pt x="32" y="15"/>
                        <a:pt x="37" y="13"/>
                      </a:cubicBezTo>
                      <a:cubicBezTo>
                        <a:pt x="52" y="15"/>
                        <a:pt x="67" y="12"/>
                        <a:pt x="83" y="15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6" y="12"/>
                        <a:pt x="89" y="9"/>
                        <a:pt x="88" y="13"/>
                      </a:cubicBezTo>
                      <a:cubicBezTo>
                        <a:pt x="88" y="12"/>
                        <a:pt x="87" y="13"/>
                        <a:pt x="86" y="13"/>
                      </a:cubicBezTo>
                      <a:cubicBezTo>
                        <a:pt x="89" y="19"/>
                        <a:pt x="95" y="13"/>
                        <a:pt x="99" y="15"/>
                      </a:cubicBezTo>
                      <a:cubicBezTo>
                        <a:pt x="98" y="14"/>
                        <a:pt x="98" y="8"/>
                        <a:pt x="99" y="7"/>
                      </a:cubicBezTo>
                      <a:cubicBezTo>
                        <a:pt x="99" y="14"/>
                        <a:pt x="104" y="7"/>
                        <a:pt x="105" y="15"/>
                      </a:cubicBezTo>
                      <a:cubicBezTo>
                        <a:pt x="109" y="17"/>
                        <a:pt x="105" y="9"/>
                        <a:pt x="109" y="10"/>
                      </a:cubicBezTo>
                      <a:cubicBezTo>
                        <a:pt x="110" y="6"/>
                        <a:pt x="105" y="8"/>
                        <a:pt x="105" y="5"/>
                      </a:cubicBezTo>
                      <a:cubicBezTo>
                        <a:pt x="106" y="2"/>
                        <a:pt x="108" y="7"/>
                        <a:pt x="108" y="2"/>
                      </a:cubicBezTo>
                      <a:cubicBezTo>
                        <a:pt x="102" y="0"/>
                        <a:pt x="89" y="9"/>
                        <a:pt x="78" y="11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4" y="10"/>
                        <a:pt x="66" y="10"/>
                        <a:pt x="61" y="3"/>
                      </a:cubicBezTo>
                      <a:cubicBezTo>
                        <a:pt x="62" y="7"/>
                        <a:pt x="53" y="1"/>
                        <a:pt x="54" y="10"/>
                      </a:cubicBezTo>
                      <a:cubicBezTo>
                        <a:pt x="53" y="8"/>
                        <a:pt x="52" y="8"/>
                        <a:pt x="51" y="7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47" y="10"/>
                        <a:pt x="48" y="6"/>
                        <a:pt x="45" y="6"/>
                      </a:cubicBezTo>
                      <a:cubicBezTo>
                        <a:pt x="47" y="10"/>
                        <a:pt x="44" y="11"/>
                        <a:pt x="43" y="14"/>
                      </a:cubicBezTo>
                      <a:cubicBezTo>
                        <a:pt x="40" y="10"/>
                        <a:pt x="36" y="6"/>
                        <a:pt x="32" y="3"/>
                      </a:cubicBezTo>
                      <a:cubicBezTo>
                        <a:pt x="33" y="4"/>
                        <a:pt x="33" y="5"/>
                        <a:pt x="34" y="7"/>
                      </a:cubicBezTo>
                      <a:cubicBezTo>
                        <a:pt x="32" y="5"/>
                        <a:pt x="32" y="9"/>
                        <a:pt x="32" y="10"/>
                      </a:cubicBezTo>
                      <a:cubicBezTo>
                        <a:pt x="30" y="10"/>
                        <a:pt x="30" y="5"/>
                        <a:pt x="30" y="3"/>
                      </a:cubicBezTo>
                      <a:cubicBezTo>
                        <a:pt x="26" y="2"/>
                        <a:pt x="24" y="11"/>
                        <a:pt x="22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9" y="12"/>
                        <a:pt x="15" y="8"/>
                        <a:pt x="11" y="9"/>
                      </a:cubicBezTo>
                      <a:cubicBezTo>
                        <a:pt x="9" y="4"/>
                        <a:pt x="14" y="5"/>
                        <a:pt x="16" y="3"/>
                      </a:cubicBezTo>
                      <a:cubicBezTo>
                        <a:pt x="15" y="2"/>
                        <a:pt x="13" y="1"/>
                        <a:pt x="13" y="0"/>
                      </a:cubicBezTo>
                      <a:cubicBezTo>
                        <a:pt x="11" y="2"/>
                        <a:pt x="8" y="6"/>
                        <a:pt x="6" y="8"/>
                      </a:cubicBezTo>
                      <a:cubicBezTo>
                        <a:pt x="8" y="2"/>
                        <a:pt x="2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4" name="Freeform 1318">
                  <a:extLst>
                    <a:ext uri="{FF2B5EF4-FFF2-40B4-BE49-F238E27FC236}">
                      <a16:creationId xmlns:a16="http://schemas.microsoft.com/office/drawing/2014/main" id="{0F6AC852-FD41-F349-B11F-9F66E156C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70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5" name="Freeform 1319">
                  <a:extLst>
                    <a:ext uri="{FF2B5EF4-FFF2-40B4-BE49-F238E27FC236}">
                      <a16:creationId xmlns:a16="http://schemas.microsoft.com/office/drawing/2014/main" id="{B8EBF59D-2944-9E42-B720-4C69F5295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6" name="Rectangle 1320">
                  <a:extLst>
                    <a:ext uri="{FF2B5EF4-FFF2-40B4-BE49-F238E27FC236}">
                      <a16:creationId xmlns:a16="http://schemas.microsoft.com/office/drawing/2014/main" id="{8E2C275B-7E33-A746-9493-BC9CE53E7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1" y="271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7" name="Freeform 1321">
                  <a:extLst>
                    <a:ext uri="{FF2B5EF4-FFF2-40B4-BE49-F238E27FC236}">
                      <a16:creationId xmlns:a16="http://schemas.microsoft.com/office/drawing/2014/main" id="{593C5D0B-799E-8D40-B038-447B96B50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2704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8" name="Freeform 1322">
                  <a:extLst>
                    <a:ext uri="{FF2B5EF4-FFF2-40B4-BE49-F238E27FC236}">
                      <a16:creationId xmlns:a16="http://schemas.microsoft.com/office/drawing/2014/main" id="{DD05066D-DAF3-2A42-AB1E-DE76C4980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06"/>
                  <a:ext cx="2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1"/>
                        <a:pt x="3" y="0"/>
                      </a:cubicBezTo>
                      <a:cubicBezTo>
                        <a:pt x="1" y="0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79" name="Freeform 1323">
                  <a:extLst>
                    <a:ext uri="{FF2B5EF4-FFF2-40B4-BE49-F238E27FC236}">
                      <a16:creationId xmlns:a16="http://schemas.microsoft.com/office/drawing/2014/main" id="{8A514448-A3F2-8D49-948C-8405C76AE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3" y="2705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0" name="Freeform 1324">
                  <a:extLst>
                    <a:ext uri="{FF2B5EF4-FFF2-40B4-BE49-F238E27FC236}">
                      <a16:creationId xmlns:a16="http://schemas.microsoft.com/office/drawing/2014/main" id="{6660EF03-E9A6-2A4D-9A03-153C1A24E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5" y="2705"/>
                  <a:ext cx="51" cy="22"/>
                </a:xfrm>
                <a:custGeom>
                  <a:avLst/>
                  <a:gdLst>
                    <a:gd name="T0" fmla="*/ 4 w 60"/>
                    <a:gd name="T1" fmla="*/ 21 h 25"/>
                    <a:gd name="T2" fmla="*/ 15 w 60"/>
                    <a:gd name="T3" fmla="*/ 23 h 25"/>
                    <a:gd name="T4" fmla="*/ 22 w 60"/>
                    <a:gd name="T5" fmla="*/ 13 h 25"/>
                    <a:gd name="T6" fmla="*/ 21 w 60"/>
                    <a:gd name="T7" fmla="*/ 22 h 25"/>
                    <a:gd name="T8" fmla="*/ 41 w 60"/>
                    <a:gd name="T9" fmla="*/ 15 h 25"/>
                    <a:gd name="T10" fmla="*/ 41 w 60"/>
                    <a:gd name="T11" fmla="*/ 18 h 25"/>
                    <a:gd name="T12" fmla="*/ 49 w 60"/>
                    <a:gd name="T13" fmla="*/ 8 h 25"/>
                    <a:gd name="T14" fmla="*/ 49 w 60"/>
                    <a:gd name="T15" fmla="*/ 19 h 25"/>
                    <a:gd name="T16" fmla="*/ 49 w 60"/>
                    <a:gd name="T17" fmla="*/ 20 h 25"/>
                    <a:gd name="T18" fmla="*/ 59 w 60"/>
                    <a:gd name="T19" fmla="*/ 16 h 25"/>
                    <a:gd name="T20" fmla="*/ 60 w 60"/>
                    <a:gd name="T21" fmla="*/ 10 h 25"/>
                    <a:gd name="T22" fmla="*/ 60 w 60"/>
                    <a:gd name="T23" fmla="*/ 4 h 25"/>
                    <a:gd name="T24" fmla="*/ 53 w 60"/>
                    <a:gd name="T25" fmla="*/ 9 h 25"/>
                    <a:gd name="T26" fmla="*/ 52 w 60"/>
                    <a:gd name="T27" fmla="*/ 5 h 25"/>
                    <a:gd name="T28" fmla="*/ 49 w 60"/>
                    <a:gd name="T29" fmla="*/ 8 h 25"/>
                    <a:gd name="T30" fmla="*/ 48 w 60"/>
                    <a:gd name="T31" fmla="*/ 4 h 25"/>
                    <a:gd name="T32" fmla="*/ 43 w 60"/>
                    <a:gd name="T33" fmla="*/ 8 h 25"/>
                    <a:gd name="T34" fmla="*/ 44 w 60"/>
                    <a:gd name="T35" fmla="*/ 6 h 25"/>
                    <a:gd name="T36" fmla="*/ 41 w 60"/>
                    <a:gd name="T37" fmla="*/ 11 h 25"/>
                    <a:gd name="T38" fmla="*/ 38 w 60"/>
                    <a:gd name="T39" fmla="*/ 6 h 25"/>
                    <a:gd name="T40" fmla="*/ 39 w 60"/>
                    <a:gd name="T41" fmla="*/ 10 h 25"/>
                    <a:gd name="T42" fmla="*/ 26 w 60"/>
                    <a:gd name="T43" fmla="*/ 5 h 25"/>
                    <a:gd name="T44" fmla="*/ 25 w 60"/>
                    <a:gd name="T45" fmla="*/ 9 h 25"/>
                    <a:gd name="T46" fmla="*/ 31 w 60"/>
                    <a:gd name="T47" fmla="*/ 5 h 25"/>
                    <a:gd name="T48" fmla="*/ 30 w 60"/>
                    <a:gd name="T49" fmla="*/ 15 h 25"/>
                    <a:gd name="T50" fmla="*/ 22 w 60"/>
                    <a:gd name="T51" fmla="*/ 7 h 25"/>
                    <a:gd name="T52" fmla="*/ 13 w 60"/>
                    <a:gd name="T53" fmla="*/ 9 h 25"/>
                    <a:gd name="T54" fmla="*/ 13 w 60"/>
                    <a:gd name="T55" fmla="*/ 8 h 25"/>
                    <a:gd name="T56" fmla="*/ 6 w 60"/>
                    <a:gd name="T57" fmla="*/ 11 h 25"/>
                    <a:gd name="T58" fmla="*/ 9 w 60"/>
                    <a:gd name="T59" fmla="*/ 13 h 25"/>
                    <a:gd name="T60" fmla="*/ 6 w 60"/>
                    <a:gd name="T61" fmla="*/ 15 h 25"/>
                    <a:gd name="T62" fmla="*/ 6 w 60"/>
                    <a:gd name="T63" fmla="*/ 13 h 25"/>
                    <a:gd name="T64" fmla="*/ 0 w 60"/>
                    <a:gd name="T65" fmla="*/ 20 h 25"/>
                    <a:gd name="T66" fmla="*/ 7 w 60"/>
                    <a:gd name="T67" fmla="*/ 16 h 25"/>
                    <a:gd name="T68" fmla="*/ 4 w 60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0" h="25">
                      <a:moveTo>
                        <a:pt x="4" y="21"/>
                      </a:moveTo>
                      <a:cubicBezTo>
                        <a:pt x="7" y="25"/>
                        <a:pt x="12" y="22"/>
                        <a:pt x="15" y="23"/>
                      </a:cubicBezTo>
                      <a:cubicBezTo>
                        <a:pt x="22" y="21"/>
                        <a:pt x="16" y="13"/>
                        <a:pt x="22" y="1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7" y="21"/>
                        <a:pt x="36" y="23"/>
                        <a:pt x="41" y="15"/>
                      </a:cubicBezTo>
                      <a:cubicBezTo>
                        <a:pt x="42" y="16"/>
                        <a:pt x="43" y="17"/>
                        <a:pt x="41" y="18"/>
                      </a:cubicBezTo>
                      <a:cubicBezTo>
                        <a:pt x="46" y="18"/>
                        <a:pt x="43" y="5"/>
                        <a:pt x="49" y="8"/>
                      </a:cubicBezTo>
                      <a:cubicBezTo>
                        <a:pt x="44" y="14"/>
                        <a:pt x="51" y="13"/>
                        <a:pt x="49" y="19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52" y="19"/>
                        <a:pt x="57" y="16"/>
                        <a:pt x="59" y="16"/>
                      </a:cubicBezTo>
                      <a:cubicBezTo>
                        <a:pt x="59" y="14"/>
                        <a:pt x="57" y="10"/>
                        <a:pt x="60" y="10"/>
                      </a:cubicBezTo>
                      <a:cubicBezTo>
                        <a:pt x="59" y="9"/>
                        <a:pt x="59" y="7"/>
                        <a:pt x="60" y="4"/>
                      </a:cubicBezTo>
                      <a:cubicBezTo>
                        <a:pt x="56" y="7"/>
                        <a:pt x="55" y="6"/>
                        <a:pt x="53" y="9"/>
                      </a:cubicBezTo>
                      <a:cubicBezTo>
                        <a:pt x="51" y="6"/>
                        <a:pt x="54" y="8"/>
                        <a:pt x="52" y="5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7" y="7"/>
                        <a:pt x="51" y="4"/>
                        <a:pt x="48" y="4"/>
                      </a:cubicBezTo>
                      <a:cubicBezTo>
                        <a:pt x="48" y="6"/>
                        <a:pt x="46" y="8"/>
                        <a:pt x="43" y="8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2" y="8"/>
                        <a:pt x="40" y="6"/>
                        <a:pt x="41" y="11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4" y="9"/>
                        <a:pt x="32" y="0"/>
                        <a:pt x="26" y="5"/>
                      </a:cubicBezTo>
                      <a:cubicBezTo>
                        <a:pt x="27" y="6"/>
                        <a:pt x="26" y="8"/>
                        <a:pt x="25" y="9"/>
                      </a:cubicBezTo>
                      <a:cubicBezTo>
                        <a:pt x="28" y="11"/>
                        <a:pt x="28" y="6"/>
                        <a:pt x="31" y="5"/>
                      </a:cubicBezTo>
                      <a:cubicBezTo>
                        <a:pt x="31" y="9"/>
                        <a:pt x="27" y="13"/>
                        <a:pt x="30" y="15"/>
                      </a:cubicBezTo>
                      <a:cubicBezTo>
                        <a:pt x="27" y="11"/>
                        <a:pt x="24" y="16"/>
                        <a:pt x="22" y="7"/>
                      </a:cubicBezTo>
                      <a:cubicBezTo>
                        <a:pt x="18" y="7"/>
                        <a:pt x="17" y="11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14"/>
                        <a:pt x="9" y="5"/>
                        <a:pt x="6" y="11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5"/>
                        <a:pt x="8" y="15"/>
                        <a:pt x="6" y="15"/>
                      </a:cubicBezTo>
                      <a:cubicBezTo>
                        <a:pt x="6" y="15"/>
                        <a:pt x="6" y="15"/>
                        <a:pt x="6" y="13"/>
                      </a:cubicBezTo>
                      <a:cubicBezTo>
                        <a:pt x="5" y="18"/>
                        <a:pt x="1" y="18"/>
                        <a:pt x="0" y="20"/>
                      </a:cubicBezTo>
                      <a:cubicBezTo>
                        <a:pt x="2" y="20"/>
                        <a:pt x="5" y="17"/>
                        <a:pt x="7" y="16"/>
                      </a:cubicBezTo>
                      <a:cubicBezTo>
                        <a:pt x="6" y="18"/>
                        <a:pt x="6" y="22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1" name="Freeform 1325">
                  <a:extLst>
                    <a:ext uri="{FF2B5EF4-FFF2-40B4-BE49-F238E27FC236}">
                      <a16:creationId xmlns:a16="http://schemas.microsoft.com/office/drawing/2014/main" id="{EA8D2F42-C307-E141-8B0F-F05154073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3" y="2709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2" name="Freeform 1326">
                  <a:extLst>
                    <a:ext uri="{FF2B5EF4-FFF2-40B4-BE49-F238E27FC236}">
                      <a16:creationId xmlns:a16="http://schemas.microsoft.com/office/drawing/2014/main" id="{56A96525-5FF7-BF4B-B4B6-13FDDA02D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3" y="2705"/>
                  <a:ext cx="40" cy="27"/>
                </a:xfrm>
                <a:custGeom>
                  <a:avLst/>
                  <a:gdLst>
                    <a:gd name="T0" fmla="*/ 34 w 46"/>
                    <a:gd name="T1" fmla="*/ 14 h 31"/>
                    <a:gd name="T2" fmla="*/ 32 w 46"/>
                    <a:gd name="T3" fmla="*/ 9 h 31"/>
                    <a:gd name="T4" fmla="*/ 33 w 46"/>
                    <a:gd name="T5" fmla="*/ 19 h 31"/>
                    <a:gd name="T6" fmla="*/ 28 w 46"/>
                    <a:gd name="T7" fmla="*/ 21 h 31"/>
                    <a:gd name="T8" fmla="*/ 27 w 46"/>
                    <a:gd name="T9" fmla="*/ 12 h 31"/>
                    <a:gd name="T10" fmla="*/ 22 w 46"/>
                    <a:gd name="T11" fmla="*/ 11 h 31"/>
                    <a:gd name="T12" fmla="*/ 23 w 46"/>
                    <a:gd name="T13" fmla="*/ 17 h 31"/>
                    <a:gd name="T14" fmla="*/ 17 w 46"/>
                    <a:gd name="T15" fmla="*/ 21 h 31"/>
                    <a:gd name="T16" fmla="*/ 20 w 46"/>
                    <a:gd name="T17" fmla="*/ 18 h 31"/>
                    <a:gd name="T18" fmla="*/ 16 w 46"/>
                    <a:gd name="T19" fmla="*/ 12 h 31"/>
                    <a:gd name="T20" fmla="*/ 4 w 46"/>
                    <a:gd name="T21" fmla="*/ 29 h 31"/>
                    <a:gd name="T22" fmla="*/ 8 w 46"/>
                    <a:gd name="T23" fmla="*/ 28 h 31"/>
                    <a:gd name="T24" fmla="*/ 8 w 46"/>
                    <a:gd name="T25" fmla="*/ 20 h 31"/>
                    <a:gd name="T26" fmla="*/ 12 w 46"/>
                    <a:gd name="T27" fmla="*/ 22 h 31"/>
                    <a:gd name="T28" fmla="*/ 10 w 46"/>
                    <a:gd name="T29" fmla="*/ 26 h 31"/>
                    <a:gd name="T30" fmla="*/ 41 w 46"/>
                    <a:gd name="T31" fmla="*/ 24 h 31"/>
                    <a:gd name="T32" fmla="*/ 36 w 46"/>
                    <a:gd name="T33" fmla="*/ 24 h 31"/>
                    <a:gd name="T34" fmla="*/ 40 w 46"/>
                    <a:gd name="T35" fmla="*/ 20 h 31"/>
                    <a:gd name="T36" fmla="*/ 38 w 46"/>
                    <a:gd name="T37" fmla="*/ 13 h 31"/>
                    <a:gd name="T38" fmla="*/ 40 w 46"/>
                    <a:gd name="T39" fmla="*/ 15 h 31"/>
                    <a:gd name="T40" fmla="*/ 40 w 46"/>
                    <a:gd name="T41" fmla="*/ 8 h 31"/>
                    <a:gd name="T42" fmla="*/ 46 w 46"/>
                    <a:gd name="T43" fmla="*/ 5 h 31"/>
                    <a:gd name="T44" fmla="*/ 35 w 46"/>
                    <a:gd name="T45" fmla="*/ 5 h 31"/>
                    <a:gd name="T46" fmla="*/ 34 w 46"/>
                    <a:gd name="T47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31">
                      <a:moveTo>
                        <a:pt x="34" y="14"/>
                      </a:moveTo>
                      <a:cubicBezTo>
                        <a:pt x="31" y="14"/>
                        <a:pt x="34" y="11"/>
                        <a:pt x="32" y="9"/>
                      </a:cubicBezTo>
                      <a:cubicBezTo>
                        <a:pt x="29" y="12"/>
                        <a:pt x="35" y="15"/>
                        <a:pt x="33" y="19"/>
                      </a:cubicBezTo>
                      <a:cubicBezTo>
                        <a:pt x="31" y="17"/>
                        <a:pt x="29" y="21"/>
                        <a:pt x="28" y="21"/>
                      </a:cubicBezTo>
                      <a:cubicBezTo>
                        <a:pt x="29" y="19"/>
                        <a:pt x="28" y="13"/>
                        <a:pt x="27" y="12"/>
                      </a:cubicBezTo>
                      <a:cubicBezTo>
                        <a:pt x="26" y="14"/>
                        <a:pt x="24" y="11"/>
                        <a:pt x="22" y="11"/>
                      </a:cubicBezTo>
                      <a:cubicBezTo>
                        <a:pt x="27" y="14"/>
                        <a:pt x="19" y="14"/>
                        <a:pt x="23" y="17"/>
                      </a:cubicBezTo>
                      <a:cubicBezTo>
                        <a:pt x="23" y="20"/>
                        <a:pt x="19" y="23"/>
                        <a:pt x="17" y="21"/>
                      </a:cubicBezTo>
                      <a:cubicBezTo>
                        <a:pt x="17" y="18"/>
                        <a:pt x="19" y="19"/>
                        <a:pt x="20" y="18"/>
                      </a:cubicBezTo>
                      <a:cubicBezTo>
                        <a:pt x="20" y="14"/>
                        <a:pt x="17" y="16"/>
                        <a:pt x="16" y="12"/>
                      </a:cubicBezTo>
                      <a:cubicBezTo>
                        <a:pt x="13" y="19"/>
                        <a:pt x="0" y="19"/>
                        <a:pt x="4" y="29"/>
                      </a:cubicBezTo>
                      <a:cubicBezTo>
                        <a:pt x="6" y="31"/>
                        <a:pt x="7" y="28"/>
                        <a:pt x="8" y="28"/>
                      </a:cubicBezTo>
                      <a:cubicBezTo>
                        <a:pt x="4" y="26"/>
                        <a:pt x="8" y="22"/>
                        <a:pt x="8" y="20"/>
                      </a:cubicBezTo>
                      <a:cubicBezTo>
                        <a:pt x="10" y="22"/>
                        <a:pt x="13" y="19"/>
                        <a:pt x="12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9" y="28"/>
                        <a:pt x="31" y="26"/>
                        <a:pt x="41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7" y="21"/>
                        <a:pt x="39" y="21"/>
                        <a:pt x="40" y="20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9" y="14"/>
                        <a:pt x="40" y="13"/>
                        <a:pt x="40" y="15"/>
                      </a:cubicBezTo>
                      <a:cubicBezTo>
                        <a:pt x="42" y="12"/>
                        <a:pt x="41" y="11"/>
                        <a:pt x="40" y="8"/>
                      </a:cubicBezTo>
                      <a:cubicBezTo>
                        <a:pt x="43" y="7"/>
                        <a:pt x="44" y="10"/>
                        <a:pt x="46" y="5"/>
                      </a:cubicBezTo>
                      <a:cubicBezTo>
                        <a:pt x="40" y="0"/>
                        <a:pt x="42" y="10"/>
                        <a:pt x="35" y="5"/>
                      </a:cubicBez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3" name="Freeform 1327">
                  <a:extLst>
                    <a:ext uri="{FF2B5EF4-FFF2-40B4-BE49-F238E27FC236}">
                      <a16:creationId xmlns:a16="http://schemas.microsoft.com/office/drawing/2014/main" id="{217282E0-8A4B-4D48-BFB2-85C7BF7AC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" y="2714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2 h 3"/>
                    <a:gd name="T6" fmla="*/ 1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4" name="Freeform 1328">
                  <a:extLst>
                    <a:ext uri="{FF2B5EF4-FFF2-40B4-BE49-F238E27FC236}">
                      <a16:creationId xmlns:a16="http://schemas.microsoft.com/office/drawing/2014/main" id="{9D73030E-CA1F-8649-A733-68035C017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" y="2722"/>
                  <a:ext cx="2" cy="5"/>
                </a:xfrm>
                <a:custGeom>
                  <a:avLst/>
                  <a:gdLst>
                    <a:gd name="T0" fmla="*/ 2 w 3"/>
                    <a:gd name="T1" fmla="*/ 5 h 5"/>
                    <a:gd name="T2" fmla="*/ 3 w 3"/>
                    <a:gd name="T3" fmla="*/ 1 h 5"/>
                    <a:gd name="T4" fmla="*/ 2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5" name="Freeform 1329">
                  <a:extLst>
                    <a:ext uri="{FF2B5EF4-FFF2-40B4-BE49-F238E27FC236}">
                      <a16:creationId xmlns:a16="http://schemas.microsoft.com/office/drawing/2014/main" id="{8A535222-9798-6649-818D-60A530184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716"/>
                  <a:ext cx="3" cy="2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1 h 3"/>
                    <a:gd name="T4" fmla="*/ 2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6" name="Freeform 1330">
                  <a:extLst>
                    <a:ext uri="{FF2B5EF4-FFF2-40B4-BE49-F238E27FC236}">
                      <a16:creationId xmlns:a16="http://schemas.microsoft.com/office/drawing/2014/main" id="{D79D5461-FCB5-4A4E-BDCD-BC2EAEE1B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720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1 w 14"/>
                    <a:gd name="T3" fmla="*/ 13 h 14"/>
                    <a:gd name="T4" fmla="*/ 11 w 14"/>
                    <a:gd name="T5" fmla="*/ 1 h 14"/>
                    <a:gd name="T6" fmla="*/ 6 w 14"/>
                    <a:gd name="T7" fmla="*/ 9 h 14"/>
                    <a:gd name="T8" fmla="*/ 0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4" y="13"/>
                        <a:pt x="6" y="10"/>
                        <a:pt x="11" y="13"/>
                      </a:cubicBezTo>
                      <a:cubicBezTo>
                        <a:pt x="14" y="8"/>
                        <a:pt x="10" y="5"/>
                        <a:pt x="11" y="1"/>
                      </a:cubicBezTo>
                      <a:cubicBezTo>
                        <a:pt x="8" y="0"/>
                        <a:pt x="9" y="7"/>
                        <a:pt x="6" y="9"/>
                      </a:cubicBezTo>
                      <a:cubicBezTo>
                        <a:pt x="5" y="5"/>
                        <a:pt x="2" y="10"/>
                        <a:pt x="0" y="9"/>
                      </a:cubicBezTo>
                      <a:cubicBezTo>
                        <a:pt x="0" y="11"/>
                        <a:pt x="0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7" name="Freeform 1331">
                  <a:extLst>
                    <a:ext uri="{FF2B5EF4-FFF2-40B4-BE49-F238E27FC236}">
                      <a16:creationId xmlns:a16="http://schemas.microsoft.com/office/drawing/2014/main" id="{A39BEE99-2278-024F-A2B7-3BBA0DFAD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" y="2711"/>
                  <a:ext cx="98" cy="25"/>
                </a:xfrm>
                <a:custGeom>
                  <a:avLst/>
                  <a:gdLst>
                    <a:gd name="T0" fmla="*/ 93 w 114"/>
                    <a:gd name="T1" fmla="*/ 11 h 29"/>
                    <a:gd name="T2" fmla="*/ 87 w 114"/>
                    <a:gd name="T3" fmla="*/ 12 h 29"/>
                    <a:gd name="T4" fmla="*/ 90 w 114"/>
                    <a:gd name="T5" fmla="*/ 9 h 29"/>
                    <a:gd name="T6" fmla="*/ 85 w 114"/>
                    <a:gd name="T7" fmla="*/ 7 h 29"/>
                    <a:gd name="T8" fmla="*/ 86 w 114"/>
                    <a:gd name="T9" fmla="*/ 9 h 29"/>
                    <a:gd name="T10" fmla="*/ 75 w 114"/>
                    <a:gd name="T11" fmla="*/ 11 h 29"/>
                    <a:gd name="T12" fmla="*/ 74 w 114"/>
                    <a:gd name="T13" fmla="*/ 16 h 29"/>
                    <a:gd name="T14" fmla="*/ 66 w 114"/>
                    <a:gd name="T15" fmla="*/ 9 h 29"/>
                    <a:gd name="T16" fmla="*/ 69 w 114"/>
                    <a:gd name="T17" fmla="*/ 20 h 29"/>
                    <a:gd name="T18" fmla="*/ 57 w 114"/>
                    <a:gd name="T19" fmla="*/ 17 h 29"/>
                    <a:gd name="T20" fmla="*/ 59 w 114"/>
                    <a:gd name="T21" fmla="*/ 16 h 29"/>
                    <a:gd name="T22" fmla="*/ 53 w 114"/>
                    <a:gd name="T23" fmla="*/ 16 h 29"/>
                    <a:gd name="T24" fmla="*/ 53 w 114"/>
                    <a:gd name="T25" fmla="*/ 11 h 29"/>
                    <a:gd name="T26" fmla="*/ 44 w 114"/>
                    <a:gd name="T27" fmla="*/ 12 h 29"/>
                    <a:gd name="T28" fmla="*/ 44 w 114"/>
                    <a:gd name="T29" fmla="*/ 9 h 29"/>
                    <a:gd name="T30" fmla="*/ 27 w 114"/>
                    <a:gd name="T31" fmla="*/ 14 h 29"/>
                    <a:gd name="T32" fmla="*/ 24 w 114"/>
                    <a:gd name="T33" fmla="*/ 11 h 29"/>
                    <a:gd name="T34" fmla="*/ 26 w 114"/>
                    <a:gd name="T35" fmla="*/ 21 h 29"/>
                    <a:gd name="T36" fmla="*/ 19 w 114"/>
                    <a:gd name="T37" fmla="*/ 21 h 29"/>
                    <a:gd name="T38" fmla="*/ 20 w 114"/>
                    <a:gd name="T39" fmla="*/ 14 h 29"/>
                    <a:gd name="T40" fmla="*/ 16 w 114"/>
                    <a:gd name="T41" fmla="*/ 17 h 29"/>
                    <a:gd name="T42" fmla="*/ 13 w 114"/>
                    <a:gd name="T43" fmla="*/ 12 h 29"/>
                    <a:gd name="T44" fmla="*/ 6 w 114"/>
                    <a:gd name="T45" fmla="*/ 21 h 29"/>
                    <a:gd name="T46" fmla="*/ 1 w 114"/>
                    <a:gd name="T47" fmla="*/ 20 h 29"/>
                    <a:gd name="T48" fmla="*/ 5 w 114"/>
                    <a:gd name="T49" fmla="*/ 29 h 29"/>
                    <a:gd name="T50" fmla="*/ 30 w 114"/>
                    <a:gd name="T51" fmla="*/ 25 h 29"/>
                    <a:gd name="T52" fmla="*/ 36 w 114"/>
                    <a:gd name="T53" fmla="*/ 20 h 29"/>
                    <a:gd name="T54" fmla="*/ 38 w 114"/>
                    <a:gd name="T55" fmla="*/ 26 h 29"/>
                    <a:gd name="T56" fmla="*/ 37 w 114"/>
                    <a:gd name="T57" fmla="*/ 20 h 29"/>
                    <a:gd name="T58" fmla="*/ 42 w 114"/>
                    <a:gd name="T59" fmla="*/ 25 h 29"/>
                    <a:gd name="T60" fmla="*/ 44 w 114"/>
                    <a:gd name="T61" fmla="*/ 19 h 29"/>
                    <a:gd name="T62" fmla="*/ 46 w 114"/>
                    <a:gd name="T63" fmla="*/ 26 h 29"/>
                    <a:gd name="T64" fmla="*/ 87 w 114"/>
                    <a:gd name="T65" fmla="*/ 21 h 29"/>
                    <a:gd name="T66" fmla="*/ 85 w 114"/>
                    <a:gd name="T67" fmla="*/ 16 h 29"/>
                    <a:gd name="T68" fmla="*/ 101 w 114"/>
                    <a:gd name="T69" fmla="*/ 15 h 29"/>
                    <a:gd name="T70" fmla="*/ 102 w 114"/>
                    <a:gd name="T71" fmla="*/ 11 h 29"/>
                    <a:gd name="T72" fmla="*/ 103 w 114"/>
                    <a:gd name="T73" fmla="*/ 21 h 29"/>
                    <a:gd name="T74" fmla="*/ 108 w 114"/>
                    <a:gd name="T75" fmla="*/ 19 h 29"/>
                    <a:gd name="T76" fmla="*/ 104 w 114"/>
                    <a:gd name="T77" fmla="*/ 17 h 29"/>
                    <a:gd name="T78" fmla="*/ 110 w 114"/>
                    <a:gd name="T79" fmla="*/ 19 h 29"/>
                    <a:gd name="T80" fmla="*/ 105 w 114"/>
                    <a:gd name="T81" fmla="*/ 8 h 29"/>
                    <a:gd name="T82" fmla="*/ 93 w 114"/>
                    <a:gd name="T83" fmla="*/ 4 h 29"/>
                    <a:gd name="T84" fmla="*/ 93 w 114"/>
                    <a:gd name="T8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29">
                      <a:moveTo>
                        <a:pt x="93" y="11"/>
                      </a:moveTo>
                      <a:cubicBezTo>
                        <a:pt x="91" y="11"/>
                        <a:pt x="89" y="14"/>
                        <a:pt x="87" y="12"/>
                      </a:cubicBezTo>
                      <a:cubicBezTo>
                        <a:pt x="87" y="10"/>
                        <a:pt x="89" y="9"/>
                        <a:pt x="90" y="9"/>
                      </a:cubicBezTo>
                      <a:cubicBezTo>
                        <a:pt x="89" y="4"/>
                        <a:pt x="88" y="10"/>
                        <a:pt x="85" y="7"/>
                      </a:cubicBezTo>
                      <a:cubicBezTo>
                        <a:pt x="85" y="7"/>
                        <a:pt x="86" y="8"/>
                        <a:pt x="86" y="9"/>
                      </a:cubicBezTo>
                      <a:cubicBezTo>
                        <a:pt x="80" y="8"/>
                        <a:pt x="83" y="14"/>
                        <a:pt x="75" y="11"/>
                      </a:cubicBezTo>
                      <a:cubicBezTo>
                        <a:pt x="74" y="13"/>
                        <a:pt x="73" y="13"/>
                        <a:pt x="74" y="16"/>
                      </a:cubicBezTo>
                      <a:cubicBezTo>
                        <a:pt x="69" y="12"/>
                        <a:pt x="71" y="12"/>
                        <a:pt x="66" y="9"/>
                      </a:cubicBezTo>
                      <a:cubicBezTo>
                        <a:pt x="66" y="11"/>
                        <a:pt x="68" y="15"/>
                        <a:pt x="69" y="20"/>
                      </a:cubicBezTo>
                      <a:cubicBezTo>
                        <a:pt x="61" y="14"/>
                        <a:pt x="62" y="21"/>
                        <a:pt x="57" y="17"/>
                      </a:cubicBezTo>
                      <a:cubicBezTo>
                        <a:pt x="57" y="16"/>
                        <a:pt x="58" y="15"/>
                        <a:pt x="59" y="16"/>
                      </a:cubicBezTo>
                      <a:cubicBezTo>
                        <a:pt x="58" y="10"/>
                        <a:pt x="55" y="17"/>
                        <a:pt x="53" y="16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0" y="12"/>
                        <a:pt x="47" y="15"/>
                        <a:pt x="44" y="12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38" y="14"/>
                        <a:pt x="31" y="12"/>
                        <a:pt x="27" y="14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7" y="16"/>
                        <a:pt x="31" y="13"/>
                        <a:pt x="26" y="21"/>
                      </a:cubicBezTo>
                      <a:cubicBezTo>
                        <a:pt x="25" y="11"/>
                        <a:pt x="23" y="24"/>
                        <a:pt x="19" y="21"/>
                      </a:cubicBezTo>
                      <a:cubicBezTo>
                        <a:pt x="16" y="17"/>
                        <a:pt x="22" y="19"/>
                        <a:pt x="20" y="14"/>
                      </a:cubicBezTo>
                      <a:cubicBezTo>
                        <a:pt x="19" y="19"/>
                        <a:pt x="18" y="16"/>
                        <a:pt x="16" y="17"/>
                      </a:cubicBezTo>
                      <a:cubicBezTo>
                        <a:pt x="16" y="13"/>
                        <a:pt x="12" y="17"/>
                        <a:pt x="13" y="1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8"/>
                        <a:pt x="2" y="19"/>
                        <a:pt x="1" y="20"/>
                      </a:cubicBezTo>
                      <a:cubicBezTo>
                        <a:pt x="5" y="19"/>
                        <a:pt x="0" y="27"/>
                        <a:pt x="5" y="29"/>
                      </a:cubicBezTo>
                      <a:cubicBezTo>
                        <a:pt x="11" y="26"/>
                        <a:pt x="22" y="24"/>
                        <a:pt x="30" y="25"/>
                      </a:cubicBezTo>
                      <a:cubicBezTo>
                        <a:pt x="31" y="19"/>
                        <a:pt x="35" y="25"/>
                        <a:pt x="36" y="20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43" y="24"/>
                        <a:pt x="36" y="22"/>
                        <a:pt x="37" y="20"/>
                      </a:cubicBezTo>
                      <a:cubicBezTo>
                        <a:pt x="40" y="19"/>
                        <a:pt x="42" y="23"/>
                        <a:pt x="42" y="25"/>
                      </a:cubicBezTo>
                      <a:cubicBezTo>
                        <a:pt x="45" y="25"/>
                        <a:pt x="42" y="23"/>
                        <a:pt x="44" y="19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58" y="23"/>
                        <a:pt x="73" y="18"/>
                        <a:pt x="87" y="21"/>
                      </a:cubicBezTo>
                      <a:cubicBezTo>
                        <a:pt x="85" y="16"/>
                        <a:pt x="85" y="16"/>
                        <a:pt x="85" y="16"/>
                      </a:cubicBezTo>
                      <a:cubicBezTo>
                        <a:pt x="92" y="18"/>
                        <a:pt x="95" y="6"/>
                        <a:pt x="101" y="15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2" y="13"/>
                        <a:pt x="104" y="18"/>
                        <a:pt x="103" y="21"/>
                      </a:cubicBezTo>
                      <a:cubicBezTo>
                        <a:pt x="104" y="19"/>
                        <a:pt x="106" y="21"/>
                        <a:pt x="108" y="19"/>
                      </a:cubicBezTo>
                      <a:cubicBezTo>
                        <a:pt x="104" y="17"/>
                        <a:pt x="104" y="17"/>
                        <a:pt x="104" y="17"/>
                      </a:cubicBezTo>
                      <a:cubicBezTo>
                        <a:pt x="106" y="14"/>
                        <a:pt x="109" y="16"/>
                        <a:pt x="110" y="19"/>
                      </a:cubicBezTo>
                      <a:cubicBezTo>
                        <a:pt x="114" y="14"/>
                        <a:pt x="107" y="11"/>
                        <a:pt x="105" y="8"/>
                      </a:cubicBezTo>
                      <a:cubicBezTo>
                        <a:pt x="99" y="16"/>
                        <a:pt x="98" y="0"/>
                        <a:pt x="93" y="4"/>
                      </a:cubicBezTo>
                      <a:cubicBezTo>
                        <a:pt x="89" y="7"/>
                        <a:pt x="93" y="8"/>
                        <a:pt x="93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8" name="Freeform 1332">
                  <a:extLst>
                    <a:ext uri="{FF2B5EF4-FFF2-40B4-BE49-F238E27FC236}">
                      <a16:creationId xmlns:a16="http://schemas.microsoft.com/office/drawing/2014/main" id="{04882103-D505-E04B-9E18-B87642831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9" y="272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9" name="Freeform 1333">
                  <a:extLst>
                    <a:ext uri="{FF2B5EF4-FFF2-40B4-BE49-F238E27FC236}">
                      <a16:creationId xmlns:a16="http://schemas.microsoft.com/office/drawing/2014/main" id="{FECD0B8F-308F-F444-9E08-4465D0C29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72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0" name="Rectangle 1334">
                  <a:extLst>
                    <a:ext uri="{FF2B5EF4-FFF2-40B4-BE49-F238E27FC236}">
                      <a16:creationId xmlns:a16="http://schemas.microsoft.com/office/drawing/2014/main" id="{FC9A4239-636A-0E48-A4D2-B696167B3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6" y="272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1" name="Freeform 1335">
                  <a:extLst>
                    <a:ext uri="{FF2B5EF4-FFF2-40B4-BE49-F238E27FC236}">
                      <a16:creationId xmlns:a16="http://schemas.microsoft.com/office/drawing/2014/main" id="{3EDE3780-F7C7-2C40-80ED-AAF0FB240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71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2" name="Freeform 1336">
                  <a:extLst>
                    <a:ext uri="{FF2B5EF4-FFF2-40B4-BE49-F238E27FC236}">
                      <a16:creationId xmlns:a16="http://schemas.microsoft.com/office/drawing/2014/main" id="{108CDE08-797E-9C48-ABAD-CAC318CEB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7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3" name="Freeform 1337">
                  <a:extLst>
                    <a:ext uri="{FF2B5EF4-FFF2-40B4-BE49-F238E27FC236}">
                      <a16:creationId xmlns:a16="http://schemas.microsoft.com/office/drawing/2014/main" id="{2CAC8878-A3FD-6E4E-8FE0-BA108E7D1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5" y="27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4" name="Freeform 1338">
                  <a:extLst>
                    <a:ext uri="{FF2B5EF4-FFF2-40B4-BE49-F238E27FC236}">
                      <a16:creationId xmlns:a16="http://schemas.microsoft.com/office/drawing/2014/main" id="{C053264F-A9BD-694E-8683-54FC61E57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2721"/>
                  <a:ext cx="167" cy="32"/>
                </a:xfrm>
                <a:custGeom>
                  <a:avLst/>
                  <a:gdLst>
                    <a:gd name="T0" fmla="*/ 7 w 194"/>
                    <a:gd name="T1" fmla="*/ 21 h 37"/>
                    <a:gd name="T2" fmla="*/ 3 w 194"/>
                    <a:gd name="T3" fmla="*/ 28 h 37"/>
                    <a:gd name="T4" fmla="*/ 10 w 194"/>
                    <a:gd name="T5" fmla="*/ 31 h 37"/>
                    <a:gd name="T6" fmla="*/ 20 w 194"/>
                    <a:gd name="T7" fmla="*/ 26 h 37"/>
                    <a:gd name="T8" fmla="*/ 42 w 194"/>
                    <a:gd name="T9" fmla="*/ 25 h 37"/>
                    <a:gd name="T10" fmla="*/ 57 w 194"/>
                    <a:gd name="T11" fmla="*/ 27 h 37"/>
                    <a:gd name="T12" fmla="*/ 75 w 194"/>
                    <a:gd name="T13" fmla="*/ 20 h 37"/>
                    <a:gd name="T14" fmla="*/ 80 w 194"/>
                    <a:gd name="T15" fmla="*/ 22 h 37"/>
                    <a:gd name="T16" fmla="*/ 90 w 194"/>
                    <a:gd name="T17" fmla="*/ 23 h 37"/>
                    <a:gd name="T18" fmla="*/ 94 w 194"/>
                    <a:gd name="T19" fmla="*/ 13 h 37"/>
                    <a:gd name="T20" fmla="*/ 104 w 194"/>
                    <a:gd name="T21" fmla="*/ 13 h 37"/>
                    <a:gd name="T22" fmla="*/ 112 w 194"/>
                    <a:gd name="T23" fmla="*/ 16 h 37"/>
                    <a:gd name="T24" fmla="*/ 125 w 194"/>
                    <a:gd name="T25" fmla="*/ 16 h 37"/>
                    <a:gd name="T26" fmla="*/ 138 w 194"/>
                    <a:gd name="T27" fmla="*/ 17 h 37"/>
                    <a:gd name="T28" fmla="*/ 149 w 194"/>
                    <a:gd name="T29" fmla="*/ 14 h 37"/>
                    <a:gd name="T30" fmla="*/ 157 w 194"/>
                    <a:gd name="T31" fmla="*/ 10 h 37"/>
                    <a:gd name="T32" fmla="*/ 159 w 194"/>
                    <a:gd name="T33" fmla="*/ 14 h 37"/>
                    <a:gd name="T34" fmla="*/ 167 w 194"/>
                    <a:gd name="T35" fmla="*/ 13 h 37"/>
                    <a:gd name="T36" fmla="*/ 194 w 194"/>
                    <a:gd name="T37" fmla="*/ 12 h 37"/>
                    <a:gd name="T38" fmla="*/ 180 w 194"/>
                    <a:gd name="T39" fmla="*/ 12 h 37"/>
                    <a:gd name="T40" fmla="*/ 178 w 194"/>
                    <a:gd name="T41" fmla="*/ 15 h 37"/>
                    <a:gd name="T42" fmla="*/ 174 w 194"/>
                    <a:gd name="T43" fmla="*/ 3 h 37"/>
                    <a:gd name="T44" fmla="*/ 170 w 194"/>
                    <a:gd name="T45" fmla="*/ 2 h 37"/>
                    <a:gd name="T46" fmla="*/ 161 w 194"/>
                    <a:gd name="T47" fmla="*/ 4 h 37"/>
                    <a:gd name="T48" fmla="*/ 153 w 194"/>
                    <a:gd name="T49" fmla="*/ 2 h 37"/>
                    <a:gd name="T50" fmla="*/ 141 w 194"/>
                    <a:gd name="T51" fmla="*/ 3 h 37"/>
                    <a:gd name="T52" fmla="*/ 130 w 194"/>
                    <a:gd name="T53" fmla="*/ 6 h 37"/>
                    <a:gd name="T54" fmla="*/ 130 w 194"/>
                    <a:gd name="T55" fmla="*/ 5 h 37"/>
                    <a:gd name="T56" fmla="*/ 127 w 194"/>
                    <a:gd name="T57" fmla="*/ 5 h 37"/>
                    <a:gd name="T58" fmla="*/ 118 w 194"/>
                    <a:gd name="T59" fmla="*/ 7 h 37"/>
                    <a:gd name="T60" fmla="*/ 110 w 194"/>
                    <a:gd name="T61" fmla="*/ 10 h 37"/>
                    <a:gd name="T62" fmla="*/ 107 w 194"/>
                    <a:gd name="T63" fmla="*/ 5 h 37"/>
                    <a:gd name="T64" fmla="*/ 96 w 194"/>
                    <a:gd name="T65" fmla="*/ 5 h 37"/>
                    <a:gd name="T66" fmla="*/ 92 w 194"/>
                    <a:gd name="T67" fmla="*/ 11 h 37"/>
                    <a:gd name="T68" fmla="*/ 79 w 194"/>
                    <a:gd name="T69" fmla="*/ 13 h 37"/>
                    <a:gd name="T70" fmla="*/ 61 w 194"/>
                    <a:gd name="T71" fmla="*/ 16 h 37"/>
                    <a:gd name="T72" fmla="*/ 56 w 194"/>
                    <a:gd name="T73" fmla="*/ 15 h 37"/>
                    <a:gd name="T74" fmla="*/ 36 w 194"/>
                    <a:gd name="T75" fmla="*/ 17 h 37"/>
                    <a:gd name="T76" fmla="*/ 44 w 194"/>
                    <a:gd name="T77" fmla="*/ 23 h 37"/>
                    <a:gd name="T78" fmla="*/ 34 w 194"/>
                    <a:gd name="T79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4" h="37">
                      <a:moveTo>
                        <a:pt x="16" y="14"/>
                      </a:moveTo>
                      <a:cubicBezTo>
                        <a:pt x="13" y="15"/>
                        <a:pt x="9" y="17"/>
                        <a:pt x="7" y="21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20"/>
                        <a:pt x="0" y="24"/>
                        <a:pt x="3" y="28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8" y="22"/>
                        <a:pt x="7" y="29"/>
                        <a:pt x="10" y="31"/>
                      </a:cubicBezTo>
                      <a:cubicBezTo>
                        <a:pt x="14" y="29"/>
                        <a:pt x="16" y="21"/>
                        <a:pt x="19" y="23"/>
                      </a:cubicBezTo>
                      <a:cubicBezTo>
                        <a:pt x="21" y="22"/>
                        <a:pt x="21" y="25"/>
                        <a:pt x="20" y="26"/>
                      </a:cubicBezTo>
                      <a:cubicBezTo>
                        <a:pt x="24" y="27"/>
                        <a:pt x="25" y="20"/>
                        <a:pt x="27" y="19"/>
                      </a:cubicBezTo>
                      <a:cubicBezTo>
                        <a:pt x="28" y="37"/>
                        <a:pt x="37" y="14"/>
                        <a:pt x="42" y="25"/>
                      </a:cubicBezTo>
                      <a:cubicBezTo>
                        <a:pt x="45" y="24"/>
                        <a:pt x="50" y="25"/>
                        <a:pt x="54" y="21"/>
                      </a:cubicBezTo>
                      <a:cubicBezTo>
                        <a:pt x="52" y="26"/>
                        <a:pt x="57" y="22"/>
                        <a:pt x="57" y="27"/>
                      </a:cubicBezTo>
                      <a:cubicBezTo>
                        <a:pt x="57" y="16"/>
                        <a:pt x="68" y="31"/>
                        <a:pt x="69" y="18"/>
                      </a:cubicBezTo>
                      <a:cubicBezTo>
                        <a:pt x="74" y="21"/>
                        <a:pt x="69" y="17"/>
                        <a:pt x="75" y="20"/>
                      </a:cubicBezTo>
                      <a:cubicBezTo>
                        <a:pt x="75" y="21"/>
                        <a:pt x="74" y="21"/>
                        <a:pt x="74" y="22"/>
                      </a:cubicBezTo>
                      <a:cubicBezTo>
                        <a:pt x="76" y="24"/>
                        <a:pt x="77" y="16"/>
                        <a:pt x="80" y="22"/>
                      </a:cubicBezTo>
                      <a:cubicBezTo>
                        <a:pt x="85" y="23"/>
                        <a:pt x="80" y="18"/>
                        <a:pt x="83" y="15"/>
                      </a:cubicBezTo>
                      <a:cubicBezTo>
                        <a:pt x="88" y="16"/>
                        <a:pt x="87" y="18"/>
                        <a:pt x="90" y="23"/>
                      </a:cubicBezTo>
                      <a:cubicBezTo>
                        <a:pt x="90" y="17"/>
                        <a:pt x="94" y="20"/>
                        <a:pt x="96" y="17"/>
                      </a:cubicBezTo>
                      <a:cubicBezTo>
                        <a:pt x="95" y="16"/>
                        <a:pt x="92" y="15"/>
                        <a:pt x="94" y="13"/>
                      </a:cubicBezTo>
                      <a:cubicBezTo>
                        <a:pt x="100" y="14"/>
                        <a:pt x="99" y="9"/>
                        <a:pt x="104" y="7"/>
                      </a:cubicBezTo>
                      <a:cubicBezTo>
                        <a:pt x="107" y="14"/>
                        <a:pt x="99" y="7"/>
                        <a:pt x="104" y="13"/>
                      </a:cubicBezTo>
                      <a:cubicBezTo>
                        <a:pt x="100" y="16"/>
                        <a:pt x="98" y="16"/>
                        <a:pt x="96" y="21"/>
                      </a:cubicBezTo>
                      <a:cubicBezTo>
                        <a:pt x="101" y="21"/>
                        <a:pt x="106" y="20"/>
                        <a:pt x="112" y="16"/>
                      </a:cubicBezTo>
                      <a:cubicBezTo>
                        <a:pt x="115" y="17"/>
                        <a:pt x="110" y="20"/>
                        <a:pt x="113" y="20"/>
                      </a:cubicBezTo>
                      <a:cubicBezTo>
                        <a:pt x="118" y="23"/>
                        <a:pt x="120" y="13"/>
                        <a:pt x="125" y="16"/>
                      </a:cubicBezTo>
                      <a:cubicBezTo>
                        <a:pt x="124" y="19"/>
                        <a:pt x="124" y="19"/>
                        <a:pt x="124" y="19"/>
                      </a:cubicBezTo>
                      <a:cubicBezTo>
                        <a:pt x="126" y="14"/>
                        <a:pt x="133" y="20"/>
                        <a:pt x="138" y="17"/>
                      </a:cubicBezTo>
                      <a:cubicBezTo>
                        <a:pt x="137" y="15"/>
                        <a:pt x="137" y="14"/>
                        <a:pt x="137" y="13"/>
                      </a:cubicBezTo>
                      <a:cubicBezTo>
                        <a:pt x="138" y="22"/>
                        <a:pt x="144" y="8"/>
                        <a:pt x="149" y="14"/>
                      </a:cubicBezTo>
                      <a:cubicBezTo>
                        <a:pt x="148" y="8"/>
                        <a:pt x="153" y="5"/>
                        <a:pt x="155" y="4"/>
                      </a:cubicBezTo>
                      <a:cubicBezTo>
                        <a:pt x="157" y="6"/>
                        <a:pt x="156" y="8"/>
                        <a:pt x="157" y="10"/>
                      </a:cubicBezTo>
                      <a:cubicBezTo>
                        <a:pt x="152" y="7"/>
                        <a:pt x="152" y="16"/>
                        <a:pt x="149" y="19"/>
                      </a:cubicBezTo>
                      <a:cubicBezTo>
                        <a:pt x="152" y="16"/>
                        <a:pt x="157" y="18"/>
                        <a:pt x="159" y="14"/>
                      </a:cubicBezTo>
                      <a:cubicBezTo>
                        <a:pt x="159" y="19"/>
                        <a:pt x="159" y="19"/>
                        <a:pt x="159" y="19"/>
                      </a:cubicBezTo>
                      <a:cubicBezTo>
                        <a:pt x="163" y="19"/>
                        <a:pt x="162" y="9"/>
                        <a:pt x="167" y="13"/>
                      </a:cubicBezTo>
                      <a:cubicBezTo>
                        <a:pt x="166" y="16"/>
                        <a:pt x="166" y="16"/>
                        <a:pt x="166" y="16"/>
                      </a:cubicBezTo>
                      <a:cubicBezTo>
                        <a:pt x="176" y="15"/>
                        <a:pt x="187" y="20"/>
                        <a:pt x="194" y="12"/>
                      </a:cubicBezTo>
                      <a:cubicBezTo>
                        <a:pt x="194" y="10"/>
                        <a:pt x="190" y="4"/>
                        <a:pt x="190" y="2"/>
                      </a:cubicBezTo>
                      <a:cubicBezTo>
                        <a:pt x="185" y="4"/>
                        <a:pt x="183" y="9"/>
                        <a:pt x="180" y="12"/>
                      </a:cubicBezTo>
                      <a:cubicBezTo>
                        <a:pt x="180" y="7"/>
                        <a:pt x="180" y="7"/>
                        <a:pt x="180" y="7"/>
                      </a:cubicBezTo>
                      <a:cubicBezTo>
                        <a:pt x="179" y="10"/>
                        <a:pt x="175" y="12"/>
                        <a:pt x="178" y="15"/>
                      </a:cubicBezTo>
                      <a:cubicBezTo>
                        <a:pt x="175" y="18"/>
                        <a:pt x="175" y="11"/>
                        <a:pt x="172" y="14"/>
                      </a:cubicBezTo>
                      <a:cubicBezTo>
                        <a:pt x="172" y="8"/>
                        <a:pt x="174" y="8"/>
                        <a:pt x="174" y="3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4"/>
                        <a:pt x="170" y="4"/>
                        <a:pt x="170" y="2"/>
                      </a:cubicBezTo>
                      <a:cubicBezTo>
                        <a:pt x="166" y="9"/>
                        <a:pt x="163" y="0"/>
                        <a:pt x="158" y="3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61" y="7"/>
                        <a:pt x="160" y="7"/>
                        <a:pt x="158" y="8"/>
                      </a:cubicBezTo>
                      <a:cubicBezTo>
                        <a:pt x="157" y="4"/>
                        <a:pt x="156" y="4"/>
                        <a:pt x="153" y="2"/>
                      </a:cubicBezTo>
                      <a:cubicBezTo>
                        <a:pt x="151" y="5"/>
                        <a:pt x="150" y="10"/>
                        <a:pt x="147" y="10"/>
                      </a:cubicBezTo>
                      <a:cubicBezTo>
                        <a:pt x="147" y="5"/>
                        <a:pt x="141" y="7"/>
                        <a:pt x="141" y="3"/>
                      </a:cubicBezTo>
                      <a:cubicBezTo>
                        <a:pt x="140" y="8"/>
                        <a:pt x="135" y="5"/>
                        <a:pt x="134" y="8"/>
                      </a:cubicBezTo>
                      <a:cubicBezTo>
                        <a:pt x="133" y="10"/>
                        <a:pt x="130" y="9"/>
                        <a:pt x="130" y="6"/>
                      </a:cubicBezTo>
                      <a:cubicBezTo>
                        <a:pt x="132" y="5"/>
                        <a:pt x="132" y="5"/>
                        <a:pt x="132" y="5"/>
                      </a:cubicBezTo>
                      <a:cubicBezTo>
                        <a:pt x="130" y="5"/>
                        <a:pt x="130" y="5"/>
                        <a:pt x="130" y="5"/>
                      </a:cubicBezTo>
                      <a:cubicBezTo>
                        <a:pt x="130" y="4"/>
                        <a:pt x="130" y="4"/>
                        <a:pt x="130" y="4"/>
                      </a:cubicBezTo>
                      <a:cubicBezTo>
                        <a:pt x="129" y="4"/>
                        <a:pt x="129" y="8"/>
                        <a:pt x="127" y="5"/>
                      </a:cubicBezTo>
                      <a:cubicBezTo>
                        <a:pt x="127" y="4"/>
                        <a:pt x="128" y="4"/>
                        <a:pt x="129" y="3"/>
                      </a:cubicBezTo>
                      <a:cubicBezTo>
                        <a:pt x="125" y="2"/>
                        <a:pt x="122" y="12"/>
                        <a:pt x="118" y="7"/>
                      </a:cubicBezTo>
                      <a:cubicBezTo>
                        <a:pt x="118" y="9"/>
                        <a:pt x="113" y="10"/>
                        <a:pt x="115" y="16"/>
                      </a:cubicBezTo>
                      <a:cubicBezTo>
                        <a:pt x="113" y="14"/>
                        <a:pt x="114" y="9"/>
                        <a:pt x="110" y="10"/>
                      </a:cubicBezTo>
                      <a:cubicBezTo>
                        <a:pt x="108" y="15"/>
                        <a:pt x="106" y="8"/>
                        <a:pt x="104" y="12"/>
                      </a:cubicBezTo>
                      <a:cubicBezTo>
                        <a:pt x="107" y="6"/>
                        <a:pt x="104" y="10"/>
                        <a:pt x="107" y="5"/>
                      </a:cubicBezTo>
                      <a:cubicBezTo>
                        <a:pt x="104" y="3"/>
                        <a:pt x="101" y="10"/>
                        <a:pt x="97" y="9"/>
                      </a:cubicBezTo>
                      <a:cubicBezTo>
                        <a:pt x="96" y="5"/>
                        <a:pt x="96" y="5"/>
                        <a:pt x="96" y="5"/>
                      </a:cubicBezTo>
                      <a:cubicBezTo>
                        <a:pt x="95" y="7"/>
                        <a:pt x="93" y="11"/>
                        <a:pt x="92" y="7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89" y="9"/>
                        <a:pt x="86" y="10"/>
                        <a:pt x="83" y="6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5" y="6"/>
                        <a:pt x="69" y="13"/>
                        <a:pt x="65" y="19"/>
                      </a:cubicBezTo>
                      <a:cubicBezTo>
                        <a:pt x="64" y="19"/>
                        <a:pt x="61" y="18"/>
                        <a:pt x="61" y="16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0" y="13"/>
                        <a:pt x="57" y="10"/>
                        <a:pt x="56" y="15"/>
                      </a:cubicBezTo>
                      <a:cubicBezTo>
                        <a:pt x="54" y="17"/>
                        <a:pt x="54" y="12"/>
                        <a:pt x="52" y="11"/>
                      </a:cubicBezTo>
                      <a:cubicBezTo>
                        <a:pt x="47" y="19"/>
                        <a:pt x="37" y="5"/>
                        <a:pt x="36" y="17"/>
                      </a:cubicBezTo>
                      <a:cubicBezTo>
                        <a:pt x="38" y="17"/>
                        <a:pt x="42" y="20"/>
                        <a:pt x="46" y="19"/>
                      </a:cubicBezTo>
                      <a:cubicBezTo>
                        <a:pt x="45" y="20"/>
                        <a:pt x="46" y="23"/>
                        <a:pt x="44" y="23"/>
                      </a:cubicBezTo>
                      <a:cubicBezTo>
                        <a:pt x="40" y="24"/>
                        <a:pt x="38" y="19"/>
                        <a:pt x="34" y="22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27" y="6"/>
                        <a:pt x="22" y="25"/>
                        <a:pt x="16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5" name="Freeform 1339">
                  <a:extLst>
                    <a:ext uri="{FF2B5EF4-FFF2-40B4-BE49-F238E27FC236}">
                      <a16:creationId xmlns:a16="http://schemas.microsoft.com/office/drawing/2014/main" id="{A27827FC-D498-2945-8183-AC06E15F9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2728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2" y="2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6" name="Freeform 1340">
                  <a:extLst>
                    <a:ext uri="{FF2B5EF4-FFF2-40B4-BE49-F238E27FC236}">
                      <a16:creationId xmlns:a16="http://schemas.microsoft.com/office/drawing/2014/main" id="{40A469C8-5983-594B-A32D-A013AB38D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5" y="273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7" name="Freeform 1341">
                  <a:extLst>
                    <a:ext uri="{FF2B5EF4-FFF2-40B4-BE49-F238E27FC236}">
                      <a16:creationId xmlns:a16="http://schemas.microsoft.com/office/drawing/2014/main" id="{0BCD47D4-F3DD-0C4C-B04C-741729E43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2734"/>
                  <a:ext cx="3" cy="1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1" y="1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8" name="Freeform 1342">
                  <a:extLst>
                    <a:ext uri="{FF2B5EF4-FFF2-40B4-BE49-F238E27FC236}">
                      <a16:creationId xmlns:a16="http://schemas.microsoft.com/office/drawing/2014/main" id="{41A3747E-162F-1741-9B64-B682E2790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27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99" name="Freeform 1343">
                  <a:extLst>
                    <a:ext uri="{FF2B5EF4-FFF2-40B4-BE49-F238E27FC236}">
                      <a16:creationId xmlns:a16="http://schemas.microsoft.com/office/drawing/2014/main" id="{84B9AF4B-3DF9-A744-9947-FB97FE06D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32"/>
                  <a:ext cx="88" cy="22"/>
                </a:xfrm>
                <a:custGeom>
                  <a:avLst/>
                  <a:gdLst>
                    <a:gd name="T0" fmla="*/ 18 w 102"/>
                    <a:gd name="T1" fmla="*/ 13 h 26"/>
                    <a:gd name="T2" fmla="*/ 13 w 102"/>
                    <a:gd name="T3" fmla="*/ 18 h 26"/>
                    <a:gd name="T4" fmla="*/ 9 w 102"/>
                    <a:gd name="T5" fmla="*/ 14 h 26"/>
                    <a:gd name="T6" fmla="*/ 2 w 102"/>
                    <a:gd name="T7" fmla="*/ 22 h 26"/>
                    <a:gd name="T8" fmla="*/ 51 w 102"/>
                    <a:gd name="T9" fmla="*/ 16 h 26"/>
                    <a:gd name="T10" fmla="*/ 48 w 102"/>
                    <a:gd name="T11" fmla="*/ 20 h 26"/>
                    <a:gd name="T12" fmla="*/ 66 w 102"/>
                    <a:gd name="T13" fmla="*/ 14 h 26"/>
                    <a:gd name="T14" fmla="*/ 65 w 102"/>
                    <a:gd name="T15" fmla="*/ 20 h 26"/>
                    <a:gd name="T16" fmla="*/ 76 w 102"/>
                    <a:gd name="T17" fmla="*/ 18 h 26"/>
                    <a:gd name="T18" fmla="*/ 76 w 102"/>
                    <a:gd name="T19" fmla="*/ 15 h 26"/>
                    <a:gd name="T20" fmla="*/ 78 w 102"/>
                    <a:gd name="T21" fmla="*/ 16 h 26"/>
                    <a:gd name="T22" fmla="*/ 78 w 102"/>
                    <a:gd name="T23" fmla="*/ 15 h 26"/>
                    <a:gd name="T24" fmla="*/ 85 w 102"/>
                    <a:gd name="T25" fmla="*/ 14 h 26"/>
                    <a:gd name="T26" fmla="*/ 83 w 102"/>
                    <a:gd name="T27" fmla="*/ 16 h 26"/>
                    <a:gd name="T28" fmla="*/ 88 w 102"/>
                    <a:gd name="T29" fmla="*/ 13 h 26"/>
                    <a:gd name="T30" fmla="*/ 88 w 102"/>
                    <a:gd name="T31" fmla="*/ 17 h 26"/>
                    <a:gd name="T32" fmla="*/ 102 w 102"/>
                    <a:gd name="T33" fmla="*/ 11 h 26"/>
                    <a:gd name="T34" fmla="*/ 102 w 102"/>
                    <a:gd name="T35" fmla="*/ 7 h 26"/>
                    <a:gd name="T36" fmla="*/ 91 w 102"/>
                    <a:gd name="T37" fmla="*/ 11 h 26"/>
                    <a:gd name="T38" fmla="*/ 92 w 102"/>
                    <a:gd name="T39" fmla="*/ 11 h 26"/>
                    <a:gd name="T40" fmla="*/ 85 w 102"/>
                    <a:gd name="T41" fmla="*/ 13 h 26"/>
                    <a:gd name="T42" fmla="*/ 89 w 102"/>
                    <a:gd name="T43" fmla="*/ 7 h 26"/>
                    <a:gd name="T44" fmla="*/ 77 w 102"/>
                    <a:gd name="T45" fmla="*/ 4 h 26"/>
                    <a:gd name="T46" fmla="*/ 78 w 102"/>
                    <a:gd name="T47" fmla="*/ 3 h 26"/>
                    <a:gd name="T48" fmla="*/ 74 w 102"/>
                    <a:gd name="T49" fmla="*/ 5 h 26"/>
                    <a:gd name="T50" fmla="*/ 77 w 102"/>
                    <a:gd name="T51" fmla="*/ 8 h 26"/>
                    <a:gd name="T52" fmla="*/ 74 w 102"/>
                    <a:gd name="T53" fmla="*/ 14 h 26"/>
                    <a:gd name="T54" fmla="*/ 70 w 102"/>
                    <a:gd name="T55" fmla="*/ 14 h 26"/>
                    <a:gd name="T56" fmla="*/ 73 w 102"/>
                    <a:gd name="T57" fmla="*/ 9 h 26"/>
                    <a:gd name="T58" fmla="*/ 70 w 102"/>
                    <a:gd name="T59" fmla="*/ 11 h 26"/>
                    <a:gd name="T60" fmla="*/ 66 w 102"/>
                    <a:gd name="T61" fmla="*/ 5 h 26"/>
                    <a:gd name="T62" fmla="*/ 66 w 102"/>
                    <a:gd name="T63" fmla="*/ 11 h 26"/>
                    <a:gd name="T64" fmla="*/ 46 w 102"/>
                    <a:gd name="T65" fmla="*/ 12 h 26"/>
                    <a:gd name="T66" fmla="*/ 49 w 102"/>
                    <a:gd name="T67" fmla="*/ 9 h 26"/>
                    <a:gd name="T68" fmla="*/ 45 w 102"/>
                    <a:gd name="T69" fmla="*/ 13 h 26"/>
                    <a:gd name="T70" fmla="*/ 33 w 102"/>
                    <a:gd name="T71" fmla="*/ 11 h 26"/>
                    <a:gd name="T72" fmla="*/ 34 w 102"/>
                    <a:gd name="T73" fmla="*/ 14 h 26"/>
                    <a:gd name="T74" fmla="*/ 22 w 102"/>
                    <a:gd name="T75" fmla="*/ 13 h 26"/>
                    <a:gd name="T76" fmla="*/ 22 w 102"/>
                    <a:gd name="T77" fmla="*/ 13 h 26"/>
                    <a:gd name="T78" fmla="*/ 16 w 102"/>
                    <a:gd name="T79" fmla="*/ 20 h 26"/>
                    <a:gd name="T80" fmla="*/ 18 w 102"/>
                    <a:gd name="T8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2" h="26">
                      <a:moveTo>
                        <a:pt x="18" y="13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2" y="15"/>
                        <a:pt x="7" y="18"/>
                        <a:pt x="9" y="14"/>
                      </a:cubicBezTo>
                      <a:cubicBezTo>
                        <a:pt x="6" y="20"/>
                        <a:pt x="0" y="14"/>
                        <a:pt x="2" y="22"/>
                      </a:cubicBezTo>
                      <a:cubicBezTo>
                        <a:pt x="16" y="19"/>
                        <a:pt x="35" y="24"/>
                        <a:pt x="51" y="16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56" y="13"/>
                        <a:pt x="59" y="26"/>
                        <a:pt x="66" y="14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9" y="22"/>
                        <a:pt x="72" y="11"/>
                        <a:pt x="76" y="18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7" y="15"/>
                        <a:pt x="77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0" y="12"/>
                        <a:pt x="82" y="13"/>
                        <a:pt x="85" y="14"/>
                      </a:cubicBezTo>
                      <a:cubicBezTo>
                        <a:pt x="85" y="16"/>
                        <a:pt x="84" y="15"/>
                        <a:pt x="83" y="16"/>
                      </a:cubicBezTo>
                      <a:cubicBezTo>
                        <a:pt x="84" y="18"/>
                        <a:pt x="86" y="13"/>
                        <a:pt x="88" y="13"/>
                      </a:cubicBezTo>
                      <a:cubicBezTo>
                        <a:pt x="90" y="15"/>
                        <a:pt x="88" y="16"/>
                        <a:pt x="88" y="17"/>
                      </a:cubicBezTo>
                      <a:cubicBezTo>
                        <a:pt x="94" y="14"/>
                        <a:pt x="97" y="21"/>
                        <a:pt x="102" y="11"/>
                      </a:cubicBezTo>
                      <a:cubicBezTo>
                        <a:pt x="102" y="10"/>
                        <a:pt x="100" y="8"/>
                        <a:pt x="102" y="7"/>
                      </a:cubicBezTo>
                      <a:cubicBezTo>
                        <a:pt x="98" y="4"/>
                        <a:pt x="95" y="8"/>
                        <a:pt x="91" y="11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89" y="20"/>
                        <a:pt x="90" y="9"/>
                        <a:pt x="85" y="13"/>
                      </a:cubicBezTo>
                      <a:cubicBezTo>
                        <a:pt x="86" y="9"/>
                        <a:pt x="88" y="9"/>
                        <a:pt x="89" y="7"/>
                      </a:cubicBezTo>
                      <a:cubicBezTo>
                        <a:pt x="83" y="0"/>
                        <a:pt x="81" y="13"/>
                        <a:pt x="77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7" y="2"/>
                        <a:pt x="75" y="4"/>
                        <a:pt x="74" y="5"/>
                      </a:cubicBezTo>
                      <a:cubicBezTo>
                        <a:pt x="74" y="6"/>
                        <a:pt x="76" y="7"/>
                        <a:pt x="77" y="8"/>
                      </a:cubicBezTo>
                      <a:cubicBezTo>
                        <a:pt x="75" y="9"/>
                        <a:pt x="75" y="13"/>
                        <a:pt x="74" y="14"/>
                      </a:cubicBezTo>
                      <a:cubicBezTo>
                        <a:pt x="73" y="10"/>
                        <a:pt x="73" y="16"/>
                        <a:pt x="70" y="14"/>
                      </a:cubicBezTo>
                      <a:cubicBezTo>
                        <a:pt x="69" y="11"/>
                        <a:pt x="72" y="11"/>
                        <a:pt x="73" y="9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68" y="12"/>
                        <a:pt x="68" y="7"/>
                        <a:pt x="66" y="5"/>
                      </a:cubicBezTo>
                      <a:cubicBezTo>
                        <a:pt x="64" y="8"/>
                        <a:pt x="68" y="7"/>
                        <a:pt x="66" y="11"/>
                      </a:cubicBezTo>
                      <a:cubicBezTo>
                        <a:pt x="63" y="7"/>
                        <a:pt x="52" y="8"/>
                        <a:pt x="46" y="12"/>
                      </a:cubicBezTo>
                      <a:cubicBezTo>
                        <a:pt x="48" y="11"/>
                        <a:pt x="47" y="8"/>
                        <a:pt x="49" y="9"/>
                      </a:cubicBezTo>
                      <a:cubicBezTo>
                        <a:pt x="48" y="8"/>
                        <a:pt x="45" y="10"/>
                        <a:pt x="45" y="13"/>
                      </a:cubicBezTo>
                      <a:cubicBezTo>
                        <a:pt x="42" y="15"/>
                        <a:pt x="37" y="14"/>
                        <a:pt x="33" y="11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1" y="19"/>
                        <a:pt x="27" y="10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0" y="14"/>
                        <a:pt x="19" y="21"/>
                        <a:pt x="16" y="20"/>
                      </a:cubicBezTo>
                      <a:cubicBezTo>
                        <a:pt x="16" y="16"/>
                        <a:pt x="18" y="16"/>
                        <a:pt x="18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0" name="Freeform 1344">
                  <a:extLst>
                    <a:ext uri="{FF2B5EF4-FFF2-40B4-BE49-F238E27FC236}">
                      <a16:creationId xmlns:a16="http://schemas.microsoft.com/office/drawing/2014/main" id="{B9EC24AA-7E03-BA4A-91E3-EF99965C4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2745"/>
                  <a:ext cx="4" cy="8"/>
                </a:xfrm>
                <a:custGeom>
                  <a:avLst/>
                  <a:gdLst>
                    <a:gd name="T0" fmla="*/ 2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3 w 4"/>
                    <a:gd name="T7" fmla="*/ 6 h 9"/>
                    <a:gd name="T8" fmla="*/ 2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2" y="7"/>
                        <a:pt x="3" y="9"/>
                        <a:pt x="3" y="6"/>
                      </a:cubicBezTo>
                      <a:cubicBezTo>
                        <a:pt x="3" y="6"/>
                        <a:pt x="3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1" name="Freeform 1345">
                  <a:extLst>
                    <a:ext uri="{FF2B5EF4-FFF2-40B4-BE49-F238E27FC236}">
                      <a16:creationId xmlns:a16="http://schemas.microsoft.com/office/drawing/2014/main" id="{6963E276-B58F-084C-A01A-FABF2E153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2741"/>
                  <a:ext cx="37" cy="18"/>
                </a:xfrm>
                <a:custGeom>
                  <a:avLst/>
                  <a:gdLst>
                    <a:gd name="T0" fmla="*/ 11 w 43"/>
                    <a:gd name="T1" fmla="*/ 9 h 21"/>
                    <a:gd name="T2" fmla="*/ 11 w 43"/>
                    <a:gd name="T3" fmla="*/ 13 h 21"/>
                    <a:gd name="T4" fmla="*/ 27 w 43"/>
                    <a:gd name="T5" fmla="*/ 14 h 21"/>
                    <a:gd name="T6" fmla="*/ 34 w 43"/>
                    <a:gd name="T7" fmla="*/ 8 h 21"/>
                    <a:gd name="T8" fmla="*/ 35 w 43"/>
                    <a:gd name="T9" fmla="*/ 12 h 21"/>
                    <a:gd name="T10" fmla="*/ 41 w 43"/>
                    <a:gd name="T11" fmla="*/ 7 h 21"/>
                    <a:gd name="T12" fmla="*/ 38 w 43"/>
                    <a:gd name="T13" fmla="*/ 9 h 21"/>
                    <a:gd name="T14" fmla="*/ 38 w 43"/>
                    <a:gd name="T15" fmla="*/ 7 h 21"/>
                    <a:gd name="T16" fmla="*/ 34 w 43"/>
                    <a:gd name="T17" fmla="*/ 8 h 21"/>
                    <a:gd name="T18" fmla="*/ 35 w 43"/>
                    <a:gd name="T19" fmla="*/ 5 h 21"/>
                    <a:gd name="T20" fmla="*/ 26 w 43"/>
                    <a:gd name="T21" fmla="*/ 10 h 21"/>
                    <a:gd name="T22" fmla="*/ 26 w 43"/>
                    <a:gd name="T23" fmla="*/ 4 h 21"/>
                    <a:gd name="T24" fmla="*/ 18 w 43"/>
                    <a:gd name="T25" fmla="*/ 2 h 21"/>
                    <a:gd name="T26" fmla="*/ 18 w 43"/>
                    <a:gd name="T27" fmla="*/ 4 h 21"/>
                    <a:gd name="T28" fmla="*/ 19 w 43"/>
                    <a:gd name="T29" fmla="*/ 8 h 21"/>
                    <a:gd name="T30" fmla="*/ 16 w 43"/>
                    <a:gd name="T31" fmla="*/ 2 h 21"/>
                    <a:gd name="T32" fmla="*/ 3 w 43"/>
                    <a:gd name="T33" fmla="*/ 7 h 21"/>
                    <a:gd name="T34" fmla="*/ 5 w 43"/>
                    <a:gd name="T35" fmla="*/ 14 h 21"/>
                    <a:gd name="T36" fmla="*/ 3 w 43"/>
                    <a:gd name="T37" fmla="*/ 9 h 21"/>
                    <a:gd name="T38" fmla="*/ 0 w 43"/>
                    <a:gd name="T39" fmla="*/ 9 h 21"/>
                    <a:gd name="T40" fmla="*/ 6 w 43"/>
                    <a:gd name="T41" fmla="*/ 16 h 21"/>
                    <a:gd name="T42" fmla="*/ 11 w 43"/>
                    <a:gd name="T4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3" h="21">
                      <a:moveTo>
                        <a:pt x="11" y="9"/>
                      </a:move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5" y="11"/>
                        <a:pt x="25" y="11"/>
                        <a:pt x="27" y="14"/>
                      </a:cubicBezTo>
                      <a:cubicBezTo>
                        <a:pt x="30" y="15"/>
                        <a:pt x="30" y="9"/>
                        <a:pt x="34" y="8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7" y="10"/>
                        <a:pt x="43" y="14"/>
                        <a:pt x="41" y="7"/>
                      </a:cubicBezTo>
                      <a:cubicBezTo>
                        <a:pt x="40" y="7"/>
                        <a:pt x="39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1" y="0"/>
                        <a:pt x="32" y="13"/>
                        <a:pt x="26" y="10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3" y="4"/>
                        <a:pt x="21" y="6"/>
                        <a:pt x="18" y="2"/>
                      </a:cubicBezTo>
                      <a:cubicBezTo>
                        <a:pt x="18" y="2"/>
                        <a:pt x="18" y="5"/>
                        <a:pt x="18" y="4"/>
                      </a:cubicBezTo>
                      <a:cubicBezTo>
                        <a:pt x="19" y="4"/>
                        <a:pt x="20" y="7"/>
                        <a:pt x="19" y="8"/>
                      </a:cubicBezTo>
                      <a:cubicBezTo>
                        <a:pt x="14" y="13"/>
                        <a:pt x="20" y="5"/>
                        <a:pt x="16" y="2"/>
                      </a:cubicBezTo>
                      <a:cubicBezTo>
                        <a:pt x="12" y="7"/>
                        <a:pt x="5" y="10"/>
                        <a:pt x="3" y="7"/>
                      </a:cubicBezTo>
                      <a:cubicBezTo>
                        <a:pt x="5" y="10"/>
                        <a:pt x="5" y="14"/>
                        <a:pt x="5" y="14"/>
                      </a:cubicBezTo>
                      <a:cubicBezTo>
                        <a:pt x="3" y="12"/>
                        <a:pt x="3" y="11"/>
                        <a:pt x="3" y="9"/>
                      </a:cubicBezTo>
                      <a:cubicBezTo>
                        <a:pt x="2" y="9"/>
                        <a:pt x="1" y="8"/>
                        <a:pt x="0" y="9"/>
                      </a:cubicBezTo>
                      <a:cubicBezTo>
                        <a:pt x="3" y="11"/>
                        <a:pt x="5" y="15"/>
                        <a:pt x="6" y="16"/>
                      </a:cubicBezTo>
                      <a:cubicBezTo>
                        <a:pt x="8" y="21"/>
                        <a:pt x="4" y="9"/>
                        <a:pt x="11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2" name="Freeform 1346">
                  <a:extLst>
                    <a:ext uri="{FF2B5EF4-FFF2-40B4-BE49-F238E27FC236}">
                      <a16:creationId xmlns:a16="http://schemas.microsoft.com/office/drawing/2014/main" id="{FBCEA766-E774-3045-9AC5-9A9A45479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3" y="2753"/>
                  <a:ext cx="2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3" name="Freeform 1347">
                  <a:extLst>
                    <a:ext uri="{FF2B5EF4-FFF2-40B4-BE49-F238E27FC236}">
                      <a16:creationId xmlns:a16="http://schemas.microsoft.com/office/drawing/2014/main" id="{8C05FC9E-7C32-D24B-B4A7-C66FB5C83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" y="2806"/>
                  <a:ext cx="2" cy="3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4" name="Freeform 1348">
                  <a:extLst>
                    <a:ext uri="{FF2B5EF4-FFF2-40B4-BE49-F238E27FC236}">
                      <a16:creationId xmlns:a16="http://schemas.microsoft.com/office/drawing/2014/main" id="{8EC0BE3D-F416-444E-9221-AB4CC82CB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797"/>
                  <a:ext cx="12" cy="13"/>
                </a:xfrm>
                <a:custGeom>
                  <a:avLst/>
                  <a:gdLst>
                    <a:gd name="T0" fmla="*/ 5 w 13"/>
                    <a:gd name="T1" fmla="*/ 0 h 16"/>
                    <a:gd name="T2" fmla="*/ 1 w 13"/>
                    <a:gd name="T3" fmla="*/ 1 h 16"/>
                    <a:gd name="T4" fmla="*/ 6 w 13"/>
                    <a:gd name="T5" fmla="*/ 16 h 16"/>
                    <a:gd name="T6" fmla="*/ 12 w 13"/>
                    <a:gd name="T7" fmla="*/ 7 h 16"/>
                    <a:gd name="T8" fmla="*/ 6 w 13"/>
                    <a:gd name="T9" fmla="*/ 10 h 16"/>
                    <a:gd name="T10" fmla="*/ 11 w 13"/>
                    <a:gd name="T11" fmla="*/ 3 h 16"/>
                    <a:gd name="T12" fmla="*/ 5 w 13"/>
                    <a:gd name="T13" fmla="*/ 4 h 16"/>
                    <a:gd name="T14" fmla="*/ 5 w 13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6">
                      <a:moveTo>
                        <a:pt x="5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2"/>
                        <a:pt x="0" y="9"/>
                        <a:pt x="6" y="16"/>
                      </a:cubicBezTo>
                      <a:cubicBezTo>
                        <a:pt x="8" y="14"/>
                        <a:pt x="13" y="11"/>
                        <a:pt x="12" y="7"/>
                      </a:cubicBezTo>
                      <a:cubicBezTo>
                        <a:pt x="11" y="7"/>
                        <a:pt x="9" y="11"/>
                        <a:pt x="6" y="10"/>
                      </a:cubicBezTo>
                      <a:cubicBezTo>
                        <a:pt x="7" y="7"/>
                        <a:pt x="10" y="7"/>
                        <a:pt x="11" y="3"/>
                      </a:cubicBezTo>
                      <a:cubicBezTo>
                        <a:pt x="7" y="0"/>
                        <a:pt x="8" y="6"/>
                        <a:pt x="5" y="4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5" name="Freeform 1349">
                  <a:extLst>
                    <a:ext uri="{FF2B5EF4-FFF2-40B4-BE49-F238E27FC236}">
                      <a16:creationId xmlns:a16="http://schemas.microsoft.com/office/drawing/2014/main" id="{2AF0A249-74A6-824D-B580-732BC40A3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2801"/>
                  <a:ext cx="2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6" name="Freeform 1350">
                  <a:extLst>
                    <a:ext uri="{FF2B5EF4-FFF2-40B4-BE49-F238E27FC236}">
                      <a16:creationId xmlns:a16="http://schemas.microsoft.com/office/drawing/2014/main" id="{ECDD04D7-881B-B941-8C1F-4151E2D79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" y="2803"/>
                  <a:ext cx="3" cy="6"/>
                </a:xfrm>
                <a:custGeom>
                  <a:avLst/>
                  <a:gdLst>
                    <a:gd name="T0" fmla="*/ 3 w 3"/>
                    <a:gd name="T1" fmla="*/ 4 h 7"/>
                    <a:gd name="T2" fmla="*/ 3 w 3"/>
                    <a:gd name="T3" fmla="*/ 0 h 7"/>
                    <a:gd name="T4" fmla="*/ 0 w 3"/>
                    <a:gd name="T5" fmla="*/ 7 h 7"/>
                    <a:gd name="T6" fmla="*/ 3 w 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cubicBezTo>
                        <a:pt x="1" y="4"/>
                        <a:pt x="3" y="0"/>
                        <a:pt x="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7" name="Freeform 1351">
                  <a:extLst>
                    <a:ext uri="{FF2B5EF4-FFF2-40B4-BE49-F238E27FC236}">
                      <a16:creationId xmlns:a16="http://schemas.microsoft.com/office/drawing/2014/main" id="{147FFC9F-9AC4-1846-8389-AA5867D78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2806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8" name="Freeform 1352">
                  <a:extLst>
                    <a:ext uri="{FF2B5EF4-FFF2-40B4-BE49-F238E27FC236}">
                      <a16:creationId xmlns:a16="http://schemas.microsoft.com/office/drawing/2014/main" id="{5FBAB9A9-77B3-A546-8AF6-49304EA83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2" y="2798"/>
                  <a:ext cx="8" cy="11"/>
                </a:xfrm>
                <a:custGeom>
                  <a:avLst/>
                  <a:gdLst>
                    <a:gd name="T0" fmla="*/ 0 w 10"/>
                    <a:gd name="T1" fmla="*/ 10 h 12"/>
                    <a:gd name="T2" fmla="*/ 4 w 10"/>
                    <a:gd name="T3" fmla="*/ 10 h 12"/>
                    <a:gd name="T4" fmla="*/ 4 w 10"/>
                    <a:gd name="T5" fmla="*/ 9 h 12"/>
                    <a:gd name="T6" fmla="*/ 6 w 10"/>
                    <a:gd name="T7" fmla="*/ 4 h 12"/>
                    <a:gd name="T8" fmla="*/ 10 w 10"/>
                    <a:gd name="T9" fmla="*/ 4 h 12"/>
                    <a:gd name="T10" fmla="*/ 7 w 10"/>
                    <a:gd name="T11" fmla="*/ 0 h 12"/>
                    <a:gd name="T12" fmla="*/ 0 w 10"/>
                    <a:gd name="T1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10"/>
                      </a:moveTo>
                      <a:cubicBezTo>
                        <a:pt x="1" y="12"/>
                        <a:pt x="2" y="11"/>
                        <a:pt x="4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7"/>
                        <a:pt x="4" y="2"/>
                        <a:pt x="6" y="4"/>
                      </a:cubicBezTo>
                      <a:cubicBezTo>
                        <a:pt x="8" y="3"/>
                        <a:pt x="8" y="7"/>
                        <a:pt x="10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2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9" name="Freeform 1353">
                  <a:extLst>
                    <a:ext uri="{FF2B5EF4-FFF2-40B4-BE49-F238E27FC236}">
                      <a16:creationId xmlns:a16="http://schemas.microsoft.com/office/drawing/2014/main" id="{890C8629-0AF2-CF43-93E6-130C3AE92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280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0" name="Freeform 1354">
                  <a:extLst>
                    <a:ext uri="{FF2B5EF4-FFF2-40B4-BE49-F238E27FC236}">
                      <a16:creationId xmlns:a16="http://schemas.microsoft.com/office/drawing/2014/main" id="{CC842E0B-228A-9649-B618-9DF430701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80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1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1" name="Freeform 1355">
                  <a:extLst>
                    <a:ext uri="{FF2B5EF4-FFF2-40B4-BE49-F238E27FC236}">
                      <a16:creationId xmlns:a16="http://schemas.microsoft.com/office/drawing/2014/main" id="{DE7CC552-3BED-6A41-8CEF-3B7ACB120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2" y="2797"/>
                  <a:ext cx="9" cy="11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8 h 13"/>
                    <a:gd name="T4" fmla="*/ 4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6" y="8"/>
                        <a:pt x="4" y="3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2" name="Freeform 1356">
                  <a:extLst>
                    <a:ext uri="{FF2B5EF4-FFF2-40B4-BE49-F238E27FC236}">
                      <a16:creationId xmlns:a16="http://schemas.microsoft.com/office/drawing/2014/main" id="{776B3C4F-91B5-FF49-B88C-81A16FA00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" y="279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3" name="Freeform 1357">
                  <a:extLst>
                    <a:ext uri="{FF2B5EF4-FFF2-40B4-BE49-F238E27FC236}">
                      <a16:creationId xmlns:a16="http://schemas.microsoft.com/office/drawing/2014/main" id="{19723569-84A1-D043-8F27-098776CB1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3" y="2790"/>
                  <a:ext cx="17" cy="14"/>
                </a:xfrm>
                <a:custGeom>
                  <a:avLst/>
                  <a:gdLst>
                    <a:gd name="T0" fmla="*/ 0 w 20"/>
                    <a:gd name="T1" fmla="*/ 15 h 17"/>
                    <a:gd name="T2" fmla="*/ 8 w 20"/>
                    <a:gd name="T3" fmla="*/ 9 h 17"/>
                    <a:gd name="T4" fmla="*/ 6 w 20"/>
                    <a:gd name="T5" fmla="*/ 14 h 17"/>
                    <a:gd name="T6" fmla="*/ 13 w 20"/>
                    <a:gd name="T7" fmla="*/ 11 h 17"/>
                    <a:gd name="T8" fmla="*/ 10 w 20"/>
                    <a:gd name="T9" fmla="*/ 17 h 17"/>
                    <a:gd name="T10" fmla="*/ 17 w 20"/>
                    <a:gd name="T11" fmla="*/ 11 h 17"/>
                    <a:gd name="T12" fmla="*/ 20 w 20"/>
                    <a:gd name="T13" fmla="*/ 15 h 17"/>
                    <a:gd name="T14" fmla="*/ 19 w 20"/>
                    <a:gd name="T15" fmla="*/ 9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7 w 20"/>
                    <a:gd name="T21" fmla="*/ 1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1"/>
                        <a:pt x="8" y="13"/>
                        <a:pt x="6" y="14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10" y="17"/>
                      </a:cubicBezTo>
                      <a:cubicBezTo>
                        <a:pt x="12" y="17"/>
                        <a:pt x="15" y="16"/>
                        <a:pt x="17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8" y="7"/>
                        <a:pt x="16" y="14"/>
                        <a:pt x="15" y="9"/>
                      </a:cubicBezTo>
                      <a:cubicBezTo>
                        <a:pt x="15" y="6"/>
                        <a:pt x="16" y="6"/>
                        <a:pt x="17" y="5"/>
                      </a:cubicBezTo>
                      <a:cubicBezTo>
                        <a:pt x="15" y="6"/>
                        <a:pt x="11" y="0"/>
                        <a:pt x="7" y="1"/>
                      </a:cubicBezTo>
                      <a:cubicBezTo>
                        <a:pt x="2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4" name="Freeform 1358">
                  <a:extLst>
                    <a:ext uri="{FF2B5EF4-FFF2-40B4-BE49-F238E27FC236}">
                      <a16:creationId xmlns:a16="http://schemas.microsoft.com/office/drawing/2014/main" id="{370A69D2-2F03-6A4E-8E10-1A8F1D4D0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2" y="2794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5" name="Freeform 1359">
                  <a:extLst>
                    <a:ext uri="{FF2B5EF4-FFF2-40B4-BE49-F238E27FC236}">
                      <a16:creationId xmlns:a16="http://schemas.microsoft.com/office/drawing/2014/main" id="{F2A9150C-1A0C-2C49-8675-06090C1B4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6" y="2790"/>
                  <a:ext cx="15" cy="15"/>
                </a:xfrm>
                <a:custGeom>
                  <a:avLst/>
                  <a:gdLst>
                    <a:gd name="T0" fmla="*/ 11 w 17"/>
                    <a:gd name="T1" fmla="*/ 17 h 18"/>
                    <a:gd name="T2" fmla="*/ 15 w 17"/>
                    <a:gd name="T3" fmla="*/ 13 h 18"/>
                    <a:gd name="T4" fmla="*/ 16 w 17"/>
                    <a:gd name="T5" fmla="*/ 16 h 18"/>
                    <a:gd name="T6" fmla="*/ 17 w 17"/>
                    <a:gd name="T7" fmla="*/ 10 h 18"/>
                    <a:gd name="T8" fmla="*/ 9 w 17"/>
                    <a:gd name="T9" fmla="*/ 13 h 18"/>
                    <a:gd name="T10" fmla="*/ 7 w 17"/>
                    <a:gd name="T11" fmla="*/ 4 h 18"/>
                    <a:gd name="T12" fmla="*/ 11 w 17"/>
                    <a:gd name="T13" fmla="*/ 6 h 18"/>
                    <a:gd name="T14" fmla="*/ 0 w 17"/>
                    <a:gd name="T15" fmla="*/ 8 h 18"/>
                    <a:gd name="T16" fmla="*/ 3 w 17"/>
                    <a:gd name="T17" fmla="*/ 10 h 18"/>
                    <a:gd name="T18" fmla="*/ 0 w 17"/>
                    <a:gd name="T19" fmla="*/ 12 h 18"/>
                    <a:gd name="T20" fmla="*/ 11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4"/>
                        <a:pt x="16" y="16"/>
                      </a:cubicBezTo>
                      <a:cubicBezTo>
                        <a:pt x="16" y="14"/>
                        <a:pt x="17" y="12"/>
                        <a:pt x="17" y="10"/>
                      </a:cubicBezTo>
                      <a:cubicBezTo>
                        <a:pt x="15" y="4"/>
                        <a:pt x="12" y="12"/>
                        <a:pt x="9" y="13"/>
                      </a:cubicBezTo>
                      <a:cubicBezTo>
                        <a:pt x="3" y="11"/>
                        <a:pt x="10" y="10"/>
                        <a:pt x="7" y="4"/>
                      </a:cubicBezTo>
                      <a:cubicBezTo>
                        <a:pt x="9" y="5"/>
                        <a:pt x="9" y="6"/>
                        <a:pt x="11" y="6"/>
                      </a:cubicBezTo>
                      <a:cubicBezTo>
                        <a:pt x="7" y="0"/>
                        <a:pt x="3" y="6"/>
                        <a:pt x="0" y="8"/>
                      </a:cubicBezTo>
                      <a:cubicBezTo>
                        <a:pt x="1" y="8"/>
                        <a:pt x="1" y="10"/>
                        <a:pt x="3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6"/>
                        <a:pt x="5" y="18"/>
                        <a:pt x="11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6" name="Freeform 1360">
                  <a:extLst>
                    <a:ext uri="{FF2B5EF4-FFF2-40B4-BE49-F238E27FC236}">
                      <a16:creationId xmlns:a16="http://schemas.microsoft.com/office/drawing/2014/main" id="{D24F7CF3-E596-E548-B167-AD5D95822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2803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7" name="Freeform 1361">
                  <a:extLst>
                    <a:ext uri="{FF2B5EF4-FFF2-40B4-BE49-F238E27FC236}">
                      <a16:creationId xmlns:a16="http://schemas.microsoft.com/office/drawing/2014/main" id="{6753A486-AE15-E54C-B6A1-A760377BC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27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8" name="Freeform 1362">
                  <a:extLst>
                    <a:ext uri="{FF2B5EF4-FFF2-40B4-BE49-F238E27FC236}">
                      <a16:creationId xmlns:a16="http://schemas.microsoft.com/office/drawing/2014/main" id="{021DAEF1-34D2-624A-9B8A-17F5F9CBC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2802"/>
                  <a:ext cx="3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19" name="Freeform 1363">
                  <a:extLst>
                    <a:ext uri="{FF2B5EF4-FFF2-40B4-BE49-F238E27FC236}">
                      <a16:creationId xmlns:a16="http://schemas.microsoft.com/office/drawing/2014/main" id="{ABBF1BB4-7315-0A4F-8BFF-B58F2A45D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" y="2791"/>
                  <a:ext cx="96" cy="17"/>
                </a:xfrm>
                <a:custGeom>
                  <a:avLst/>
                  <a:gdLst>
                    <a:gd name="T0" fmla="*/ 1 w 112"/>
                    <a:gd name="T1" fmla="*/ 3 h 19"/>
                    <a:gd name="T2" fmla="*/ 5 w 112"/>
                    <a:gd name="T3" fmla="*/ 6 h 19"/>
                    <a:gd name="T4" fmla="*/ 0 w 112"/>
                    <a:gd name="T5" fmla="*/ 10 h 19"/>
                    <a:gd name="T6" fmla="*/ 1 w 112"/>
                    <a:gd name="T7" fmla="*/ 17 h 19"/>
                    <a:gd name="T8" fmla="*/ 9 w 112"/>
                    <a:gd name="T9" fmla="*/ 14 h 19"/>
                    <a:gd name="T10" fmla="*/ 10 w 112"/>
                    <a:gd name="T11" fmla="*/ 18 h 19"/>
                    <a:gd name="T12" fmla="*/ 26 w 112"/>
                    <a:gd name="T13" fmla="*/ 16 h 19"/>
                    <a:gd name="T14" fmla="*/ 38 w 112"/>
                    <a:gd name="T15" fmla="*/ 14 h 19"/>
                    <a:gd name="T16" fmla="*/ 85 w 112"/>
                    <a:gd name="T17" fmla="*/ 16 h 19"/>
                    <a:gd name="T18" fmla="*/ 87 w 112"/>
                    <a:gd name="T19" fmla="*/ 10 h 19"/>
                    <a:gd name="T20" fmla="*/ 91 w 112"/>
                    <a:gd name="T21" fmla="*/ 14 h 19"/>
                    <a:gd name="T22" fmla="*/ 88 w 112"/>
                    <a:gd name="T23" fmla="*/ 14 h 19"/>
                    <a:gd name="T24" fmla="*/ 101 w 112"/>
                    <a:gd name="T25" fmla="*/ 15 h 19"/>
                    <a:gd name="T26" fmla="*/ 101 w 112"/>
                    <a:gd name="T27" fmla="*/ 8 h 19"/>
                    <a:gd name="T28" fmla="*/ 107 w 112"/>
                    <a:gd name="T29" fmla="*/ 16 h 19"/>
                    <a:gd name="T30" fmla="*/ 112 w 112"/>
                    <a:gd name="T31" fmla="*/ 11 h 19"/>
                    <a:gd name="T32" fmla="*/ 107 w 112"/>
                    <a:gd name="T33" fmla="*/ 6 h 19"/>
                    <a:gd name="T34" fmla="*/ 111 w 112"/>
                    <a:gd name="T35" fmla="*/ 3 h 19"/>
                    <a:gd name="T36" fmla="*/ 80 w 112"/>
                    <a:gd name="T37" fmla="*/ 11 h 19"/>
                    <a:gd name="T38" fmla="*/ 81 w 112"/>
                    <a:gd name="T39" fmla="*/ 7 h 19"/>
                    <a:gd name="T40" fmla="*/ 63 w 112"/>
                    <a:gd name="T41" fmla="*/ 4 h 19"/>
                    <a:gd name="T42" fmla="*/ 56 w 112"/>
                    <a:gd name="T43" fmla="*/ 10 h 19"/>
                    <a:gd name="T44" fmla="*/ 52 w 112"/>
                    <a:gd name="T45" fmla="*/ 8 h 19"/>
                    <a:gd name="T46" fmla="*/ 51 w 112"/>
                    <a:gd name="T47" fmla="*/ 10 h 19"/>
                    <a:gd name="T48" fmla="*/ 46 w 112"/>
                    <a:gd name="T49" fmla="*/ 6 h 19"/>
                    <a:gd name="T50" fmla="*/ 45 w 112"/>
                    <a:gd name="T51" fmla="*/ 14 h 19"/>
                    <a:gd name="T52" fmla="*/ 34 w 112"/>
                    <a:gd name="T53" fmla="*/ 3 h 19"/>
                    <a:gd name="T54" fmla="*/ 35 w 112"/>
                    <a:gd name="T55" fmla="*/ 7 h 19"/>
                    <a:gd name="T56" fmla="*/ 33 w 112"/>
                    <a:gd name="T57" fmla="*/ 11 h 19"/>
                    <a:gd name="T58" fmla="*/ 31 w 112"/>
                    <a:gd name="T59" fmla="*/ 4 h 19"/>
                    <a:gd name="T60" fmla="*/ 23 w 112"/>
                    <a:gd name="T61" fmla="*/ 8 h 19"/>
                    <a:gd name="T62" fmla="*/ 23 w 112"/>
                    <a:gd name="T63" fmla="*/ 12 h 19"/>
                    <a:gd name="T64" fmla="*/ 11 w 112"/>
                    <a:gd name="T65" fmla="*/ 10 h 19"/>
                    <a:gd name="T66" fmla="*/ 17 w 112"/>
                    <a:gd name="T67" fmla="*/ 3 h 19"/>
                    <a:gd name="T68" fmla="*/ 14 w 112"/>
                    <a:gd name="T69" fmla="*/ 0 h 19"/>
                    <a:gd name="T70" fmla="*/ 6 w 112"/>
                    <a:gd name="T71" fmla="*/ 9 h 19"/>
                    <a:gd name="T72" fmla="*/ 1 w 112"/>
                    <a:gd name="T7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2" h="19">
                      <a:moveTo>
                        <a:pt x="1" y="3"/>
                      </a:moveTo>
                      <a:cubicBezTo>
                        <a:pt x="1" y="5"/>
                        <a:pt x="2" y="6"/>
                        <a:pt x="5" y="6"/>
                      </a:cubicBezTo>
                      <a:cubicBezTo>
                        <a:pt x="5" y="9"/>
                        <a:pt x="1" y="9"/>
                        <a:pt x="0" y="10"/>
                      </a:cubicBezTo>
                      <a:cubicBezTo>
                        <a:pt x="3" y="13"/>
                        <a:pt x="0" y="14"/>
                        <a:pt x="1" y="17"/>
                      </a:cubicBezTo>
                      <a:cubicBezTo>
                        <a:pt x="4" y="18"/>
                        <a:pt x="6" y="14"/>
                        <a:pt x="9" y="14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4" y="16"/>
                        <a:pt x="22" y="13"/>
                        <a:pt x="26" y="16"/>
                      </a:cubicBezTo>
                      <a:cubicBezTo>
                        <a:pt x="30" y="17"/>
                        <a:pt x="33" y="15"/>
                        <a:pt x="38" y="14"/>
                      </a:cubicBezTo>
                      <a:cubicBezTo>
                        <a:pt x="53" y="16"/>
                        <a:pt x="69" y="13"/>
                        <a:pt x="85" y="16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88" y="13"/>
                        <a:pt x="91" y="10"/>
                        <a:pt x="91" y="14"/>
                      </a:cubicBezTo>
                      <a:cubicBezTo>
                        <a:pt x="90" y="13"/>
                        <a:pt x="89" y="14"/>
                        <a:pt x="88" y="14"/>
                      </a:cubicBezTo>
                      <a:cubicBezTo>
                        <a:pt x="91" y="19"/>
                        <a:pt x="97" y="13"/>
                        <a:pt x="101" y="15"/>
                      </a:cubicBezTo>
                      <a:cubicBezTo>
                        <a:pt x="101" y="14"/>
                        <a:pt x="100" y="9"/>
                        <a:pt x="101" y="8"/>
                      </a:cubicBezTo>
                      <a:cubicBezTo>
                        <a:pt x="101" y="15"/>
                        <a:pt x="106" y="8"/>
                        <a:pt x="107" y="16"/>
                      </a:cubicBezTo>
                      <a:cubicBezTo>
                        <a:pt x="112" y="18"/>
                        <a:pt x="107" y="10"/>
                        <a:pt x="112" y="11"/>
                      </a:cubicBezTo>
                      <a:cubicBezTo>
                        <a:pt x="112" y="7"/>
                        <a:pt x="108" y="9"/>
                        <a:pt x="107" y="6"/>
                      </a:cubicBezTo>
                      <a:cubicBezTo>
                        <a:pt x="108" y="2"/>
                        <a:pt x="111" y="7"/>
                        <a:pt x="111" y="3"/>
                      </a:cubicBezTo>
                      <a:cubicBezTo>
                        <a:pt x="104" y="0"/>
                        <a:pt x="91" y="9"/>
                        <a:pt x="80" y="11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76" y="10"/>
                        <a:pt x="67" y="10"/>
                        <a:pt x="63" y="4"/>
                      </a:cubicBezTo>
                      <a:cubicBezTo>
                        <a:pt x="64" y="7"/>
                        <a:pt x="55" y="2"/>
                        <a:pt x="56" y="10"/>
                      </a:cubicBezTo>
                      <a:cubicBezTo>
                        <a:pt x="54" y="8"/>
                        <a:pt x="54" y="8"/>
                        <a:pt x="52" y="8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49" y="10"/>
                        <a:pt x="49" y="6"/>
                        <a:pt x="46" y="6"/>
                      </a:cubicBezTo>
                      <a:cubicBezTo>
                        <a:pt x="48" y="10"/>
                        <a:pt x="46" y="11"/>
                        <a:pt x="45" y="14"/>
                      </a:cubicBezTo>
                      <a:cubicBezTo>
                        <a:pt x="41" y="10"/>
                        <a:pt x="37" y="6"/>
                        <a:pt x="34" y="3"/>
                      </a:cubicBezTo>
                      <a:cubicBezTo>
                        <a:pt x="34" y="4"/>
                        <a:pt x="34" y="6"/>
                        <a:pt x="35" y="7"/>
                      </a:cubicBezTo>
                      <a:cubicBezTo>
                        <a:pt x="33" y="6"/>
                        <a:pt x="33" y="9"/>
                        <a:pt x="33" y="11"/>
                      </a:cubicBezTo>
                      <a:cubicBezTo>
                        <a:pt x="31" y="11"/>
                        <a:pt x="31" y="6"/>
                        <a:pt x="31" y="4"/>
                      </a:cubicBezTo>
                      <a:cubicBezTo>
                        <a:pt x="27" y="2"/>
                        <a:pt x="25" y="11"/>
                        <a:pt x="23" y="8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9" y="13"/>
                        <a:pt x="16" y="9"/>
                        <a:pt x="11" y="10"/>
                      </a:cubicBezTo>
                      <a:cubicBezTo>
                        <a:pt x="9" y="5"/>
                        <a:pt x="15" y="5"/>
                        <a:pt x="17" y="3"/>
                      </a:cubicBezTo>
                      <a:cubicBezTo>
                        <a:pt x="16" y="2"/>
                        <a:pt x="14" y="2"/>
                        <a:pt x="14" y="0"/>
                      </a:cubicBezTo>
                      <a:cubicBezTo>
                        <a:pt x="12" y="3"/>
                        <a:pt x="8" y="6"/>
                        <a:pt x="6" y="9"/>
                      </a:cubicBezTo>
                      <a:cubicBezTo>
                        <a:pt x="8" y="3"/>
                        <a:pt x="3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0" name="Freeform 1364">
                  <a:extLst>
                    <a:ext uri="{FF2B5EF4-FFF2-40B4-BE49-F238E27FC236}">
                      <a16:creationId xmlns:a16="http://schemas.microsoft.com/office/drawing/2014/main" id="{22BE587C-94C8-9B47-AC3C-8A49AEE75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9" y="279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1" name="Freeform 1365">
                  <a:extLst>
                    <a:ext uri="{FF2B5EF4-FFF2-40B4-BE49-F238E27FC236}">
                      <a16:creationId xmlns:a16="http://schemas.microsoft.com/office/drawing/2014/main" id="{420DCFFB-35CD-FF42-A1B0-254F5DD93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79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2" name="Freeform 1366">
                  <a:extLst>
                    <a:ext uri="{FF2B5EF4-FFF2-40B4-BE49-F238E27FC236}">
                      <a16:creationId xmlns:a16="http://schemas.microsoft.com/office/drawing/2014/main" id="{75D02FF1-9FFE-3643-84AF-00C6E17B7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8" y="2804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3" name="Freeform 1367">
                  <a:extLst>
                    <a:ext uri="{FF2B5EF4-FFF2-40B4-BE49-F238E27FC236}">
                      <a16:creationId xmlns:a16="http://schemas.microsoft.com/office/drawing/2014/main" id="{750DF91B-11A8-6A44-B27C-160E7011E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2791"/>
                  <a:ext cx="2" cy="3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4" name="Freeform 1368">
                  <a:extLst>
                    <a:ext uri="{FF2B5EF4-FFF2-40B4-BE49-F238E27FC236}">
                      <a16:creationId xmlns:a16="http://schemas.microsoft.com/office/drawing/2014/main" id="{501AFF22-B176-164E-A0EF-F663BE118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2791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1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1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5" name="Freeform 1369">
                  <a:extLst>
                    <a:ext uri="{FF2B5EF4-FFF2-40B4-BE49-F238E27FC236}">
                      <a16:creationId xmlns:a16="http://schemas.microsoft.com/office/drawing/2014/main" id="{050EC8D6-A97A-154A-9AF0-6A73A208D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791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1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6" name="Freeform 1370">
                  <a:extLst>
                    <a:ext uri="{FF2B5EF4-FFF2-40B4-BE49-F238E27FC236}">
                      <a16:creationId xmlns:a16="http://schemas.microsoft.com/office/drawing/2014/main" id="{A716EC3A-70E7-454C-90F7-63C0D356F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791"/>
                  <a:ext cx="52" cy="22"/>
                </a:xfrm>
                <a:custGeom>
                  <a:avLst/>
                  <a:gdLst>
                    <a:gd name="T0" fmla="*/ 4 w 61"/>
                    <a:gd name="T1" fmla="*/ 21 h 26"/>
                    <a:gd name="T2" fmla="*/ 15 w 61"/>
                    <a:gd name="T3" fmla="*/ 23 h 26"/>
                    <a:gd name="T4" fmla="*/ 22 w 61"/>
                    <a:gd name="T5" fmla="*/ 13 h 26"/>
                    <a:gd name="T6" fmla="*/ 21 w 61"/>
                    <a:gd name="T7" fmla="*/ 22 h 26"/>
                    <a:gd name="T8" fmla="*/ 42 w 61"/>
                    <a:gd name="T9" fmla="*/ 14 h 26"/>
                    <a:gd name="T10" fmla="*/ 42 w 61"/>
                    <a:gd name="T11" fmla="*/ 18 h 26"/>
                    <a:gd name="T12" fmla="*/ 50 w 61"/>
                    <a:gd name="T13" fmla="*/ 8 h 26"/>
                    <a:gd name="T14" fmla="*/ 50 w 61"/>
                    <a:gd name="T15" fmla="*/ 19 h 26"/>
                    <a:gd name="T16" fmla="*/ 49 w 61"/>
                    <a:gd name="T17" fmla="*/ 20 h 26"/>
                    <a:gd name="T18" fmla="*/ 60 w 61"/>
                    <a:gd name="T19" fmla="*/ 17 h 26"/>
                    <a:gd name="T20" fmla="*/ 61 w 61"/>
                    <a:gd name="T21" fmla="*/ 10 h 26"/>
                    <a:gd name="T22" fmla="*/ 61 w 61"/>
                    <a:gd name="T23" fmla="*/ 5 h 26"/>
                    <a:gd name="T24" fmla="*/ 53 w 61"/>
                    <a:gd name="T25" fmla="*/ 9 h 26"/>
                    <a:gd name="T26" fmla="*/ 53 w 61"/>
                    <a:gd name="T27" fmla="*/ 5 h 26"/>
                    <a:gd name="T28" fmla="*/ 50 w 61"/>
                    <a:gd name="T29" fmla="*/ 8 h 26"/>
                    <a:gd name="T30" fmla="*/ 49 w 61"/>
                    <a:gd name="T31" fmla="*/ 4 h 26"/>
                    <a:gd name="T32" fmla="*/ 44 w 61"/>
                    <a:gd name="T33" fmla="*/ 7 h 26"/>
                    <a:gd name="T34" fmla="*/ 45 w 61"/>
                    <a:gd name="T35" fmla="*/ 6 h 26"/>
                    <a:gd name="T36" fmla="*/ 41 w 61"/>
                    <a:gd name="T37" fmla="*/ 11 h 26"/>
                    <a:gd name="T38" fmla="*/ 39 w 61"/>
                    <a:gd name="T39" fmla="*/ 6 h 26"/>
                    <a:gd name="T40" fmla="*/ 39 w 61"/>
                    <a:gd name="T41" fmla="*/ 10 h 26"/>
                    <a:gd name="T42" fmla="*/ 26 w 61"/>
                    <a:gd name="T43" fmla="*/ 5 h 26"/>
                    <a:gd name="T44" fmla="*/ 25 w 61"/>
                    <a:gd name="T45" fmla="*/ 8 h 26"/>
                    <a:gd name="T46" fmla="*/ 31 w 61"/>
                    <a:gd name="T47" fmla="*/ 5 h 26"/>
                    <a:gd name="T48" fmla="*/ 30 w 61"/>
                    <a:gd name="T49" fmla="*/ 15 h 26"/>
                    <a:gd name="T50" fmla="*/ 22 w 61"/>
                    <a:gd name="T51" fmla="*/ 7 h 26"/>
                    <a:gd name="T52" fmla="*/ 12 w 61"/>
                    <a:gd name="T53" fmla="*/ 9 h 26"/>
                    <a:gd name="T54" fmla="*/ 12 w 61"/>
                    <a:gd name="T55" fmla="*/ 8 h 26"/>
                    <a:gd name="T56" fmla="*/ 6 w 61"/>
                    <a:gd name="T57" fmla="*/ 12 h 26"/>
                    <a:gd name="T58" fmla="*/ 8 w 61"/>
                    <a:gd name="T59" fmla="*/ 13 h 26"/>
                    <a:gd name="T60" fmla="*/ 6 w 61"/>
                    <a:gd name="T61" fmla="*/ 16 h 26"/>
                    <a:gd name="T62" fmla="*/ 5 w 61"/>
                    <a:gd name="T63" fmla="*/ 14 h 26"/>
                    <a:gd name="T64" fmla="*/ 0 w 61"/>
                    <a:gd name="T65" fmla="*/ 20 h 26"/>
                    <a:gd name="T66" fmla="*/ 6 w 61"/>
                    <a:gd name="T67" fmla="*/ 16 h 26"/>
                    <a:gd name="T68" fmla="*/ 4 w 61"/>
                    <a:gd name="T6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1" h="26">
                      <a:moveTo>
                        <a:pt x="4" y="21"/>
                      </a:moveTo>
                      <a:cubicBezTo>
                        <a:pt x="7" y="26"/>
                        <a:pt x="11" y="23"/>
                        <a:pt x="15" y="23"/>
                      </a:cubicBezTo>
                      <a:cubicBezTo>
                        <a:pt x="22" y="21"/>
                        <a:pt x="15" y="14"/>
                        <a:pt x="22" y="1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8" y="21"/>
                        <a:pt x="37" y="22"/>
                        <a:pt x="42" y="14"/>
                      </a:cubicBezTo>
                      <a:cubicBezTo>
                        <a:pt x="42" y="16"/>
                        <a:pt x="44" y="17"/>
                        <a:pt x="42" y="18"/>
                      </a:cubicBezTo>
                      <a:cubicBezTo>
                        <a:pt x="46" y="18"/>
                        <a:pt x="44" y="5"/>
                        <a:pt x="50" y="8"/>
                      </a:cubicBezTo>
                      <a:cubicBezTo>
                        <a:pt x="44" y="14"/>
                        <a:pt x="52" y="14"/>
                        <a:pt x="50" y="19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53" y="19"/>
                        <a:pt x="58" y="16"/>
                        <a:pt x="60" y="17"/>
                      </a:cubicBezTo>
                      <a:cubicBezTo>
                        <a:pt x="60" y="14"/>
                        <a:pt x="58" y="11"/>
                        <a:pt x="61" y="10"/>
                      </a:cubicBezTo>
                      <a:cubicBezTo>
                        <a:pt x="60" y="10"/>
                        <a:pt x="61" y="7"/>
                        <a:pt x="61" y="5"/>
                      </a:cubicBezTo>
                      <a:cubicBezTo>
                        <a:pt x="57" y="8"/>
                        <a:pt x="56" y="6"/>
                        <a:pt x="53" y="9"/>
                      </a:cubicBezTo>
                      <a:cubicBezTo>
                        <a:pt x="52" y="6"/>
                        <a:pt x="55" y="8"/>
                        <a:pt x="53" y="5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8" y="7"/>
                        <a:pt x="52" y="5"/>
                        <a:pt x="49" y="4"/>
                      </a:cubicBezTo>
                      <a:cubicBezTo>
                        <a:pt x="49" y="6"/>
                        <a:pt x="46" y="8"/>
                        <a:pt x="44" y="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3" y="8"/>
                        <a:pt x="40" y="6"/>
                        <a:pt x="41" y="11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4" y="8"/>
                        <a:pt x="32" y="0"/>
                        <a:pt x="26" y="5"/>
                      </a:cubicBezTo>
                      <a:cubicBezTo>
                        <a:pt x="27" y="6"/>
                        <a:pt x="26" y="8"/>
                        <a:pt x="25" y="8"/>
                      </a:cubicBezTo>
                      <a:cubicBezTo>
                        <a:pt x="28" y="11"/>
                        <a:pt x="28" y="6"/>
                        <a:pt x="31" y="5"/>
                      </a:cubicBezTo>
                      <a:cubicBezTo>
                        <a:pt x="31" y="8"/>
                        <a:pt x="27" y="13"/>
                        <a:pt x="30" y="15"/>
                      </a:cubicBezTo>
                      <a:cubicBezTo>
                        <a:pt x="27" y="11"/>
                        <a:pt x="24" y="16"/>
                        <a:pt x="22" y="7"/>
                      </a:cubicBezTo>
                      <a:cubicBezTo>
                        <a:pt x="18" y="7"/>
                        <a:pt x="17" y="11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14"/>
                        <a:pt x="9" y="6"/>
                        <a:pt x="6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5"/>
                        <a:pt x="7" y="15"/>
                        <a:pt x="6" y="16"/>
                      </a:cubicBezTo>
                      <a:cubicBezTo>
                        <a:pt x="6" y="15"/>
                        <a:pt x="6" y="15"/>
                        <a:pt x="5" y="14"/>
                      </a:cubicBezTo>
                      <a:cubicBezTo>
                        <a:pt x="5" y="18"/>
                        <a:pt x="0" y="19"/>
                        <a:pt x="0" y="20"/>
                      </a:cubicBezTo>
                      <a:cubicBezTo>
                        <a:pt x="2" y="21"/>
                        <a:pt x="4" y="17"/>
                        <a:pt x="6" y="16"/>
                      </a:cubicBezTo>
                      <a:cubicBezTo>
                        <a:pt x="5" y="19"/>
                        <a:pt x="6" y="22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7" name="Freeform 1371">
                  <a:extLst>
                    <a:ext uri="{FF2B5EF4-FFF2-40B4-BE49-F238E27FC236}">
                      <a16:creationId xmlns:a16="http://schemas.microsoft.com/office/drawing/2014/main" id="{B5C0AD20-6FBF-B846-A08B-DBE4C8EFD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794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8" name="Freeform 1372">
                  <a:extLst>
                    <a:ext uri="{FF2B5EF4-FFF2-40B4-BE49-F238E27FC236}">
                      <a16:creationId xmlns:a16="http://schemas.microsoft.com/office/drawing/2014/main" id="{A888578D-CDA6-C94C-9F0C-15272EB5E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9" y="2791"/>
                  <a:ext cx="40" cy="27"/>
                </a:xfrm>
                <a:custGeom>
                  <a:avLst/>
                  <a:gdLst>
                    <a:gd name="T0" fmla="*/ 35 w 47"/>
                    <a:gd name="T1" fmla="*/ 14 h 31"/>
                    <a:gd name="T2" fmla="*/ 33 w 47"/>
                    <a:gd name="T3" fmla="*/ 9 h 31"/>
                    <a:gd name="T4" fmla="*/ 34 w 47"/>
                    <a:gd name="T5" fmla="*/ 19 h 31"/>
                    <a:gd name="T6" fmla="*/ 29 w 47"/>
                    <a:gd name="T7" fmla="*/ 21 h 31"/>
                    <a:gd name="T8" fmla="*/ 28 w 47"/>
                    <a:gd name="T9" fmla="*/ 12 h 31"/>
                    <a:gd name="T10" fmla="*/ 23 w 47"/>
                    <a:gd name="T11" fmla="*/ 11 h 31"/>
                    <a:gd name="T12" fmla="*/ 24 w 47"/>
                    <a:gd name="T13" fmla="*/ 17 h 31"/>
                    <a:gd name="T14" fmla="*/ 18 w 47"/>
                    <a:gd name="T15" fmla="*/ 21 h 31"/>
                    <a:gd name="T16" fmla="*/ 21 w 47"/>
                    <a:gd name="T17" fmla="*/ 19 h 31"/>
                    <a:gd name="T18" fmla="*/ 17 w 47"/>
                    <a:gd name="T19" fmla="*/ 13 h 31"/>
                    <a:gd name="T20" fmla="*/ 5 w 47"/>
                    <a:gd name="T21" fmla="*/ 29 h 31"/>
                    <a:gd name="T22" fmla="*/ 9 w 47"/>
                    <a:gd name="T23" fmla="*/ 28 h 31"/>
                    <a:gd name="T24" fmla="*/ 9 w 47"/>
                    <a:gd name="T25" fmla="*/ 21 h 31"/>
                    <a:gd name="T26" fmla="*/ 13 w 47"/>
                    <a:gd name="T27" fmla="*/ 23 h 31"/>
                    <a:gd name="T28" fmla="*/ 10 w 47"/>
                    <a:gd name="T29" fmla="*/ 27 h 31"/>
                    <a:gd name="T30" fmla="*/ 42 w 47"/>
                    <a:gd name="T31" fmla="*/ 24 h 31"/>
                    <a:gd name="T32" fmla="*/ 38 w 47"/>
                    <a:gd name="T33" fmla="*/ 24 h 31"/>
                    <a:gd name="T34" fmla="*/ 42 w 47"/>
                    <a:gd name="T35" fmla="*/ 20 h 31"/>
                    <a:gd name="T36" fmla="*/ 39 w 47"/>
                    <a:gd name="T37" fmla="*/ 13 h 31"/>
                    <a:gd name="T38" fmla="*/ 42 w 47"/>
                    <a:gd name="T39" fmla="*/ 15 h 31"/>
                    <a:gd name="T40" fmla="*/ 41 w 47"/>
                    <a:gd name="T41" fmla="*/ 8 h 31"/>
                    <a:gd name="T42" fmla="*/ 47 w 47"/>
                    <a:gd name="T43" fmla="*/ 5 h 31"/>
                    <a:gd name="T44" fmla="*/ 36 w 47"/>
                    <a:gd name="T45" fmla="*/ 5 h 31"/>
                    <a:gd name="T46" fmla="*/ 35 w 47"/>
                    <a:gd name="T47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31">
                      <a:moveTo>
                        <a:pt x="35" y="14"/>
                      </a:moveTo>
                      <a:cubicBezTo>
                        <a:pt x="32" y="14"/>
                        <a:pt x="35" y="11"/>
                        <a:pt x="33" y="9"/>
                      </a:cubicBezTo>
                      <a:cubicBezTo>
                        <a:pt x="30" y="12"/>
                        <a:pt x="36" y="15"/>
                        <a:pt x="34" y="19"/>
                      </a:cubicBezTo>
                      <a:cubicBezTo>
                        <a:pt x="32" y="17"/>
                        <a:pt x="30" y="21"/>
                        <a:pt x="29" y="21"/>
                      </a:cubicBezTo>
                      <a:cubicBezTo>
                        <a:pt x="30" y="19"/>
                        <a:pt x="29" y="13"/>
                        <a:pt x="28" y="12"/>
                      </a:cubicBezTo>
                      <a:cubicBezTo>
                        <a:pt x="27" y="14"/>
                        <a:pt x="25" y="11"/>
                        <a:pt x="23" y="11"/>
                      </a:cubicBezTo>
                      <a:cubicBezTo>
                        <a:pt x="28" y="15"/>
                        <a:pt x="20" y="14"/>
                        <a:pt x="24" y="17"/>
                      </a:cubicBezTo>
                      <a:cubicBezTo>
                        <a:pt x="24" y="21"/>
                        <a:pt x="20" y="23"/>
                        <a:pt x="18" y="21"/>
                      </a:cubicBezTo>
                      <a:cubicBezTo>
                        <a:pt x="18" y="19"/>
                        <a:pt x="20" y="19"/>
                        <a:pt x="21" y="19"/>
                      </a:cubicBezTo>
                      <a:cubicBezTo>
                        <a:pt x="21" y="14"/>
                        <a:pt x="18" y="17"/>
                        <a:pt x="17" y="13"/>
                      </a:cubicBezTo>
                      <a:cubicBezTo>
                        <a:pt x="13" y="19"/>
                        <a:pt x="0" y="20"/>
                        <a:pt x="5" y="29"/>
                      </a:cubicBezTo>
                      <a:cubicBezTo>
                        <a:pt x="6" y="31"/>
                        <a:pt x="7" y="29"/>
                        <a:pt x="9" y="28"/>
                      </a:cubicBezTo>
                      <a:cubicBezTo>
                        <a:pt x="4" y="26"/>
                        <a:pt x="8" y="23"/>
                        <a:pt x="9" y="21"/>
                      </a:cubicBezTo>
                      <a:cubicBezTo>
                        <a:pt x="10" y="23"/>
                        <a:pt x="13" y="19"/>
                        <a:pt x="13" y="23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20" y="28"/>
                        <a:pt x="32" y="26"/>
                        <a:pt x="42" y="24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1"/>
                        <a:pt x="40" y="21"/>
                        <a:pt x="42" y="2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4"/>
                        <a:pt x="41" y="13"/>
                        <a:pt x="42" y="15"/>
                      </a:cubicBezTo>
                      <a:cubicBezTo>
                        <a:pt x="43" y="12"/>
                        <a:pt x="42" y="10"/>
                        <a:pt x="41" y="8"/>
                      </a:cubicBezTo>
                      <a:cubicBezTo>
                        <a:pt x="44" y="7"/>
                        <a:pt x="45" y="9"/>
                        <a:pt x="47" y="5"/>
                      </a:cubicBezTo>
                      <a:cubicBezTo>
                        <a:pt x="41" y="0"/>
                        <a:pt x="43" y="10"/>
                        <a:pt x="36" y="5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29" name="Freeform 1373">
                  <a:extLst>
                    <a:ext uri="{FF2B5EF4-FFF2-40B4-BE49-F238E27FC236}">
                      <a16:creationId xmlns:a16="http://schemas.microsoft.com/office/drawing/2014/main" id="{F6C0ADD7-C76F-C847-B694-4A006E1F5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" y="2800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0" name="Freeform 1374">
                  <a:extLst>
                    <a:ext uri="{FF2B5EF4-FFF2-40B4-BE49-F238E27FC236}">
                      <a16:creationId xmlns:a16="http://schemas.microsoft.com/office/drawing/2014/main" id="{08846DC5-B1F9-4847-B69C-4335BB4D9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809"/>
                  <a:ext cx="2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1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1" name="Freeform 1375">
                  <a:extLst>
                    <a:ext uri="{FF2B5EF4-FFF2-40B4-BE49-F238E27FC236}">
                      <a16:creationId xmlns:a16="http://schemas.microsoft.com/office/drawing/2014/main" id="{80031311-29FE-4D4B-A8D3-6B86F035F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" y="2803"/>
                  <a:ext cx="3" cy="1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2" name="Freeform 1376">
                  <a:extLst>
                    <a:ext uri="{FF2B5EF4-FFF2-40B4-BE49-F238E27FC236}">
                      <a16:creationId xmlns:a16="http://schemas.microsoft.com/office/drawing/2014/main" id="{0A64E2DE-1D13-2945-BDAC-C04E116FC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1" y="2807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2 w 14"/>
                    <a:gd name="T3" fmla="*/ 12 h 14"/>
                    <a:gd name="T4" fmla="*/ 11 w 14"/>
                    <a:gd name="T5" fmla="*/ 0 h 14"/>
                    <a:gd name="T6" fmla="*/ 7 w 14"/>
                    <a:gd name="T7" fmla="*/ 8 h 14"/>
                    <a:gd name="T8" fmla="*/ 0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5" y="13"/>
                        <a:pt x="6" y="9"/>
                        <a:pt x="12" y="12"/>
                      </a:cubicBezTo>
                      <a:cubicBezTo>
                        <a:pt x="14" y="8"/>
                        <a:pt x="10" y="4"/>
                        <a:pt x="11" y="0"/>
                      </a:cubicBezTo>
                      <a:cubicBezTo>
                        <a:pt x="8" y="0"/>
                        <a:pt x="9" y="7"/>
                        <a:pt x="7" y="8"/>
                      </a:cubicBezTo>
                      <a:cubicBezTo>
                        <a:pt x="5" y="5"/>
                        <a:pt x="3" y="10"/>
                        <a:pt x="0" y="9"/>
                      </a:cubicBezTo>
                      <a:cubicBezTo>
                        <a:pt x="0" y="11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3" name="Freeform 1377">
                  <a:extLst>
                    <a:ext uri="{FF2B5EF4-FFF2-40B4-BE49-F238E27FC236}">
                      <a16:creationId xmlns:a16="http://schemas.microsoft.com/office/drawing/2014/main" id="{753A9EDB-D86A-B041-ACFA-B167EAEBC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" y="2799"/>
                  <a:ext cx="101" cy="23"/>
                </a:xfrm>
                <a:custGeom>
                  <a:avLst/>
                  <a:gdLst>
                    <a:gd name="T0" fmla="*/ 96 w 117"/>
                    <a:gd name="T1" fmla="*/ 10 h 27"/>
                    <a:gd name="T2" fmla="*/ 90 w 117"/>
                    <a:gd name="T3" fmla="*/ 11 h 27"/>
                    <a:gd name="T4" fmla="*/ 93 w 117"/>
                    <a:gd name="T5" fmla="*/ 9 h 27"/>
                    <a:gd name="T6" fmla="*/ 88 w 117"/>
                    <a:gd name="T7" fmla="*/ 6 h 27"/>
                    <a:gd name="T8" fmla="*/ 88 w 117"/>
                    <a:gd name="T9" fmla="*/ 9 h 27"/>
                    <a:gd name="T10" fmla="*/ 78 w 117"/>
                    <a:gd name="T11" fmla="*/ 11 h 27"/>
                    <a:gd name="T12" fmla="*/ 76 w 117"/>
                    <a:gd name="T13" fmla="*/ 16 h 27"/>
                    <a:gd name="T14" fmla="*/ 68 w 117"/>
                    <a:gd name="T15" fmla="*/ 8 h 27"/>
                    <a:gd name="T16" fmla="*/ 71 w 117"/>
                    <a:gd name="T17" fmla="*/ 19 h 27"/>
                    <a:gd name="T18" fmla="*/ 59 w 117"/>
                    <a:gd name="T19" fmla="*/ 16 h 27"/>
                    <a:gd name="T20" fmla="*/ 61 w 117"/>
                    <a:gd name="T21" fmla="*/ 15 h 27"/>
                    <a:gd name="T22" fmla="*/ 55 w 117"/>
                    <a:gd name="T23" fmla="*/ 16 h 27"/>
                    <a:gd name="T24" fmla="*/ 55 w 117"/>
                    <a:gd name="T25" fmla="*/ 10 h 27"/>
                    <a:gd name="T26" fmla="*/ 45 w 117"/>
                    <a:gd name="T27" fmla="*/ 12 h 27"/>
                    <a:gd name="T28" fmla="*/ 46 w 117"/>
                    <a:gd name="T29" fmla="*/ 9 h 27"/>
                    <a:gd name="T30" fmla="*/ 28 w 117"/>
                    <a:gd name="T31" fmla="*/ 14 h 27"/>
                    <a:gd name="T32" fmla="*/ 25 w 117"/>
                    <a:gd name="T33" fmla="*/ 10 h 27"/>
                    <a:gd name="T34" fmla="*/ 27 w 117"/>
                    <a:gd name="T35" fmla="*/ 20 h 27"/>
                    <a:gd name="T36" fmla="*/ 20 w 117"/>
                    <a:gd name="T37" fmla="*/ 19 h 27"/>
                    <a:gd name="T38" fmla="*/ 21 w 117"/>
                    <a:gd name="T39" fmla="*/ 13 h 27"/>
                    <a:gd name="T40" fmla="*/ 17 w 117"/>
                    <a:gd name="T41" fmla="*/ 16 h 27"/>
                    <a:gd name="T42" fmla="*/ 14 w 117"/>
                    <a:gd name="T43" fmla="*/ 10 h 27"/>
                    <a:gd name="T44" fmla="*/ 6 w 117"/>
                    <a:gd name="T45" fmla="*/ 19 h 27"/>
                    <a:gd name="T46" fmla="*/ 1 w 117"/>
                    <a:gd name="T47" fmla="*/ 18 h 27"/>
                    <a:gd name="T48" fmla="*/ 5 w 117"/>
                    <a:gd name="T49" fmla="*/ 27 h 27"/>
                    <a:gd name="T50" fmla="*/ 31 w 117"/>
                    <a:gd name="T51" fmla="*/ 25 h 27"/>
                    <a:gd name="T52" fmla="*/ 38 w 117"/>
                    <a:gd name="T53" fmla="*/ 19 h 27"/>
                    <a:gd name="T54" fmla="*/ 39 w 117"/>
                    <a:gd name="T55" fmla="*/ 25 h 27"/>
                    <a:gd name="T56" fmla="*/ 39 w 117"/>
                    <a:gd name="T57" fmla="*/ 19 h 27"/>
                    <a:gd name="T58" fmla="*/ 43 w 117"/>
                    <a:gd name="T59" fmla="*/ 25 h 27"/>
                    <a:gd name="T60" fmla="*/ 45 w 117"/>
                    <a:gd name="T61" fmla="*/ 19 h 27"/>
                    <a:gd name="T62" fmla="*/ 48 w 117"/>
                    <a:gd name="T63" fmla="*/ 26 h 27"/>
                    <a:gd name="T64" fmla="*/ 90 w 117"/>
                    <a:gd name="T65" fmla="*/ 20 h 27"/>
                    <a:gd name="T66" fmla="*/ 88 w 117"/>
                    <a:gd name="T67" fmla="*/ 16 h 27"/>
                    <a:gd name="T68" fmla="*/ 104 w 117"/>
                    <a:gd name="T69" fmla="*/ 14 h 27"/>
                    <a:gd name="T70" fmla="*/ 105 w 117"/>
                    <a:gd name="T71" fmla="*/ 10 h 27"/>
                    <a:gd name="T72" fmla="*/ 106 w 117"/>
                    <a:gd name="T73" fmla="*/ 20 h 27"/>
                    <a:gd name="T74" fmla="*/ 111 w 117"/>
                    <a:gd name="T75" fmla="*/ 18 h 27"/>
                    <a:gd name="T76" fmla="*/ 108 w 117"/>
                    <a:gd name="T77" fmla="*/ 17 h 27"/>
                    <a:gd name="T78" fmla="*/ 113 w 117"/>
                    <a:gd name="T79" fmla="*/ 18 h 27"/>
                    <a:gd name="T80" fmla="*/ 108 w 117"/>
                    <a:gd name="T81" fmla="*/ 7 h 27"/>
                    <a:gd name="T82" fmla="*/ 95 w 117"/>
                    <a:gd name="T83" fmla="*/ 3 h 27"/>
                    <a:gd name="T84" fmla="*/ 96 w 117"/>
                    <a:gd name="T85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7" h="27">
                      <a:moveTo>
                        <a:pt x="96" y="10"/>
                      </a:moveTo>
                      <a:cubicBezTo>
                        <a:pt x="94" y="10"/>
                        <a:pt x="92" y="13"/>
                        <a:pt x="90" y="11"/>
                      </a:cubicBezTo>
                      <a:cubicBezTo>
                        <a:pt x="90" y="9"/>
                        <a:pt x="91" y="8"/>
                        <a:pt x="93" y="9"/>
                      </a:cubicBezTo>
                      <a:cubicBezTo>
                        <a:pt x="91" y="3"/>
                        <a:pt x="90" y="10"/>
                        <a:pt x="88" y="6"/>
                      </a:cubicBezTo>
                      <a:cubicBezTo>
                        <a:pt x="88" y="7"/>
                        <a:pt x="89" y="8"/>
                        <a:pt x="88" y="9"/>
                      </a:cubicBezTo>
                      <a:cubicBezTo>
                        <a:pt x="82" y="8"/>
                        <a:pt x="85" y="13"/>
                        <a:pt x="78" y="11"/>
                      </a:cubicBezTo>
                      <a:cubicBezTo>
                        <a:pt x="77" y="12"/>
                        <a:pt x="76" y="12"/>
                        <a:pt x="76" y="16"/>
                      </a:cubicBezTo>
                      <a:cubicBezTo>
                        <a:pt x="72" y="12"/>
                        <a:pt x="74" y="12"/>
                        <a:pt x="68" y="8"/>
                      </a:cubicBezTo>
                      <a:cubicBezTo>
                        <a:pt x="69" y="10"/>
                        <a:pt x="71" y="15"/>
                        <a:pt x="71" y="19"/>
                      </a:cubicBezTo>
                      <a:cubicBezTo>
                        <a:pt x="63" y="14"/>
                        <a:pt x="64" y="21"/>
                        <a:pt x="59" y="16"/>
                      </a:cubicBezTo>
                      <a:cubicBezTo>
                        <a:pt x="59" y="16"/>
                        <a:pt x="60" y="15"/>
                        <a:pt x="61" y="15"/>
                      </a:cubicBezTo>
                      <a:cubicBezTo>
                        <a:pt x="60" y="9"/>
                        <a:pt x="57" y="17"/>
                        <a:pt x="55" y="16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2" y="12"/>
                        <a:pt x="48" y="15"/>
                        <a:pt x="45" y="12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0" y="13"/>
                        <a:pt x="33" y="11"/>
                        <a:pt x="28" y="14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18" y="15"/>
                        <a:pt x="32" y="12"/>
                        <a:pt x="27" y="20"/>
                      </a:cubicBezTo>
                      <a:cubicBezTo>
                        <a:pt x="26" y="10"/>
                        <a:pt x="24" y="23"/>
                        <a:pt x="20" y="19"/>
                      </a:cubicBezTo>
                      <a:cubicBezTo>
                        <a:pt x="18" y="16"/>
                        <a:pt x="24" y="17"/>
                        <a:pt x="21" y="13"/>
                      </a:cubicBezTo>
                      <a:cubicBezTo>
                        <a:pt x="21" y="18"/>
                        <a:pt x="19" y="15"/>
                        <a:pt x="17" y="16"/>
                      </a:cubicBezTo>
                      <a:cubicBezTo>
                        <a:pt x="17" y="11"/>
                        <a:pt x="13" y="15"/>
                        <a:pt x="14" y="1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16"/>
                        <a:pt x="3" y="17"/>
                        <a:pt x="1" y="18"/>
                      </a:cubicBezTo>
                      <a:cubicBezTo>
                        <a:pt x="6" y="18"/>
                        <a:pt x="0" y="25"/>
                        <a:pt x="5" y="27"/>
                      </a:cubicBezTo>
                      <a:cubicBezTo>
                        <a:pt x="12" y="24"/>
                        <a:pt x="23" y="22"/>
                        <a:pt x="31" y="25"/>
                      </a:cubicBezTo>
                      <a:cubicBezTo>
                        <a:pt x="32" y="18"/>
                        <a:pt x="37" y="25"/>
                        <a:pt x="38" y="19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44" y="24"/>
                        <a:pt x="38" y="22"/>
                        <a:pt x="39" y="19"/>
                      </a:cubicBezTo>
                      <a:cubicBezTo>
                        <a:pt x="41" y="18"/>
                        <a:pt x="43" y="22"/>
                        <a:pt x="43" y="25"/>
                      </a:cubicBezTo>
                      <a:cubicBezTo>
                        <a:pt x="47" y="25"/>
                        <a:pt x="43" y="23"/>
                        <a:pt x="45" y="19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60" y="23"/>
                        <a:pt x="76" y="17"/>
                        <a:pt x="90" y="20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5" y="18"/>
                        <a:pt x="98" y="5"/>
                        <a:pt x="104" y="14"/>
                      </a:cubicBez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5" y="13"/>
                        <a:pt x="107" y="17"/>
                        <a:pt x="106" y="20"/>
                      </a:cubicBezTo>
                      <a:cubicBezTo>
                        <a:pt x="107" y="18"/>
                        <a:pt x="109" y="20"/>
                        <a:pt x="111" y="18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9" y="13"/>
                        <a:pt x="112" y="15"/>
                        <a:pt x="113" y="18"/>
                      </a:cubicBezTo>
                      <a:cubicBezTo>
                        <a:pt x="117" y="13"/>
                        <a:pt x="110" y="11"/>
                        <a:pt x="108" y="7"/>
                      </a:cubicBezTo>
                      <a:cubicBezTo>
                        <a:pt x="102" y="16"/>
                        <a:pt x="101" y="0"/>
                        <a:pt x="95" y="3"/>
                      </a:cubicBezTo>
                      <a:cubicBezTo>
                        <a:pt x="92" y="6"/>
                        <a:pt x="96" y="7"/>
                        <a:pt x="96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4" name="Freeform 1378">
                  <a:extLst>
                    <a:ext uri="{FF2B5EF4-FFF2-40B4-BE49-F238E27FC236}">
                      <a16:creationId xmlns:a16="http://schemas.microsoft.com/office/drawing/2014/main" id="{1A200036-6728-D14E-9228-B43EC3157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" y="28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5" name="Freeform 1379">
                  <a:extLst>
                    <a:ext uri="{FF2B5EF4-FFF2-40B4-BE49-F238E27FC236}">
                      <a16:creationId xmlns:a16="http://schemas.microsoft.com/office/drawing/2014/main" id="{CD87FE9A-7DDB-AB40-AA17-341C18089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" y="2815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6" name="Rectangle 1380">
                  <a:extLst>
                    <a:ext uri="{FF2B5EF4-FFF2-40B4-BE49-F238E27FC236}">
                      <a16:creationId xmlns:a16="http://schemas.microsoft.com/office/drawing/2014/main" id="{3D883BB2-12BF-654A-8F6E-15B4F68B5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1" y="2815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7" name="Freeform 1381">
                  <a:extLst>
                    <a:ext uri="{FF2B5EF4-FFF2-40B4-BE49-F238E27FC236}">
                      <a16:creationId xmlns:a16="http://schemas.microsoft.com/office/drawing/2014/main" id="{33491942-D8E0-BA40-8C3A-C6A00D78C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1" y="2805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8" name="Freeform 1382">
                  <a:extLst>
                    <a:ext uri="{FF2B5EF4-FFF2-40B4-BE49-F238E27FC236}">
                      <a16:creationId xmlns:a16="http://schemas.microsoft.com/office/drawing/2014/main" id="{FE4BDF84-A30C-3F4C-B943-72834B427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9" y="2810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39" name="Freeform 1383">
                  <a:extLst>
                    <a:ext uri="{FF2B5EF4-FFF2-40B4-BE49-F238E27FC236}">
                      <a16:creationId xmlns:a16="http://schemas.microsoft.com/office/drawing/2014/main" id="{628ECF55-3B37-F74B-A57B-FE1F12CE8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" y="280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0" name="Freeform 1384">
                  <a:extLst>
                    <a:ext uri="{FF2B5EF4-FFF2-40B4-BE49-F238E27FC236}">
                      <a16:creationId xmlns:a16="http://schemas.microsoft.com/office/drawing/2014/main" id="{2669D74D-4FEC-A54C-8972-4E2F698E3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9" y="2805"/>
                  <a:ext cx="173" cy="28"/>
                </a:xfrm>
                <a:custGeom>
                  <a:avLst/>
                  <a:gdLst>
                    <a:gd name="T0" fmla="*/ 7 w 200"/>
                    <a:gd name="T1" fmla="*/ 16 h 32"/>
                    <a:gd name="T2" fmla="*/ 4 w 200"/>
                    <a:gd name="T3" fmla="*/ 23 h 32"/>
                    <a:gd name="T4" fmla="*/ 11 w 200"/>
                    <a:gd name="T5" fmla="*/ 26 h 32"/>
                    <a:gd name="T6" fmla="*/ 21 w 200"/>
                    <a:gd name="T7" fmla="*/ 22 h 32"/>
                    <a:gd name="T8" fmla="*/ 44 w 200"/>
                    <a:gd name="T9" fmla="*/ 20 h 32"/>
                    <a:gd name="T10" fmla="*/ 58 w 200"/>
                    <a:gd name="T11" fmla="*/ 22 h 32"/>
                    <a:gd name="T12" fmla="*/ 77 w 200"/>
                    <a:gd name="T13" fmla="*/ 16 h 32"/>
                    <a:gd name="T14" fmla="*/ 82 w 200"/>
                    <a:gd name="T15" fmla="*/ 18 h 32"/>
                    <a:gd name="T16" fmla="*/ 93 w 200"/>
                    <a:gd name="T17" fmla="*/ 20 h 32"/>
                    <a:gd name="T18" fmla="*/ 97 w 200"/>
                    <a:gd name="T19" fmla="*/ 10 h 32"/>
                    <a:gd name="T20" fmla="*/ 107 w 200"/>
                    <a:gd name="T21" fmla="*/ 10 h 32"/>
                    <a:gd name="T22" fmla="*/ 115 w 200"/>
                    <a:gd name="T23" fmla="*/ 14 h 32"/>
                    <a:gd name="T24" fmla="*/ 128 w 200"/>
                    <a:gd name="T25" fmla="*/ 14 h 32"/>
                    <a:gd name="T26" fmla="*/ 142 w 200"/>
                    <a:gd name="T27" fmla="*/ 16 h 32"/>
                    <a:gd name="T28" fmla="*/ 153 w 200"/>
                    <a:gd name="T29" fmla="*/ 14 h 32"/>
                    <a:gd name="T30" fmla="*/ 161 w 200"/>
                    <a:gd name="T31" fmla="*/ 10 h 32"/>
                    <a:gd name="T32" fmla="*/ 164 w 200"/>
                    <a:gd name="T33" fmla="*/ 14 h 32"/>
                    <a:gd name="T34" fmla="*/ 171 w 200"/>
                    <a:gd name="T35" fmla="*/ 13 h 32"/>
                    <a:gd name="T36" fmla="*/ 199 w 200"/>
                    <a:gd name="T37" fmla="*/ 14 h 32"/>
                    <a:gd name="T38" fmla="*/ 185 w 200"/>
                    <a:gd name="T39" fmla="*/ 13 h 32"/>
                    <a:gd name="T40" fmla="*/ 183 w 200"/>
                    <a:gd name="T41" fmla="*/ 16 h 32"/>
                    <a:gd name="T42" fmla="*/ 179 w 200"/>
                    <a:gd name="T43" fmla="*/ 4 h 32"/>
                    <a:gd name="T44" fmla="*/ 176 w 200"/>
                    <a:gd name="T45" fmla="*/ 3 h 32"/>
                    <a:gd name="T46" fmla="*/ 166 w 200"/>
                    <a:gd name="T47" fmla="*/ 4 h 32"/>
                    <a:gd name="T48" fmla="*/ 158 w 200"/>
                    <a:gd name="T49" fmla="*/ 2 h 32"/>
                    <a:gd name="T50" fmla="*/ 145 w 200"/>
                    <a:gd name="T51" fmla="*/ 2 h 32"/>
                    <a:gd name="T52" fmla="*/ 135 w 200"/>
                    <a:gd name="T53" fmla="*/ 5 h 32"/>
                    <a:gd name="T54" fmla="*/ 134 w 200"/>
                    <a:gd name="T55" fmla="*/ 3 h 32"/>
                    <a:gd name="T56" fmla="*/ 131 w 200"/>
                    <a:gd name="T57" fmla="*/ 3 h 32"/>
                    <a:gd name="T58" fmla="*/ 122 w 200"/>
                    <a:gd name="T59" fmla="*/ 5 h 32"/>
                    <a:gd name="T60" fmla="*/ 114 w 200"/>
                    <a:gd name="T61" fmla="*/ 7 h 32"/>
                    <a:gd name="T62" fmla="*/ 110 w 200"/>
                    <a:gd name="T63" fmla="*/ 2 h 32"/>
                    <a:gd name="T64" fmla="*/ 100 w 200"/>
                    <a:gd name="T65" fmla="*/ 2 h 32"/>
                    <a:gd name="T66" fmla="*/ 95 w 200"/>
                    <a:gd name="T67" fmla="*/ 7 h 32"/>
                    <a:gd name="T68" fmla="*/ 82 w 200"/>
                    <a:gd name="T69" fmla="*/ 9 h 32"/>
                    <a:gd name="T70" fmla="*/ 63 w 200"/>
                    <a:gd name="T71" fmla="*/ 12 h 32"/>
                    <a:gd name="T72" fmla="*/ 58 w 200"/>
                    <a:gd name="T73" fmla="*/ 11 h 32"/>
                    <a:gd name="T74" fmla="*/ 37 w 200"/>
                    <a:gd name="T75" fmla="*/ 13 h 32"/>
                    <a:gd name="T76" fmla="*/ 46 w 200"/>
                    <a:gd name="T77" fmla="*/ 18 h 32"/>
                    <a:gd name="T78" fmla="*/ 36 w 200"/>
                    <a:gd name="T7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0" h="32">
                      <a:moveTo>
                        <a:pt x="17" y="9"/>
                      </a:moveTo>
                      <a:cubicBezTo>
                        <a:pt x="14" y="11"/>
                        <a:pt x="10" y="12"/>
                        <a:pt x="7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5"/>
                        <a:pt x="0" y="19"/>
                        <a:pt x="4" y="23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9" y="17"/>
                        <a:pt x="8" y="24"/>
                        <a:pt x="11" y="26"/>
                      </a:cubicBezTo>
                      <a:cubicBezTo>
                        <a:pt x="15" y="25"/>
                        <a:pt x="17" y="16"/>
                        <a:pt x="20" y="18"/>
                      </a:cubicBezTo>
                      <a:cubicBezTo>
                        <a:pt x="22" y="17"/>
                        <a:pt x="22" y="20"/>
                        <a:pt x="21" y="22"/>
                      </a:cubicBezTo>
                      <a:cubicBezTo>
                        <a:pt x="25" y="22"/>
                        <a:pt x="26" y="15"/>
                        <a:pt x="28" y="14"/>
                      </a:cubicBezTo>
                      <a:cubicBezTo>
                        <a:pt x="30" y="32"/>
                        <a:pt x="39" y="9"/>
                        <a:pt x="44" y="20"/>
                      </a:cubicBezTo>
                      <a:cubicBezTo>
                        <a:pt x="47" y="19"/>
                        <a:pt x="51" y="20"/>
                        <a:pt x="55" y="17"/>
                      </a:cubicBezTo>
                      <a:cubicBezTo>
                        <a:pt x="53" y="21"/>
                        <a:pt x="59" y="17"/>
                        <a:pt x="58" y="22"/>
                      </a:cubicBezTo>
                      <a:cubicBezTo>
                        <a:pt x="59" y="12"/>
                        <a:pt x="70" y="27"/>
                        <a:pt x="71" y="14"/>
                      </a:cubicBezTo>
                      <a:cubicBezTo>
                        <a:pt x="76" y="17"/>
                        <a:pt x="71" y="13"/>
                        <a:pt x="77" y="16"/>
                      </a:cubicBezTo>
                      <a:cubicBezTo>
                        <a:pt x="77" y="17"/>
                        <a:pt x="76" y="17"/>
                        <a:pt x="76" y="18"/>
                      </a:cubicBezTo>
                      <a:cubicBezTo>
                        <a:pt x="78" y="20"/>
                        <a:pt x="80" y="12"/>
                        <a:pt x="82" y="18"/>
                      </a:cubicBezTo>
                      <a:cubicBezTo>
                        <a:pt x="87" y="19"/>
                        <a:pt x="83" y="15"/>
                        <a:pt x="86" y="11"/>
                      </a:cubicBezTo>
                      <a:cubicBezTo>
                        <a:pt x="91" y="13"/>
                        <a:pt x="90" y="14"/>
                        <a:pt x="93" y="20"/>
                      </a:cubicBezTo>
                      <a:cubicBezTo>
                        <a:pt x="93" y="14"/>
                        <a:pt x="96" y="17"/>
                        <a:pt x="99" y="14"/>
                      </a:cubicBezTo>
                      <a:cubicBezTo>
                        <a:pt x="98" y="13"/>
                        <a:pt x="95" y="12"/>
                        <a:pt x="97" y="10"/>
                      </a:cubicBezTo>
                      <a:cubicBezTo>
                        <a:pt x="103" y="11"/>
                        <a:pt x="102" y="6"/>
                        <a:pt x="108" y="4"/>
                      </a:cubicBezTo>
                      <a:cubicBezTo>
                        <a:pt x="111" y="11"/>
                        <a:pt x="102" y="4"/>
                        <a:pt x="107" y="10"/>
                      </a:cubicBezTo>
                      <a:cubicBezTo>
                        <a:pt x="103" y="13"/>
                        <a:pt x="101" y="12"/>
                        <a:pt x="99" y="17"/>
                      </a:cubicBezTo>
                      <a:cubicBezTo>
                        <a:pt x="104" y="18"/>
                        <a:pt x="110" y="17"/>
                        <a:pt x="115" y="14"/>
                      </a:cubicBezTo>
                      <a:cubicBezTo>
                        <a:pt x="118" y="15"/>
                        <a:pt x="113" y="17"/>
                        <a:pt x="116" y="18"/>
                      </a:cubicBezTo>
                      <a:cubicBezTo>
                        <a:pt x="121" y="21"/>
                        <a:pt x="124" y="11"/>
                        <a:pt x="128" y="14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30" y="13"/>
                        <a:pt x="137" y="18"/>
                        <a:pt x="142" y="16"/>
                      </a:cubicBezTo>
                      <a:cubicBezTo>
                        <a:pt x="141" y="14"/>
                        <a:pt x="141" y="13"/>
                        <a:pt x="141" y="12"/>
                      </a:cubicBezTo>
                      <a:cubicBezTo>
                        <a:pt x="141" y="21"/>
                        <a:pt x="148" y="7"/>
                        <a:pt x="153" y="14"/>
                      </a:cubicBezTo>
                      <a:cubicBezTo>
                        <a:pt x="153" y="8"/>
                        <a:pt x="157" y="5"/>
                        <a:pt x="160" y="4"/>
                      </a:cubicBezTo>
                      <a:cubicBezTo>
                        <a:pt x="161" y="6"/>
                        <a:pt x="161" y="8"/>
                        <a:pt x="161" y="10"/>
                      </a:cubicBezTo>
                      <a:cubicBezTo>
                        <a:pt x="156" y="6"/>
                        <a:pt x="156" y="16"/>
                        <a:pt x="153" y="18"/>
                      </a:cubicBezTo>
                      <a:cubicBezTo>
                        <a:pt x="156" y="15"/>
                        <a:pt x="161" y="18"/>
                        <a:pt x="164" y="14"/>
                      </a:cubicBezTo>
                      <a:cubicBezTo>
                        <a:pt x="163" y="19"/>
                        <a:pt x="163" y="19"/>
                        <a:pt x="163" y="19"/>
                      </a:cubicBezTo>
                      <a:cubicBezTo>
                        <a:pt x="167" y="20"/>
                        <a:pt x="167" y="9"/>
                        <a:pt x="171" y="13"/>
                      </a:cubicBezTo>
                      <a:cubicBezTo>
                        <a:pt x="171" y="16"/>
                        <a:pt x="171" y="16"/>
                        <a:pt x="171" y="16"/>
                      </a:cubicBezTo>
                      <a:cubicBezTo>
                        <a:pt x="180" y="16"/>
                        <a:pt x="192" y="22"/>
                        <a:pt x="199" y="14"/>
                      </a:cubicBezTo>
                      <a:cubicBezTo>
                        <a:pt x="200" y="12"/>
                        <a:pt x="196" y="5"/>
                        <a:pt x="196" y="3"/>
                      </a:cubicBezTo>
                      <a:cubicBezTo>
                        <a:pt x="191" y="6"/>
                        <a:pt x="189" y="10"/>
                        <a:pt x="185" y="13"/>
                      </a:cubicBezTo>
                      <a:cubicBezTo>
                        <a:pt x="185" y="8"/>
                        <a:pt x="185" y="8"/>
                        <a:pt x="185" y="8"/>
                      </a:cubicBezTo>
                      <a:cubicBezTo>
                        <a:pt x="184" y="11"/>
                        <a:pt x="180" y="13"/>
                        <a:pt x="183" y="16"/>
                      </a:cubicBezTo>
                      <a:cubicBezTo>
                        <a:pt x="180" y="19"/>
                        <a:pt x="180" y="12"/>
                        <a:pt x="177" y="14"/>
                      </a:cubicBezTo>
                      <a:cubicBezTo>
                        <a:pt x="178" y="9"/>
                        <a:pt x="179" y="9"/>
                        <a:pt x="179" y="4"/>
                      </a:cubicBezTo>
                      <a:cubicBezTo>
                        <a:pt x="177" y="7"/>
                        <a:pt x="177" y="7"/>
                        <a:pt x="177" y="7"/>
                      </a:cubicBezTo>
                      <a:cubicBezTo>
                        <a:pt x="178" y="5"/>
                        <a:pt x="175" y="5"/>
                        <a:pt x="176" y="3"/>
                      </a:cubicBezTo>
                      <a:cubicBezTo>
                        <a:pt x="171" y="9"/>
                        <a:pt x="169" y="0"/>
                        <a:pt x="163" y="3"/>
                      </a:cubicBezTo>
                      <a:cubicBezTo>
                        <a:pt x="166" y="4"/>
                        <a:pt x="166" y="4"/>
                        <a:pt x="166" y="4"/>
                      </a:cubicBezTo>
                      <a:cubicBezTo>
                        <a:pt x="166" y="7"/>
                        <a:pt x="164" y="7"/>
                        <a:pt x="163" y="8"/>
                      </a:cubicBezTo>
                      <a:cubicBezTo>
                        <a:pt x="162" y="4"/>
                        <a:pt x="161" y="4"/>
                        <a:pt x="158" y="2"/>
                      </a:cubicBezTo>
                      <a:cubicBezTo>
                        <a:pt x="156" y="5"/>
                        <a:pt x="154" y="10"/>
                        <a:pt x="151" y="10"/>
                      </a:cubicBezTo>
                      <a:cubicBezTo>
                        <a:pt x="152" y="4"/>
                        <a:pt x="146" y="7"/>
                        <a:pt x="145" y="2"/>
                      </a:cubicBezTo>
                      <a:cubicBezTo>
                        <a:pt x="145" y="8"/>
                        <a:pt x="139" y="4"/>
                        <a:pt x="139" y="7"/>
                      </a:cubicBezTo>
                      <a:cubicBezTo>
                        <a:pt x="137" y="8"/>
                        <a:pt x="135" y="8"/>
                        <a:pt x="135" y="5"/>
                      </a:cubicBezTo>
                      <a:cubicBezTo>
                        <a:pt x="136" y="4"/>
                        <a:pt x="136" y="4"/>
                        <a:pt x="136" y="4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3" y="2"/>
                        <a:pt x="133" y="6"/>
                        <a:pt x="131" y="3"/>
                      </a:cubicBezTo>
                      <a:cubicBezTo>
                        <a:pt x="131" y="2"/>
                        <a:pt x="132" y="2"/>
                        <a:pt x="133" y="1"/>
                      </a:cubicBezTo>
                      <a:cubicBezTo>
                        <a:pt x="129" y="0"/>
                        <a:pt x="126" y="10"/>
                        <a:pt x="122" y="5"/>
                      </a:cubicBezTo>
                      <a:cubicBezTo>
                        <a:pt x="122" y="7"/>
                        <a:pt x="117" y="7"/>
                        <a:pt x="118" y="13"/>
                      </a:cubicBezTo>
                      <a:cubicBezTo>
                        <a:pt x="117" y="11"/>
                        <a:pt x="117" y="7"/>
                        <a:pt x="114" y="7"/>
                      </a:cubicBezTo>
                      <a:cubicBezTo>
                        <a:pt x="112" y="12"/>
                        <a:pt x="110" y="6"/>
                        <a:pt x="107" y="9"/>
                      </a:cubicBezTo>
                      <a:cubicBezTo>
                        <a:pt x="111" y="4"/>
                        <a:pt x="107" y="7"/>
                        <a:pt x="110" y="2"/>
                      </a:cubicBezTo>
                      <a:cubicBezTo>
                        <a:pt x="108" y="0"/>
                        <a:pt x="105" y="7"/>
                        <a:pt x="100" y="6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98" y="4"/>
                        <a:pt x="96" y="8"/>
                        <a:pt x="95" y="4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2" y="5"/>
                        <a:pt x="88" y="7"/>
                        <a:pt x="86" y="3"/>
                      </a:cubicBez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77" y="2"/>
                        <a:pt x="71" y="9"/>
                        <a:pt x="67" y="15"/>
                      </a:cubicBezTo>
                      <a:cubicBezTo>
                        <a:pt x="66" y="14"/>
                        <a:pt x="63" y="13"/>
                        <a:pt x="63" y="12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2" y="9"/>
                        <a:pt x="59" y="5"/>
                        <a:pt x="58" y="11"/>
                      </a:cubicBezTo>
                      <a:cubicBezTo>
                        <a:pt x="55" y="12"/>
                        <a:pt x="56" y="7"/>
                        <a:pt x="54" y="6"/>
                      </a:cubicBezTo>
                      <a:cubicBezTo>
                        <a:pt x="49" y="14"/>
                        <a:pt x="39" y="1"/>
                        <a:pt x="37" y="13"/>
                      </a:cubicBezTo>
                      <a:cubicBezTo>
                        <a:pt x="39" y="13"/>
                        <a:pt x="43" y="15"/>
                        <a:pt x="47" y="14"/>
                      </a:cubicBezTo>
                      <a:cubicBezTo>
                        <a:pt x="46" y="16"/>
                        <a:pt x="47" y="18"/>
                        <a:pt x="46" y="18"/>
                      </a:cubicBezTo>
                      <a:cubicBezTo>
                        <a:pt x="42" y="19"/>
                        <a:pt x="40" y="15"/>
                        <a:pt x="36" y="17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29" y="2"/>
                        <a:pt x="23" y="20"/>
                        <a:pt x="17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1" name="Freeform 1385">
                  <a:extLst>
                    <a:ext uri="{FF2B5EF4-FFF2-40B4-BE49-F238E27FC236}">
                      <a16:creationId xmlns:a16="http://schemas.microsoft.com/office/drawing/2014/main" id="{DFEF3268-366B-4F4B-8FF2-9766F4AD4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2809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1 w 3"/>
                    <a:gd name="T5" fmla="*/ 4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3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2" name="Freeform 1386">
                  <a:extLst>
                    <a:ext uri="{FF2B5EF4-FFF2-40B4-BE49-F238E27FC236}">
                      <a16:creationId xmlns:a16="http://schemas.microsoft.com/office/drawing/2014/main" id="{C5249475-5424-4B42-8C32-8D157E8EF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5" y="281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3" name="Freeform 1387">
                  <a:extLst>
                    <a:ext uri="{FF2B5EF4-FFF2-40B4-BE49-F238E27FC236}">
                      <a16:creationId xmlns:a16="http://schemas.microsoft.com/office/drawing/2014/main" id="{52E42A64-89C1-2E4E-953C-174DEB353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2814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1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4" name="Freeform 1388">
                  <a:extLst>
                    <a:ext uri="{FF2B5EF4-FFF2-40B4-BE49-F238E27FC236}">
                      <a16:creationId xmlns:a16="http://schemas.microsoft.com/office/drawing/2014/main" id="{C3B55885-E547-0140-86E7-4825BB1B9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281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5" name="Freeform 1389">
                  <a:extLst>
                    <a:ext uri="{FF2B5EF4-FFF2-40B4-BE49-F238E27FC236}">
                      <a16:creationId xmlns:a16="http://schemas.microsoft.com/office/drawing/2014/main" id="{CF4AEA5B-5E7C-BB45-B345-7450D491C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2813"/>
                  <a:ext cx="90" cy="26"/>
                </a:xfrm>
                <a:custGeom>
                  <a:avLst/>
                  <a:gdLst>
                    <a:gd name="T0" fmla="*/ 18 w 104"/>
                    <a:gd name="T1" fmla="*/ 20 h 30"/>
                    <a:gd name="T2" fmla="*/ 14 w 104"/>
                    <a:gd name="T3" fmla="*/ 25 h 30"/>
                    <a:gd name="T4" fmla="*/ 9 w 104"/>
                    <a:gd name="T5" fmla="*/ 22 h 30"/>
                    <a:gd name="T6" fmla="*/ 3 w 104"/>
                    <a:gd name="T7" fmla="*/ 30 h 30"/>
                    <a:gd name="T8" fmla="*/ 52 w 104"/>
                    <a:gd name="T9" fmla="*/ 20 h 30"/>
                    <a:gd name="T10" fmla="*/ 50 w 104"/>
                    <a:gd name="T11" fmla="*/ 23 h 30"/>
                    <a:gd name="T12" fmla="*/ 67 w 104"/>
                    <a:gd name="T13" fmla="*/ 15 h 30"/>
                    <a:gd name="T14" fmla="*/ 67 w 104"/>
                    <a:gd name="T15" fmla="*/ 22 h 30"/>
                    <a:gd name="T16" fmla="*/ 78 w 104"/>
                    <a:gd name="T17" fmla="*/ 18 h 30"/>
                    <a:gd name="T18" fmla="*/ 77 w 104"/>
                    <a:gd name="T19" fmla="*/ 15 h 30"/>
                    <a:gd name="T20" fmla="*/ 80 w 104"/>
                    <a:gd name="T21" fmla="*/ 16 h 30"/>
                    <a:gd name="T22" fmla="*/ 79 w 104"/>
                    <a:gd name="T23" fmla="*/ 15 h 30"/>
                    <a:gd name="T24" fmla="*/ 86 w 104"/>
                    <a:gd name="T25" fmla="*/ 14 h 30"/>
                    <a:gd name="T26" fmla="*/ 85 w 104"/>
                    <a:gd name="T27" fmla="*/ 16 h 30"/>
                    <a:gd name="T28" fmla="*/ 90 w 104"/>
                    <a:gd name="T29" fmla="*/ 13 h 30"/>
                    <a:gd name="T30" fmla="*/ 90 w 104"/>
                    <a:gd name="T31" fmla="*/ 17 h 30"/>
                    <a:gd name="T32" fmla="*/ 103 w 104"/>
                    <a:gd name="T33" fmla="*/ 11 h 30"/>
                    <a:gd name="T34" fmla="*/ 104 w 104"/>
                    <a:gd name="T35" fmla="*/ 7 h 30"/>
                    <a:gd name="T36" fmla="*/ 92 w 104"/>
                    <a:gd name="T37" fmla="*/ 10 h 30"/>
                    <a:gd name="T38" fmla="*/ 93 w 104"/>
                    <a:gd name="T39" fmla="*/ 10 h 30"/>
                    <a:gd name="T40" fmla="*/ 86 w 104"/>
                    <a:gd name="T41" fmla="*/ 13 h 30"/>
                    <a:gd name="T42" fmla="*/ 90 w 104"/>
                    <a:gd name="T43" fmla="*/ 7 h 30"/>
                    <a:gd name="T44" fmla="*/ 78 w 104"/>
                    <a:gd name="T45" fmla="*/ 4 h 30"/>
                    <a:gd name="T46" fmla="*/ 78 w 104"/>
                    <a:gd name="T47" fmla="*/ 4 h 30"/>
                    <a:gd name="T48" fmla="*/ 75 w 104"/>
                    <a:gd name="T49" fmla="*/ 6 h 30"/>
                    <a:gd name="T50" fmla="*/ 78 w 104"/>
                    <a:gd name="T51" fmla="*/ 8 h 30"/>
                    <a:gd name="T52" fmla="*/ 76 w 104"/>
                    <a:gd name="T53" fmla="*/ 15 h 30"/>
                    <a:gd name="T54" fmla="*/ 72 w 104"/>
                    <a:gd name="T55" fmla="*/ 15 h 30"/>
                    <a:gd name="T56" fmla="*/ 74 w 104"/>
                    <a:gd name="T57" fmla="*/ 10 h 30"/>
                    <a:gd name="T58" fmla="*/ 72 w 104"/>
                    <a:gd name="T59" fmla="*/ 13 h 30"/>
                    <a:gd name="T60" fmla="*/ 67 w 104"/>
                    <a:gd name="T61" fmla="*/ 7 h 30"/>
                    <a:gd name="T62" fmla="*/ 67 w 104"/>
                    <a:gd name="T63" fmla="*/ 13 h 30"/>
                    <a:gd name="T64" fmla="*/ 47 w 104"/>
                    <a:gd name="T65" fmla="*/ 16 h 30"/>
                    <a:gd name="T66" fmla="*/ 50 w 104"/>
                    <a:gd name="T67" fmla="*/ 12 h 30"/>
                    <a:gd name="T68" fmla="*/ 47 w 104"/>
                    <a:gd name="T69" fmla="*/ 17 h 30"/>
                    <a:gd name="T70" fmla="*/ 34 w 104"/>
                    <a:gd name="T71" fmla="*/ 16 h 30"/>
                    <a:gd name="T72" fmla="*/ 35 w 104"/>
                    <a:gd name="T73" fmla="*/ 19 h 30"/>
                    <a:gd name="T74" fmla="*/ 22 w 104"/>
                    <a:gd name="T75" fmla="*/ 20 h 30"/>
                    <a:gd name="T76" fmla="*/ 22 w 104"/>
                    <a:gd name="T77" fmla="*/ 20 h 30"/>
                    <a:gd name="T78" fmla="*/ 17 w 104"/>
                    <a:gd name="T79" fmla="*/ 27 h 30"/>
                    <a:gd name="T80" fmla="*/ 18 w 104"/>
                    <a:gd name="T81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4" h="30">
                      <a:moveTo>
                        <a:pt x="18" y="20"/>
                      </a:move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3" y="23"/>
                        <a:pt x="8" y="26"/>
                        <a:pt x="9" y="22"/>
                      </a:cubicBezTo>
                      <a:cubicBezTo>
                        <a:pt x="7" y="27"/>
                        <a:pt x="0" y="23"/>
                        <a:pt x="3" y="30"/>
                      </a:cubicBezTo>
                      <a:cubicBezTo>
                        <a:pt x="17" y="27"/>
                        <a:pt x="37" y="29"/>
                        <a:pt x="52" y="20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8" y="16"/>
                        <a:pt x="62" y="29"/>
                        <a:pt x="67" y="15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1" y="23"/>
                        <a:pt x="73" y="12"/>
                        <a:pt x="78" y="18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78" y="15"/>
                        <a:pt x="79" y="17"/>
                        <a:pt x="80" y="16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82" y="13"/>
                        <a:pt x="84" y="13"/>
                        <a:pt x="86" y="14"/>
                      </a:cubicBezTo>
                      <a:cubicBezTo>
                        <a:pt x="87" y="16"/>
                        <a:pt x="85" y="15"/>
                        <a:pt x="85" y="16"/>
                      </a:cubicBezTo>
                      <a:cubicBezTo>
                        <a:pt x="86" y="18"/>
                        <a:pt x="88" y="13"/>
                        <a:pt x="90" y="13"/>
                      </a:cubicBezTo>
                      <a:cubicBezTo>
                        <a:pt x="92" y="15"/>
                        <a:pt x="90" y="16"/>
                        <a:pt x="90" y="17"/>
                      </a:cubicBezTo>
                      <a:cubicBezTo>
                        <a:pt x="96" y="13"/>
                        <a:pt x="99" y="20"/>
                        <a:pt x="103" y="11"/>
                      </a:cubicBezTo>
                      <a:cubicBezTo>
                        <a:pt x="104" y="9"/>
                        <a:pt x="101" y="7"/>
                        <a:pt x="104" y="7"/>
                      </a:cubicBezTo>
                      <a:cubicBezTo>
                        <a:pt x="99" y="4"/>
                        <a:pt x="96" y="8"/>
                        <a:pt x="92" y="10"/>
                      </a:cubicBezTo>
                      <a:cubicBezTo>
                        <a:pt x="93" y="10"/>
                        <a:pt x="93" y="10"/>
                        <a:pt x="93" y="10"/>
                      </a:cubicBezTo>
                      <a:cubicBezTo>
                        <a:pt x="91" y="20"/>
                        <a:pt x="91" y="8"/>
                        <a:pt x="86" y="13"/>
                      </a:cubicBezTo>
                      <a:cubicBezTo>
                        <a:pt x="87" y="9"/>
                        <a:pt x="90" y="9"/>
                        <a:pt x="90" y="7"/>
                      </a:cubicBezTo>
                      <a:cubicBezTo>
                        <a:pt x="84" y="0"/>
                        <a:pt x="83" y="13"/>
                        <a:pt x="78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7" y="3"/>
                        <a:pt x="76" y="5"/>
                        <a:pt x="75" y="6"/>
                      </a:cubicBezTo>
                      <a:cubicBezTo>
                        <a:pt x="75" y="7"/>
                        <a:pt x="77" y="7"/>
                        <a:pt x="78" y="8"/>
                      </a:cubicBezTo>
                      <a:cubicBezTo>
                        <a:pt x="76" y="9"/>
                        <a:pt x="76" y="13"/>
                        <a:pt x="76" y="15"/>
                      </a:cubicBezTo>
                      <a:cubicBezTo>
                        <a:pt x="74" y="11"/>
                        <a:pt x="74" y="17"/>
                        <a:pt x="72" y="15"/>
                      </a:cubicBezTo>
                      <a:cubicBezTo>
                        <a:pt x="71" y="12"/>
                        <a:pt x="73" y="12"/>
                        <a:pt x="74" y="10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69" y="13"/>
                        <a:pt x="69" y="9"/>
                        <a:pt x="67" y="7"/>
                      </a:cubicBezTo>
                      <a:cubicBezTo>
                        <a:pt x="65" y="10"/>
                        <a:pt x="69" y="9"/>
                        <a:pt x="67" y="13"/>
                      </a:cubicBezTo>
                      <a:cubicBezTo>
                        <a:pt x="64" y="9"/>
                        <a:pt x="52" y="11"/>
                        <a:pt x="47" y="16"/>
                      </a:cubicBezTo>
                      <a:cubicBezTo>
                        <a:pt x="49" y="15"/>
                        <a:pt x="48" y="12"/>
                        <a:pt x="50" y="12"/>
                      </a:cubicBezTo>
                      <a:cubicBezTo>
                        <a:pt x="49" y="11"/>
                        <a:pt x="46" y="14"/>
                        <a:pt x="47" y="17"/>
                      </a:cubicBezTo>
                      <a:cubicBezTo>
                        <a:pt x="43" y="20"/>
                        <a:pt x="38" y="19"/>
                        <a:pt x="34" y="16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3" y="24"/>
                        <a:pt x="27" y="16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1" y="21"/>
                        <a:pt x="20" y="28"/>
                        <a:pt x="17" y="27"/>
                      </a:cubicBezTo>
                      <a:cubicBezTo>
                        <a:pt x="17" y="23"/>
                        <a:pt x="19" y="23"/>
                        <a:pt x="18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6" name="Freeform 1390">
                  <a:extLst>
                    <a:ext uri="{FF2B5EF4-FFF2-40B4-BE49-F238E27FC236}">
                      <a16:creationId xmlns:a16="http://schemas.microsoft.com/office/drawing/2014/main" id="{3896C033-94DA-3644-B012-C6DA275FB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833"/>
                  <a:ext cx="3" cy="8"/>
                </a:xfrm>
                <a:custGeom>
                  <a:avLst/>
                  <a:gdLst>
                    <a:gd name="T0" fmla="*/ 3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4 w 4"/>
                    <a:gd name="T7" fmla="*/ 7 h 9"/>
                    <a:gd name="T8" fmla="*/ 3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3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2" y="7"/>
                        <a:pt x="4" y="9"/>
                        <a:pt x="4" y="7"/>
                      </a:cubicBezTo>
                      <a:cubicBezTo>
                        <a:pt x="4" y="6"/>
                        <a:pt x="3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7" name="Freeform 1391">
                  <a:extLst>
                    <a:ext uri="{FF2B5EF4-FFF2-40B4-BE49-F238E27FC236}">
                      <a16:creationId xmlns:a16="http://schemas.microsoft.com/office/drawing/2014/main" id="{997864B7-B7DA-8049-B223-E12ECAF20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2830"/>
                  <a:ext cx="50" cy="13"/>
                </a:xfrm>
                <a:custGeom>
                  <a:avLst/>
                  <a:gdLst>
                    <a:gd name="T0" fmla="*/ 21 w 58"/>
                    <a:gd name="T1" fmla="*/ 7 h 15"/>
                    <a:gd name="T2" fmla="*/ 20 w 58"/>
                    <a:gd name="T3" fmla="*/ 11 h 15"/>
                    <a:gd name="T4" fmla="*/ 42 w 58"/>
                    <a:gd name="T5" fmla="*/ 14 h 15"/>
                    <a:gd name="T6" fmla="*/ 49 w 58"/>
                    <a:gd name="T7" fmla="*/ 7 h 15"/>
                    <a:gd name="T8" fmla="*/ 50 w 58"/>
                    <a:gd name="T9" fmla="*/ 11 h 15"/>
                    <a:gd name="T10" fmla="*/ 55 w 58"/>
                    <a:gd name="T11" fmla="*/ 6 h 15"/>
                    <a:gd name="T12" fmla="*/ 52 w 58"/>
                    <a:gd name="T13" fmla="*/ 8 h 15"/>
                    <a:gd name="T14" fmla="*/ 53 w 58"/>
                    <a:gd name="T15" fmla="*/ 6 h 15"/>
                    <a:gd name="T16" fmla="*/ 49 w 58"/>
                    <a:gd name="T17" fmla="*/ 7 h 15"/>
                    <a:gd name="T18" fmla="*/ 50 w 58"/>
                    <a:gd name="T19" fmla="*/ 4 h 15"/>
                    <a:gd name="T20" fmla="*/ 41 w 58"/>
                    <a:gd name="T21" fmla="*/ 10 h 15"/>
                    <a:gd name="T22" fmla="*/ 41 w 58"/>
                    <a:gd name="T23" fmla="*/ 4 h 15"/>
                    <a:gd name="T24" fmla="*/ 31 w 58"/>
                    <a:gd name="T25" fmla="*/ 2 h 15"/>
                    <a:gd name="T26" fmla="*/ 32 w 58"/>
                    <a:gd name="T27" fmla="*/ 3 h 15"/>
                    <a:gd name="T28" fmla="*/ 33 w 58"/>
                    <a:gd name="T29" fmla="*/ 8 h 15"/>
                    <a:gd name="T30" fmla="*/ 30 w 58"/>
                    <a:gd name="T31" fmla="*/ 2 h 15"/>
                    <a:gd name="T32" fmla="*/ 12 w 58"/>
                    <a:gd name="T33" fmla="*/ 2 h 15"/>
                    <a:gd name="T34" fmla="*/ 6 w 58"/>
                    <a:gd name="T35" fmla="*/ 8 h 15"/>
                    <a:gd name="T36" fmla="*/ 9 w 58"/>
                    <a:gd name="T37" fmla="*/ 3 h 15"/>
                    <a:gd name="T38" fmla="*/ 5 w 58"/>
                    <a:gd name="T39" fmla="*/ 1 h 15"/>
                    <a:gd name="T40" fmla="*/ 0 w 58"/>
                    <a:gd name="T41" fmla="*/ 9 h 15"/>
                    <a:gd name="T42" fmla="*/ 21 w 58"/>
                    <a:gd name="T4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15">
                      <a:moveTo>
                        <a:pt x="21" y="7"/>
                      </a:moveTo>
                      <a:cubicBezTo>
                        <a:pt x="21" y="8"/>
                        <a:pt x="20" y="10"/>
                        <a:pt x="20" y="11"/>
                      </a:cubicBezTo>
                      <a:cubicBezTo>
                        <a:pt x="28" y="11"/>
                        <a:pt x="39" y="10"/>
                        <a:pt x="42" y="14"/>
                      </a:cubicBezTo>
                      <a:cubicBezTo>
                        <a:pt x="45" y="15"/>
                        <a:pt x="45" y="9"/>
                        <a:pt x="49" y="7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2" y="9"/>
                        <a:pt x="58" y="13"/>
                        <a:pt x="55" y="6"/>
                      </a:cubicBezTo>
                      <a:cubicBezTo>
                        <a:pt x="55" y="6"/>
                        <a:pt x="54" y="10"/>
                        <a:pt x="52" y="8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5" y="0"/>
                        <a:pt x="47" y="13"/>
                        <a:pt x="41" y="1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37" y="4"/>
                        <a:pt x="35" y="5"/>
                        <a:pt x="31" y="2"/>
                      </a:cubicBezTo>
                      <a:cubicBezTo>
                        <a:pt x="31" y="2"/>
                        <a:pt x="31" y="5"/>
                        <a:pt x="32" y="3"/>
                      </a:cubicBezTo>
                      <a:cubicBezTo>
                        <a:pt x="33" y="4"/>
                        <a:pt x="33" y="6"/>
                        <a:pt x="33" y="8"/>
                      </a:cubicBezTo>
                      <a:cubicBezTo>
                        <a:pt x="26" y="12"/>
                        <a:pt x="34" y="4"/>
                        <a:pt x="30" y="2"/>
                      </a:cubicBezTo>
                      <a:cubicBezTo>
                        <a:pt x="24" y="6"/>
                        <a:pt x="14" y="7"/>
                        <a:pt x="12" y="2"/>
                      </a:cubicBezTo>
                      <a:cubicBezTo>
                        <a:pt x="13" y="6"/>
                        <a:pt x="9" y="9"/>
                        <a:pt x="6" y="8"/>
                      </a:cubicBezTo>
                      <a:cubicBezTo>
                        <a:pt x="5" y="5"/>
                        <a:pt x="8" y="4"/>
                        <a:pt x="9" y="3"/>
                      </a:cubicBezTo>
                      <a:cubicBezTo>
                        <a:pt x="7" y="2"/>
                        <a:pt x="7" y="0"/>
                        <a:pt x="5" y="1"/>
                      </a:cubicBezTo>
                      <a:cubicBezTo>
                        <a:pt x="6" y="4"/>
                        <a:pt x="4" y="8"/>
                        <a:pt x="0" y="9"/>
                      </a:cubicBezTo>
                      <a:cubicBezTo>
                        <a:pt x="7" y="15"/>
                        <a:pt x="15" y="5"/>
                        <a:pt x="21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8" name="Freeform 1392">
                  <a:extLst>
                    <a:ext uri="{FF2B5EF4-FFF2-40B4-BE49-F238E27FC236}">
                      <a16:creationId xmlns:a16="http://schemas.microsoft.com/office/drawing/2014/main" id="{9A02F1D4-7878-D946-9B8C-B61807953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2839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1 h 2"/>
                    <a:gd name="T4" fmla="*/ 0 w 3"/>
                    <a:gd name="T5" fmla="*/ 0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49" name="Freeform 1393">
                  <a:extLst>
                    <a:ext uri="{FF2B5EF4-FFF2-40B4-BE49-F238E27FC236}">
                      <a16:creationId xmlns:a16="http://schemas.microsoft.com/office/drawing/2014/main" id="{21BD49EA-50E2-E849-84B6-7755ED475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2" y="2964"/>
                  <a:ext cx="2" cy="3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0" name="Freeform 1394">
                  <a:extLst>
                    <a:ext uri="{FF2B5EF4-FFF2-40B4-BE49-F238E27FC236}">
                      <a16:creationId xmlns:a16="http://schemas.microsoft.com/office/drawing/2014/main" id="{249F95CD-DBB7-9E4A-AEE3-4D7BF8D1B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2" y="2954"/>
                  <a:ext cx="11" cy="14"/>
                </a:xfrm>
                <a:custGeom>
                  <a:avLst/>
                  <a:gdLst>
                    <a:gd name="T0" fmla="*/ 4 w 12"/>
                    <a:gd name="T1" fmla="*/ 0 h 16"/>
                    <a:gd name="T2" fmla="*/ 1 w 12"/>
                    <a:gd name="T3" fmla="*/ 1 h 16"/>
                    <a:gd name="T4" fmla="*/ 6 w 12"/>
                    <a:gd name="T5" fmla="*/ 16 h 16"/>
                    <a:gd name="T6" fmla="*/ 11 w 12"/>
                    <a:gd name="T7" fmla="*/ 7 h 16"/>
                    <a:gd name="T8" fmla="*/ 6 w 12"/>
                    <a:gd name="T9" fmla="*/ 10 h 16"/>
                    <a:gd name="T10" fmla="*/ 10 w 12"/>
                    <a:gd name="T11" fmla="*/ 3 h 16"/>
                    <a:gd name="T12" fmla="*/ 4 w 12"/>
                    <a:gd name="T13" fmla="*/ 4 h 16"/>
                    <a:gd name="T14" fmla="*/ 4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1"/>
                        <a:pt x="0" y="8"/>
                        <a:pt x="6" y="16"/>
                      </a:cubicBezTo>
                      <a:cubicBezTo>
                        <a:pt x="8" y="14"/>
                        <a:pt x="12" y="11"/>
                        <a:pt x="11" y="7"/>
                      </a:cubicBezTo>
                      <a:cubicBezTo>
                        <a:pt x="10" y="7"/>
                        <a:pt x="8" y="11"/>
                        <a:pt x="6" y="10"/>
                      </a:cubicBezTo>
                      <a:cubicBezTo>
                        <a:pt x="7" y="7"/>
                        <a:pt x="9" y="7"/>
                        <a:pt x="10" y="3"/>
                      </a:cubicBezTo>
                      <a:cubicBezTo>
                        <a:pt x="7" y="0"/>
                        <a:pt x="8" y="6"/>
                        <a:pt x="4" y="4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1" name="Freeform 1395">
                  <a:extLst>
                    <a:ext uri="{FF2B5EF4-FFF2-40B4-BE49-F238E27FC236}">
                      <a16:creationId xmlns:a16="http://schemas.microsoft.com/office/drawing/2014/main" id="{CC26791E-A2D2-4043-B3E7-51B9DC2C13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2" y="2959"/>
                  <a:ext cx="1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2" name="Freeform 1396">
                  <a:extLst>
                    <a:ext uri="{FF2B5EF4-FFF2-40B4-BE49-F238E27FC236}">
                      <a16:creationId xmlns:a16="http://schemas.microsoft.com/office/drawing/2014/main" id="{58354425-7893-C747-BA6A-853EB1CE0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" y="2960"/>
                  <a:ext cx="3" cy="6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0 h 6"/>
                    <a:gd name="T4" fmla="*/ 0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1" y="4"/>
                        <a:pt x="3" y="0"/>
                        <a:pt x="3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3" name="Freeform 1397">
                  <a:extLst>
                    <a:ext uri="{FF2B5EF4-FFF2-40B4-BE49-F238E27FC236}">
                      <a16:creationId xmlns:a16="http://schemas.microsoft.com/office/drawing/2014/main" id="{59734766-80BE-FA49-AB5A-5DF8BF3F4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1" y="2963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4" name="Freeform 1398">
                  <a:extLst>
                    <a:ext uri="{FF2B5EF4-FFF2-40B4-BE49-F238E27FC236}">
                      <a16:creationId xmlns:a16="http://schemas.microsoft.com/office/drawing/2014/main" id="{A59D1F4B-3B49-2A45-830A-47DB73895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2956"/>
                  <a:ext cx="7" cy="10"/>
                </a:xfrm>
                <a:custGeom>
                  <a:avLst/>
                  <a:gdLst>
                    <a:gd name="T0" fmla="*/ 0 w 9"/>
                    <a:gd name="T1" fmla="*/ 9 h 11"/>
                    <a:gd name="T2" fmla="*/ 3 w 9"/>
                    <a:gd name="T3" fmla="*/ 9 h 11"/>
                    <a:gd name="T4" fmla="*/ 3 w 9"/>
                    <a:gd name="T5" fmla="*/ 9 h 11"/>
                    <a:gd name="T6" fmla="*/ 5 w 9"/>
                    <a:gd name="T7" fmla="*/ 3 h 11"/>
                    <a:gd name="T8" fmla="*/ 9 w 9"/>
                    <a:gd name="T9" fmla="*/ 4 h 11"/>
                    <a:gd name="T10" fmla="*/ 7 w 9"/>
                    <a:gd name="T11" fmla="*/ 0 h 11"/>
                    <a:gd name="T12" fmla="*/ 0 w 9"/>
                    <a:gd name="T1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0" y="9"/>
                      </a:moveTo>
                      <a:cubicBezTo>
                        <a:pt x="1" y="11"/>
                        <a:pt x="2" y="10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7"/>
                        <a:pt x="3" y="2"/>
                        <a:pt x="5" y="3"/>
                      </a:cubicBezTo>
                      <a:cubicBezTo>
                        <a:pt x="8" y="2"/>
                        <a:pt x="7" y="7"/>
                        <a:pt x="9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5" name="Freeform 1399">
                  <a:extLst>
                    <a:ext uri="{FF2B5EF4-FFF2-40B4-BE49-F238E27FC236}">
                      <a16:creationId xmlns:a16="http://schemas.microsoft.com/office/drawing/2014/main" id="{6914404A-63D8-914A-B2F4-B6B592432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2" y="2962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6" name="Freeform 1400">
                  <a:extLst>
                    <a:ext uri="{FF2B5EF4-FFF2-40B4-BE49-F238E27FC236}">
                      <a16:creationId xmlns:a16="http://schemas.microsoft.com/office/drawing/2014/main" id="{78775230-D7BD-A04E-A31B-C0E8D5E7C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6" y="2961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1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7" name="Freeform 1401">
                  <a:extLst>
                    <a:ext uri="{FF2B5EF4-FFF2-40B4-BE49-F238E27FC236}">
                      <a16:creationId xmlns:a16="http://schemas.microsoft.com/office/drawing/2014/main" id="{6511D2E1-5606-7E4B-B207-1CBD31E9A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" y="2953"/>
                  <a:ext cx="8" cy="12"/>
                </a:xfrm>
                <a:custGeom>
                  <a:avLst/>
                  <a:gdLst>
                    <a:gd name="T0" fmla="*/ 3 w 9"/>
                    <a:gd name="T1" fmla="*/ 12 h 13"/>
                    <a:gd name="T2" fmla="*/ 9 w 9"/>
                    <a:gd name="T3" fmla="*/ 8 h 13"/>
                    <a:gd name="T4" fmla="*/ 5 w 9"/>
                    <a:gd name="T5" fmla="*/ 0 h 13"/>
                    <a:gd name="T6" fmla="*/ 1 w 9"/>
                    <a:gd name="T7" fmla="*/ 2 h 13"/>
                    <a:gd name="T8" fmla="*/ 3 w 9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9" y="8"/>
                      </a:cubicBezTo>
                      <a:cubicBezTo>
                        <a:pt x="6" y="8"/>
                        <a:pt x="4" y="4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8" name="Freeform 1402">
                  <a:extLst>
                    <a:ext uri="{FF2B5EF4-FFF2-40B4-BE49-F238E27FC236}">
                      <a16:creationId xmlns:a16="http://schemas.microsoft.com/office/drawing/2014/main" id="{D919A6A6-BB0D-8F49-B61E-03653959C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6" y="295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59" name="Freeform 1403">
                  <a:extLst>
                    <a:ext uri="{FF2B5EF4-FFF2-40B4-BE49-F238E27FC236}">
                      <a16:creationId xmlns:a16="http://schemas.microsoft.com/office/drawing/2014/main" id="{4AAAD53C-B2C8-B546-A462-D2FA3292B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" y="2947"/>
                  <a:ext cx="15" cy="14"/>
                </a:xfrm>
                <a:custGeom>
                  <a:avLst/>
                  <a:gdLst>
                    <a:gd name="T0" fmla="*/ 0 w 18"/>
                    <a:gd name="T1" fmla="*/ 15 h 17"/>
                    <a:gd name="T2" fmla="*/ 8 w 18"/>
                    <a:gd name="T3" fmla="*/ 8 h 17"/>
                    <a:gd name="T4" fmla="*/ 5 w 18"/>
                    <a:gd name="T5" fmla="*/ 13 h 17"/>
                    <a:gd name="T6" fmla="*/ 12 w 18"/>
                    <a:gd name="T7" fmla="*/ 11 h 17"/>
                    <a:gd name="T8" fmla="*/ 9 w 18"/>
                    <a:gd name="T9" fmla="*/ 16 h 17"/>
                    <a:gd name="T10" fmla="*/ 15 w 18"/>
                    <a:gd name="T11" fmla="*/ 11 h 17"/>
                    <a:gd name="T12" fmla="*/ 18 w 18"/>
                    <a:gd name="T13" fmla="*/ 15 h 17"/>
                    <a:gd name="T14" fmla="*/ 18 w 18"/>
                    <a:gd name="T15" fmla="*/ 8 h 17"/>
                    <a:gd name="T16" fmla="*/ 14 w 18"/>
                    <a:gd name="T17" fmla="*/ 9 h 17"/>
                    <a:gd name="T18" fmla="*/ 16 w 18"/>
                    <a:gd name="T19" fmla="*/ 5 h 17"/>
                    <a:gd name="T20" fmla="*/ 6 w 18"/>
                    <a:gd name="T21" fmla="*/ 0 h 17"/>
                    <a:gd name="T22" fmla="*/ 0 w 18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7">
                      <a:moveTo>
                        <a:pt x="0" y="15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10"/>
                        <a:pt x="7" y="12"/>
                        <a:pt x="5" y="13"/>
                      </a:cubicBezTo>
                      <a:cubicBezTo>
                        <a:pt x="9" y="14"/>
                        <a:pt x="9" y="10"/>
                        <a:pt x="12" y="11"/>
                      </a:cubicBezTo>
                      <a:cubicBezTo>
                        <a:pt x="13" y="17"/>
                        <a:pt x="7" y="11"/>
                        <a:pt x="9" y="16"/>
                      </a:cubicBezTo>
                      <a:cubicBezTo>
                        <a:pt x="11" y="16"/>
                        <a:pt x="14" y="16"/>
                        <a:pt x="15" y="11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6" y="7"/>
                        <a:pt x="15" y="14"/>
                        <a:pt x="14" y="9"/>
                      </a:cubicBezTo>
                      <a:cubicBezTo>
                        <a:pt x="14" y="6"/>
                        <a:pt x="15" y="6"/>
                        <a:pt x="16" y="5"/>
                      </a:cubicBezTo>
                      <a:cubicBezTo>
                        <a:pt x="14" y="6"/>
                        <a:pt x="10" y="0"/>
                        <a:pt x="6" y="0"/>
                      </a:cubicBezTo>
                      <a:cubicBezTo>
                        <a:pt x="2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0" name="Freeform 1404">
                  <a:extLst>
                    <a:ext uri="{FF2B5EF4-FFF2-40B4-BE49-F238E27FC236}">
                      <a16:creationId xmlns:a16="http://schemas.microsoft.com/office/drawing/2014/main" id="{DE3CCD05-334F-B747-999B-EF2016898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1" y="295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1" name="Freeform 1405">
                  <a:extLst>
                    <a:ext uri="{FF2B5EF4-FFF2-40B4-BE49-F238E27FC236}">
                      <a16:creationId xmlns:a16="http://schemas.microsoft.com/office/drawing/2014/main" id="{AA68B4E3-FDA9-934F-89C1-903A307D7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5" y="2946"/>
                  <a:ext cx="14" cy="15"/>
                </a:xfrm>
                <a:custGeom>
                  <a:avLst/>
                  <a:gdLst>
                    <a:gd name="T0" fmla="*/ 10 w 16"/>
                    <a:gd name="T1" fmla="*/ 17 h 18"/>
                    <a:gd name="T2" fmla="*/ 14 w 16"/>
                    <a:gd name="T3" fmla="*/ 13 h 18"/>
                    <a:gd name="T4" fmla="*/ 15 w 16"/>
                    <a:gd name="T5" fmla="*/ 16 h 18"/>
                    <a:gd name="T6" fmla="*/ 16 w 16"/>
                    <a:gd name="T7" fmla="*/ 11 h 18"/>
                    <a:gd name="T8" fmla="*/ 8 w 16"/>
                    <a:gd name="T9" fmla="*/ 13 h 18"/>
                    <a:gd name="T10" fmla="*/ 6 w 16"/>
                    <a:gd name="T11" fmla="*/ 5 h 18"/>
                    <a:gd name="T12" fmla="*/ 10 w 16"/>
                    <a:gd name="T13" fmla="*/ 7 h 18"/>
                    <a:gd name="T14" fmla="*/ 0 w 16"/>
                    <a:gd name="T15" fmla="*/ 8 h 18"/>
                    <a:gd name="T16" fmla="*/ 2 w 16"/>
                    <a:gd name="T17" fmla="*/ 10 h 18"/>
                    <a:gd name="T18" fmla="*/ 0 w 16"/>
                    <a:gd name="T19" fmla="*/ 11 h 18"/>
                    <a:gd name="T20" fmla="*/ 10 w 16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8">
                      <a:moveTo>
                        <a:pt x="10" y="17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5"/>
                        <a:pt x="15" y="16"/>
                      </a:cubicBezTo>
                      <a:cubicBezTo>
                        <a:pt x="15" y="14"/>
                        <a:pt x="16" y="12"/>
                        <a:pt x="16" y="11"/>
                      </a:cubicBezTo>
                      <a:cubicBezTo>
                        <a:pt x="14" y="5"/>
                        <a:pt x="11" y="12"/>
                        <a:pt x="8" y="13"/>
                      </a:cubicBezTo>
                      <a:cubicBezTo>
                        <a:pt x="3" y="11"/>
                        <a:pt x="9" y="10"/>
                        <a:pt x="6" y="5"/>
                      </a:cubicBezTo>
                      <a:cubicBezTo>
                        <a:pt x="8" y="5"/>
                        <a:pt x="8" y="6"/>
                        <a:pt x="10" y="7"/>
                      </a:cubicBezTo>
                      <a:cubicBezTo>
                        <a:pt x="7" y="0"/>
                        <a:pt x="2" y="6"/>
                        <a:pt x="0" y="8"/>
                      </a:cubicBezTo>
                      <a:cubicBezTo>
                        <a:pt x="1" y="8"/>
                        <a:pt x="1" y="10"/>
                        <a:pt x="2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6"/>
                        <a:pt x="4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2" name="Freeform 1406">
                  <a:extLst>
                    <a:ext uri="{FF2B5EF4-FFF2-40B4-BE49-F238E27FC236}">
                      <a16:creationId xmlns:a16="http://schemas.microsoft.com/office/drawing/2014/main" id="{A11AF84C-D896-B746-9A51-6FF76CABA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8" y="2959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63" name="Freeform 1407">
                  <a:extLst>
                    <a:ext uri="{FF2B5EF4-FFF2-40B4-BE49-F238E27FC236}">
                      <a16:creationId xmlns:a16="http://schemas.microsoft.com/office/drawing/2014/main" id="{4CE9444C-3B3D-6B4E-90F0-ED40BF920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5" y="2952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11" name="Group 1609">
                <a:extLst>
                  <a:ext uri="{FF2B5EF4-FFF2-40B4-BE49-F238E27FC236}">
                    <a16:creationId xmlns:a16="http://schemas.microsoft.com/office/drawing/2014/main" id="{3A5E50E0-8544-AE41-94EE-1FF2EDC99A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3" y="1923"/>
                <a:ext cx="931" cy="1334"/>
                <a:chOff x="3323" y="1923"/>
                <a:chExt cx="931" cy="1334"/>
              </a:xfrm>
            </p:grpSpPr>
            <p:sp>
              <p:nvSpPr>
                <p:cNvPr id="64" name="Freeform 1409">
                  <a:extLst>
                    <a:ext uri="{FF2B5EF4-FFF2-40B4-BE49-F238E27FC236}">
                      <a16:creationId xmlns:a16="http://schemas.microsoft.com/office/drawing/2014/main" id="{CCCCDAAB-05CB-504A-8E5B-1697752B1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4" y="2958"/>
                  <a:ext cx="2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" name="Freeform 1410">
                  <a:extLst>
                    <a:ext uri="{FF2B5EF4-FFF2-40B4-BE49-F238E27FC236}">
                      <a16:creationId xmlns:a16="http://schemas.microsoft.com/office/drawing/2014/main" id="{05FB6178-0FEF-CA4A-9B7B-E33B6F80B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947"/>
                  <a:ext cx="92" cy="19"/>
                </a:xfrm>
                <a:custGeom>
                  <a:avLst/>
                  <a:gdLst>
                    <a:gd name="T0" fmla="*/ 0 w 107"/>
                    <a:gd name="T1" fmla="*/ 7 h 22"/>
                    <a:gd name="T2" fmla="*/ 4 w 107"/>
                    <a:gd name="T3" fmla="*/ 10 h 22"/>
                    <a:gd name="T4" fmla="*/ 0 w 107"/>
                    <a:gd name="T5" fmla="*/ 15 h 22"/>
                    <a:gd name="T6" fmla="*/ 1 w 107"/>
                    <a:gd name="T7" fmla="*/ 22 h 22"/>
                    <a:gd name="T8" fmla="*/ 9 w 107"/>
                    <a:gd name="T9" fmla="*/ 18 h 22"/>
                    <a:gd name="T10" fmla="*/ 9 w 107"/>
                    <a:gd name="T11" fmla="*/ 22 h 22"/>
                    <a:gd name="T12" fmla="*/ 25 w 107"/>
                    <a:gd name="T13" fmla="*/ 18 h 22"/>
                    <a:gd name="T14" fmla="*/ 36 w 107"/>
                    <a:gd name="T15" fmla="*/ 16 h 22"/>
                    <a:gd name="T16" fmla="*/ 81 w 107"/>
                    <a:gd name="T17" fmla="*/ 16 h 22"/>
                    <a:gd name="T18" fmla="*/ 83 w 107"/>
                    <a:gd name="T19" fmla="*/ 10 h 22"/>
                    <a:gd name="T20" fmla="*/ 86 w 107"/>
                    <a:gd name="T21" fmla="*/ 14 h 22"/>
                    <a:gd name="T22" fmla="*/ 83 w 107"/>
                    <a:gd name="T23" fmla="*/ 14 h 22"/>
                    <a:gd name="T24" fmla="*/ 96 w 107"/>
                    <a:gd name="T25" fmla="*/ 15 h 22"/>
                    <a:gd name="T26" fmla="*/ 96 w 107"/>
                    <a:gd name="T27" fmla="*/ 8 h 22"/>
                    <a:gd name="T28" fmla="*/ 102 w 107"/>
                    <a:gd name="T29" fmla="*/ 16 h 22"/>
                    <a:gd name="T30" fmla="*/ 106 w 107"/>
                    <a:gd name="T31" fmla="*/ 11 h 22"/>
                    <a:gd name="T32" fmla="*/ 102 w 107"/>
                    <a:gd name="T33" fmla="*/ 5 h 22"/>
                    <a:gd name="T34" fmla="*/ 105 w 107"/>
                    <a:gd name="T35" fmla="*/ 2 h 22"/>
                    <a:gd name="T36" fmla="*/ 76 w 107"/>
                    <a:gd name="T37" fmla="*/ 12 h 22"/>
                    <a:gd name="T38" fmla="*/ 77 w 107"/>
                    <a:gd name="T39" fmla="*/ 8 h 22"/>
                    <a:gd name="T40" fmla="*/ 59 w 107"/>
                    <a:gd name="T41" fmla="*/ 5 h 22"/>
                    <a:gd name="T42" fmla="*/ 53 w 107"/>
                    <a:gd name="T43" fmla="*/ 11 h 22"/>
                    <a:gd name="T44" fmla="*/ 49 w 107"/>
                    <a:gd name="T45" fmla="*/ 9 h 22"/>
                    <a:gd name="T46" fmla="*/ 49 w 107"/>
                    <a:gd name="T47" fmla="*/ 12 h 22"/>
                    <a:gd name="T48" fmla="*/ 43 w 107"/>
                    <a:gd name="T49" fmla="*/ 8 h 22"/>
                    <a:gd name="T50" fmla="*/ 42 w 107"/>
                    <a:gd name="T51" fmla="*/ 16 h 22"/>
                    <a:gd name="T52" fmla="*/ 31 w 107"/>
                    <a:gd name="T53" fmla="*/ 5 h 22"/>
                    <a:gd name="T54" fmla="*/ 33 w 107"/>
                    <a:gd name="T55" fmla="*/ 9 h 22"/>
                    <a:gd name="T56" fmla="*/ 31 w 107"/>
                    <a:gd name="T57" fmla="*/ 13 h 22"/>
                    <a:gd name="T58" fmla="*/ 29 w 107"/>
                    <a:gd name="T59" fmla="*/ 6 h 22"/>
                    <a:gd name="T60" fmla="*/ 21 w 107"/>
                    <a:gd name="T61" fmla="*/ 11 h 22"/>
                    <a:gd name="T62" fmla="*/ 22 w 107"/>
                    <a:gd name="T63" fmla="*/ 15 h 22"/>
                    <a:gd name="T64" fmla="*/ 11 w 107"/>
                    <a:gd name="T65" fmla="*/ 13 h 22"/>
                    <a:gd name="T66" fmla="*/ 16 w 107"/>
                    <a:gd name="T67" fmla="*/ 7 h 22"/>
                    <a:gd name="T68" fmla="*/ 12 w 107"/>
                    <a:gd name="T69" fmla="*/ 4 h 22"/>
                    <a:gd name="T70" fmla="*/ 5 w 107"/>
                    <a:gd name="T71" fmla="*/ 13 h 22"/>
                    <a:gd name="T72" fmla="*/ 0 w 107"/>
                    <a:gd name="T7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7" h="22">
                      <a:moveTo>
                        <a:pt x="0" y="7"/>
                      </a:moveTo>
                      <a:cubicBezTo>
                        <a:pt x="1" y="9"/>
                        <a:pt x="2" y="10"/>
                        <a:pt x="4" y="10"/>
                      </a:cubicBezTo>
                      <a:cubicBezTo>
                        <a:pt x="4" y="13"/>
                        <a:pt x="1" y="13"/>
                        <a:pt x="0" y="15"/>
                      </a:cubicBezTo>
                      <a:cubicBezTo>
                        <a:pt x="3" y="17"/>
                        <a:pt x="0" y="18"/>
                        <a:pt x="1" y="22"/>
                      </a:cubicBezTo>
                      <a:cubicBezTo>
                        <a:pt x="4" y="22"/>
                        <a:pt x="5" y="17"/>
                        <a:pt x="9" y="18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4" y="19"/>
                        <a:pt x="21" y="16"/>
                        <a:pt x="25" y="18"/>
                      </a:cubicBezTo>
                      <a:cubicBezTo>
                        <a:pt x="29" y="20"/>
                        <a:pt x="32" y="18"/>
                        <a:pt x="36" y="16"/>
                      </a:cubicBezTo>
                      <a:cubicBezTo>
                        <a:pt x="50" y="17"/>
                        <a:pt x="65" y="13"/>
                        <a:pt x="81" y="16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4" y="13"/>
                        <a:pt x="87" y="10"/>
                        <a:pt x="86" y="14"/>
                      </a:cubicBezTo>
                      <a:cubicBezTo>
                        <a:pt x="85" y="13"/>
                        <a:pt x="84" y="14"/>
                        <a:pt x="83" y="14"/>
                      </a:cubicBezTo>
                      <a:cubicBezTo>
                        <a:pt x="87" y="19"/>
                        <a:pt x="92" y="13"/>
                        <a:pt x="96" y="15"/>
                      </a:cubicBezTo>
                      <a:cubicBezTo>
                        <a:pt x="96" y="14"/>
                        <a:pt x="95" y="9"/>
                        <a:pt x="96" y="8"/>
                      </a:cubicBezTo>
                      <a:cubicBezTo>
                        <a:pt x="96" y="15"/>
                        <a:pt x="101" y="7"/>
                        <a:pt x="102" y="16"/>
                      </a:cubicBezTo>
                      <a:cubicBezTo>
                        <a:pt x="106" y="18"/>
                        <a:pt x="102" y="9"/>
                        <a:pt x="106" y="11"/>
                      </a:cubicBezTo>
                      <a:cubicBezTo>
                        <a:pt x="107" y="6"/>
                        <a:pt x="102" y="9"/>
                        <a:pt x="102" y="5"/>
                      </a:cubicBezTo>
                      <a:cubicBezTo>
                        <a:pt x="103" y="2"/>
                        <a:pt x="106" y="7"/>
                        <a:pt x="105" y="2"/>
                      </a:cubicBezTo>
                      <a:cubicBezTo>
                        <a:pt x="99" y="0"/>
                        <a:pt x="86" y="9"/>
                        <a:pt x="76" y="12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2" y="11"/>
                        <a:pt x="64" y="11"/>
                        <a:pt x="59" y="5"/>
                      </a:cubicBezTo>
                      <a:cubicBezTo>
                        <a:pt x="60" y="8"/>
                        <a:pt x="52" y="3"/>
                        <a:pt x="53" y="11"/>
                      </a:cubicBezTo>
                      <a:cubicBezTo>
                        <a:pt x="51" y="9"/>
                        <a:pt x="51" y="10"/>
                        <a:pt x="49" y="9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6" y="8"/>
                        <a:pt x="43" y="8"/>
                      </a:cubicBezTo>
                      <a:cubicBezTo>
                        <a:pt x="45" y="12"/>
                        <a:pt x="43" y="13"/>
                        <a:pt x="42" y="16"/>
                      </a:cubicBezTo>
                      <a:cubicBezTo>
                        <a:pt x="39" y="12"/>
                        <a:pt x="34" y="9"/>
                        <a:pt x="31" y="5"/>
                      </a:cubicBezTo>
                      <a:cubicBezTo>
                        <a:pt x="32" y="7"/>
                        <a:pt x="32" y="8"/>
                        <a:pt x="33" y="9"/>
                      </a:cubicBezTo>
                      <a:cubicBezTo>
                        <a:pt x="31" y="8"/>
                        <a:pt x="31" y="12"/>
                        <a:pt x="31" y="13"/>
                      </a:cubicBezTo>
                      <a:cubicBezTo>
                        <a:pt x="29" y="13"/>
                        <a:pt x="29" y="9"/>
                        <a:pt x="29" y="6"/>
                      </a:cubicBezTo>
                      <a:cubicBezTo>
                        <a:pt x="25" y="5"/>
                        <a:pt x="24" y="14"/>
                        <a:pt x="21" y="11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18" y="16"/>
                        <a:pt x="15" y="12"/>
                        <a:pt x="11" y="13"/>
                      </a:cubicBezTo>
                      <a:cubicBezTo>
                        <a:pt x="8" y="8"/>
                        <a:pt x="14" y="9"/>
                        <a:pt x="16" y="7"/>
                      </a:cubicBezTo>
                      <a:cubicBezTo>
                        <a:pt x="15" y="6"/>
                        <a:pt x="13" y="5"/>
                        <a:pt x="12" y="4"/>
                      </a:cubicBezTo>
                      <a:cubicBezTo>
                        <a:pt x="10" y="6"/>
                        <a:pt x="8" y="10"/>
                        <a:pt x="5" y="13"/>
                      </a:cubicBezTo>
                      <a:cubicBezTo>
                        <a:pt x="7" y="7"/>
                        <a:pt x="2" y="7"/>
                        <a:pt x="0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6" name="Freeform 1411">
                  <a:extLst>
                    <a:ext uri="{FF2B5EF4-FFF2-40B4-BE49-F238E27FC236}">
                      <a16:creationId xmlns:a16="http://schemas.microsoft.com/office/drawing/2014/main" id="{72F0BDEE-CB2F-724D-B632-E7997F4A8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1" y="2949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" name="Freeform 1412">
                  <a:extLst>
                    <a:ext uri="{FF2B5EF4-FFF2-40B4-BE49-F238E27FC236}">
                      <a16:creationId xmlns:a16="http://schemas.microsoft.com/office/drawing/2014/main" id="{28E78304-8C1B-1E46-A2FA-C04A58C99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95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8" name="Freeform 1413">
                  <a:extLst>
                    <a:ext uri="{FF2B5EF4-FFF2-40B4-BE49-F238E27FC236}">
                      <a16:creationId xmlns:a16="http://schemas.microsoft.com/office/drawing/2014/main" id="{F44030CC-656F-2E44-8AA3-8DA50F970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296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9" name="Freeform 1414">
                  <a:extLst>
                    <a:ext uri="{FF2B5EF4-FFF2-40B4-BE49-F238E27FC236}">
                      <a16:creationId xmlns:a16="http://schemas.microsoft.com/office/drawing/2014/main" id="{BE649C06-34E9-8B4A-B873-F1828887D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949"/>
                  <a:ext cx="2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0" name="Freeform 1415">
                  <a:extLst>
                    <a:ext uri="{FF2B5EF4-FFF2-40B4-BE49-F238E27FC236}">
                      <a16:creationId xmlns:a16="http://schemas.microsoft.com/office/drawing/2014/main" id="{E4BC2107-EF4A-4F4C-B4C1-C8AB5BB73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949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2"/>
                        <a:pt x="1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1" name="Freeform 1416">
                  <a:extLst>
                    <a:ext uri="{FF2B5EF4-FFF2-40B4-BE49-F238E27FC236}">
                      <a16:creationId xmlns:a16="http://schemas.microsoft.com/office/drawing/2014/main" id="{7C15FBB3-6849-9E4A-B055-1F124C4EA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3" y="2950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2" name="Freeform 1417">
                  <a:extLst>
                    <a:ext uri="{FF2B5EF4-FFF2-40B4-BE49-F238E27FC236}">
                      <a16:creationId xmlns:a16="http://schemas.microsoft.com/office/drawing/2014/main" id="{E299217A-D1AA-164C-9815-E0E7F83F3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952"/>
                  <a:ext cx="50" cy="21"/>
                </a:xfrm>
                <a:custGeom>
                  <a:avLst/>
                  <a:gdLst>
                    <a:gd name="T0" fmla="*/ 4 w 58"/>
                    <a:gd name="T1" fmla="*/ 21 h 25"/>
                    <a:gd name="T2" fmla="*/ 15 w 58"/>
                    <a:gd name="T3" fmla="*/ 23 h 25"/>
                    <a:gd name="T4" fmla="*/ 21 w 58"/>
                    <a:gd name="T5" fmla="*/ 12 h 25"/>
                    <a:gd name="T6" fmla="*/ 21 w 58"/>
                    <a:gd name="T7" fmla="*/ 21 h 25"/>
                    <a:gd name="T8" fmla="*/ 40 w 58"/>
                    <a:gd name="T9" fmla="*/ 14 h 25"/>
                    <a:gd name="T10" fmla="*/ 40 w 58"/>
                    <a:gd name="T11" fmla="*/ 17 h 25"/>
                    <a:gd name="T12" fmla="*/ 47 w 58"/>
                    <a:gd name="T13" fmla="*/ 7 h 25"/>
                    <a:gd name="T14" fmla="*/ 48 w 58"/>
                    <a:gd name="T15" fmla="*/ 18 h 25"/>
                    <a:gd name="T16" fmla="*/ 47 w 58"/>
                    <a:gd name="T17" fmla="*/ 19 h 25"/>
                    <a:gd name="T18" fmla="*/ 58 w 58"/>
                    <a:gd name="T19" fmla="*/ 15 h 25"/>
                    <a:gd name="T20" fmla="*/ 58 w 58"/>
                    <a:gd name="T21" fmla="*/ 9 h 25"/>
                    <a:gd name="T22" fmla="*/ 57 w 58"/>
                    <a:gd name="T23" fmla="*/ 3 h 25"/>
                    <a:gd name="T24" fmla="*/ 51 w 58"/>
                    <a:gd name="T25" fmla="*/ 8 h 25"/>
                    <a:gd name="T26" fmla="*/ 50 w 58"/>
                    <a:gd name="T27" fmla="*/ 4 h 25"/>
                    <a:gd name="T28" fmla="*/ 48 w 58"/>
                    <a:gd name="T29" fmla="*/ 7 h 25"/>
                    <a:gd name="T30" fmla="*/ 47 w 58"/>
                    <a:gd name="T31" fmla="*/ 3 h 25"/>
                    <a:gd name="T32" fmla="*/ 42 w 58"/>
                    <a:gd name="T33" fmla="*/ 7 h 25"/>
                    <a:gd name="T34" fmla="*/ 42 w 58"/>
                    <a:gd name="T35" fmla="*/ 5 h 25"/>
                    <a:gd name="T36" fmla="*/ 39 w 58"/>
                    <a:gd name="T37" fmla="*/ 10 h 25"/>
                    <a:gd name="T38" fmla="*/ 37 w 58"/>
                    <a:gd name="T39" fmla="*/ 5 h 25"/>
                    <a:gd name="T40" fmla="*/ 38 w 58"/>
                    <a:gd name="T41" fmla="*/ 9 h 25"/>
                    <a:gd name="T42" fmla="*/ 25 w 58"/>
                    <a:gd name="T43" fmla="*/ 4 h 25"/>
                    <a:gd name="T44" fmla="*/ 24 w 58"/>
                    <a:gd name="T45" fmla="*/ 8 h 25"/>
                    <a:gd name="T46" fmla="*/ 30 w 58"/>
                    <a:gd name="T47" fmla="*/ 4 h 25"/>
                    <a:gd name="T48" fmla="*/ 29 w 58"/>
                    <a:gd name="T49" fmla="*/ 14 h 25"/>
                    <a:gd name="T50" fmla="*/ 21 w 58"/>
                    <a:gd name="T51" fmla="*/ 6 h 25"/>
                    <a:gd name="T52" fmla="*/ 12 w 58"/>
                    <a:gd name="T53" fmla="*/ 9 h 25"/>
                    <a:gd name="T54" fmla="*/ 12 w 58"/>
                    <a:gd name="T55" fmla="*/ 7 h 25"/>
                    <a:gd name="T56" fmla="*/ 6 w 58"/>
                    <a:gd name="T57" fmla="*/ 11 h 25"/>
                    <a:gd name="T58" fmla="*/ 8 w 58"/>
                    <a:gd name="T59" fmla="*/ 12 h 25"/>
                    <a:gd name="T60" fmla="*/ 6 w 58"/>
                    <a:gd name="T61" fmla="*/ 15 h 25"/>
                    <a:gd name="T62" fmla="*/ 6 w 58"/>
                    <a:gd name="T63" fmla="*/ 13 h 25"/>
                    <a:gd name="T64" fmla="*/ 0 w 58"/>
                    <a:gd name="T65" fmla="*/ 19 h 25"/>
                    <a:gd name="T66" fmla="*/ 7 w 58"/>
                    <a:gd name="T67" fmla="*/ 15 h 25"/>
                    <a:gd name="T68" fmla="*/ 4 w 58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8" h="25">
                      <a:moveTo>
                        <a:pt x="4" y="21"/>
                      </a:moveTo>
                      <a:cubicBezTo>
                        <a:pt x="7" y="25"/>
                        <a:pt x="11" y="22"/>
                        <a:pt x="15" y="23"/>
                      </a:cubicBezTo>
                      <a:cubicBezTo>
                        <a:pt x="21" y="20"/>
                        <a:pt x="15" y="13"/>
                        <a:pt x="21" y="1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7" y="20"/>
                        <a:pt x="35" y="22"/>
                        <a:pt x="40" y="14"/>
                      </a:cubicBezTo>
                      <a:cubicBezTo>
                        <a:pt x="41" y="15"/>
                        <a:pt x="42" y="16"/>
                        <a:pt x="40" y="17"/>
                      </a:cubicBezTo>
                      <a:cubicBezTo>
                        <a:pt x="44" y="17"/>
                        <a:pt x="42" y="4"/>
                        <a:pt x="47" y="7"/>
                      </a:cubicBezTo>
                      <a:cubicBezTo>
                        <a:pt x="43" y="13"/>
                        <a:pt x="49" y="12"/>
                        <a:pt x="48" y="18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51" y="18"/>
                        <a:pt x="55" y="15"/>
                        <a:pt x="58" y="15"/>
                      </a:cubicBezTo>
                      <a:cubicBezTo>
                        <a:pt x="57" y="13"/>
                        <a:pt x="55" y="9"/>
                        <a:pt x="58" y="9"/>
                      </a:cubicBezTo>
                      <a:cubicBezTo>
                        <a:pt x="57" y="8"/>
                        <a:pt x="57" y="6"/>
                        <a:pt x="57" y="3"/>
                      </a:cubicBezTo>
                      <a:cubicBezTo>
                        <a:pt x="54" y="6"/>
                        <a:pt x="53" y="5"/>
                        <a:pt x="51" y="8"/>
                      </a:cubicBezTo>
                      <a:cubicBezTo>
                        <a:pt x="49" y="5"/>
                        <a:pt x="52" y="7"/>
                        <a:pt x="50" y="4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6" y="6"/>
                        <a:pt x="50" y="3"/>
                        <a:pt x="47" y="3"/>
                      </a:cubicBezTo>
                      <a:cubicBezTo>
                        <a:pt x="46" y="5"/>
                        <a:pt x="44" y="7"/>
                        <a:pt x="42" y="7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1" y="7"/>
                        <a:pt x="38" y="5"/>
                        <a:pt x="39" y="10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3" y="8"/>
                        <a:pt x="31" y="0"/>
                        <a:pt x="25" y="4"/>
                      </a:cubicBezTo>
                      <a:cubicBezTo>
                        <a:pt x="26" y="5"/>
                        <a:pt x="25" y="7"/>
                        <a:pt x="24" y="8"/>
                      </a:cubicBezTo>
                      <a:cubicBezTo>
                        <a:pt x="27" y="10"/>
                        <a:pt x="27" y="5"/>
                        <a:pt x="30" y="4"/>
                      </a:cubicBezTo>
                      <a:cubicBezTo>
                        <a:pt x="30" y="8"/>
                        <a:pt x="26" y="12"/>
                        <a:pt x="29" y="14"/>
                      </a:cubicBezTo>
                      <a:cubicBezTo>
                        <a:pt x="26" y="10"/>
                        <a:pt x="23" y="15"/>
                        <a:pt x="21" y="6"/>
                      </a:cubicBezTo>
                      <a:cubicBezTo>
                        <a:pt x="17" y="6"/>
                        <a:pt x="16" y="10"/>
                        <a:pt x="12" y="9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13"/>
                        <a:pt x="9" y="5"/>
                        <a:pt x="6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4"/>
                        <a:pt x="7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5" y="17"/>
                        <a:pt x="1" y="18"/>
                        <a:pt x="0" y="19"/>
                      </a:cubicBezTo>
                      <a:cubicBezTo>
                        <a:pt x="2" y="20"/>
                        <a:pt x="5" y="16"/>
                        <a:pt x="7" y="15"/>
                      </a:cubicBezTo>
                      <a:cubicBezTo>
                        <a:pt x="6" y="18"/>
                        <a:pt x="6" y="21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3" name="Freeform 1418">
                  <a:extLst>
                    <a:ext uri="{FF2B5EF4-FFF2-40B4-BE49-F238E27FC236}">
                      <a16:creationId xmlns:a16="http://schemas.microsoft.com/office/drawing/2014/main" id="{DACE8597-AD98-914C-9EB0-3CB17596E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295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" name="Freeform 1419">
                  <a:extLst>
                    <a:ext uri="{FF2B5EF4-FFF2-40B4-BE49-F238E27FC236}">
                      <a16:creationId xmlns:a16="http://schemas.microsoft.com/office/drawing/2014/main" id="{E3C8A80D-D56F-934D-9BF1-02C5E9A4A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952"/>
                  <a:ext cx="38" cy="26"/>
                </a:xfrm>
                <a:custGeom>
                  <a:avLst/>
                  <a:gdLst>
                    <a:gd name="T0" fmla="*/ 33 w 45"/>
                    <a:gd name="T1" fmla="*/ 14 h 30"/>
                    <a:gd name="T2" fmla="*/ 31 w 45"/>
                    <a:gd name="T3" fmla="*/ 9 h 30"/>
                    <a:gd name="T4" fmla="*/ 32 w 45"/>
                    <a:gd name="T5" fmla="*/ 19 h 30"/>
                    <a:gd name="T6" fmla="*/ 27 w 45"/>
                    <a:gd name="T7" fmla="*/ 21 h 30"/>
                    <a:gd name="T8" fmla="*/ 27 w 45"/>
                    <a:gd name="T9" fmla="*/ 12 h 30"/>
                    <a:gd name="T10" fmla="*/ 22 w 45"/>
                    <a:gd name="T11" fmla="*/ 11 h 30"/>
                    <a:gd name="T12" fmla="*/ 23 w 45"/>
                    <a:gd name="T13" fmla="*/ 17 h 30"/>
                    <a:gd name="T14" fmla="*/ 17 w 45"/>
                    <a:gd name="T15" fmla="*/ 20 h 30"/>
                    <a:gd name="T16" fmla="*/ 20 w 45"/>
                    <a:gd name="T17" fmla="*/ 18 h 30"/>
                    <a:gd name="T18" fmla="*/ 16 w 45"/>
                    <a:gd name="T19" fmla="*/ 12 h 30"/>
                    <a:gd name="T20" fmla="*/ 4 w 45"/>
                    <a:gd name="T21" fmla="*/ 29 h 30"/>
                    <a:gd name="T22" fmla="*/ 8 w 45"/>
                    <a:gd name="T23" fmla="*/ 27 h 30"/>
                    <a:gd name="T24" fmla="*/ 8 w 45"/>
                    <a:gd name="T25" fmla="*/ 20 h 30"/>
                    <a:gd name="T26" fmla="*/ 12 w 45"/>
                    <a:gd name="T27" fmla="*/ 22 h 30"/>
                    <a:gd name="T28" fmla="*/ 10 w 45"/>
                    <a:gd name="T29" fmla="*/ 26 h 30"/>
                    <a:gd name="T30" fmla="*/ 40 w 45"/>
                    <a:gd name="T31" fmla="*/ 24 h 30"/>
                    <a:gd name="T32" fmla="*/ 36 w 45"/>
                    <a:gd name="T33" fmla="*/ 24 h 30"/>
                    <a:gd name="T34" fmla="*/ 40 w 45"/>
                    <a:gd name="T35" fmla="*/ 20 h 30"/>
                    <a:gd name="T36" fmla="*/ 37 w 45"/>
                    <a:gd name="T37" fmla="*/ 13 h 30"/>
                    <a:gd name="T38" fmla="*/ 39 w 45"/>
                    <a:gd name="T39" fmla="*/ 15 h 30"/>
                    <a:gd name="T40" fmla="*/ 39 w 45"/>
                    <a:gd name="T41" fmla="*/ 8 h 30"/>
                    <a:gd name="T42" fmla="*/ 45 w 45"/>
                    <a:gd name="T43" fmla="*/ 5 h 30"/>
                    <a:gd name="T44" fmla="*/ 34 w 45"/>
                    <a:gd name="T45" fmla="*/ 5 h 30"/>
                    <a:gd name="T46" fmla="*/ 33 w 45"/>
                    <a:gd name="T47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30">
                      <a:moveTo>
                        <a:pt x="33" y="14"/>
                      </a:moveTo>
                      <a:cubicBezTo>
                        <a:pt x="31" y="13"/>
                        <a:pt x="34" y="11"/>
                        <a:pt x="31" y="9"/>
                      </a:cubicBezTo>
                      <a:cubicBezTo>
                        <a:pt x="29" y="12"/>
                        <a:pt x="35" y="15"/>
                        <a:pt x="32" y="19"/>
                      </a:cubicBezTo>
                      <a:cubicBezTo>
                        <a:pt x="31" y="17"/>
                        <a:pt x="28" y="21"/>
                        <a:pt x="27" y="21"/>
                      </a:cubicBezTo>
                      <a:cubicBezTo>
                        <a:pt x="28" y="19"/>
                        <a:pt x="27" y="13"/>
                        <a:pt x="27" y="12"/>
                      </a:cubicBezTo>
                      <a:cubicBezTo>
                        <a:pt x="26" y="14"/>
                        <a:pt x="24" y="11"/>
                        <a:pt x="22" y="11"/>
                      </a:cubicBezTo>
                      <a:cubicBezTo>
                        <a:pt x="26" y="14"/>
                        <a:pt x="19" y="13"/>
                        <a:pt x="23" y="17"/>
                      </a:cubicBezTo>
                      <a:cubicBezTo>
                        <a:pt x="23" y="20"/>
                        <a:pt x="19" y="23"/>
                        <a:pt x="17" y="20"/>
                      </a:cubicBezTo>
                      <a:cubicBezTo>
                        <a:pt x="17" y="18"/>
                        <a:pt x="19" y="18"/>
                        <a:pt x="20" y="18"/>
                      </a:cubicBezTo>
                      <a:cubicBezTo>
                        <a:pt x="20" y="14"/>
                        <a:pt x="17" y="16"/>
                        <a:pt x="16" y="12"/>
                      </a:cubicBezTo>
                      <a:cubicBezTo>
                        <a:pt x="13" y="18"/>
                        <a:pt x="0" y="19"/>
                        <a:pt x="4" y="29"/>
                      </a:cubicBezTo>
                      <a:cubicBezTo>
                        <a:pt x="6" y="30"/>
                        <a:pt x="7" y="28"/>
                        <a:pt x="8" y="27"/>
                      </a:cubicBezTo>
                      <a:cubicBezTo>
                        <a:pt x="4" y="26"/>
                        <a:pt x="8" y="22"/>
                        <a:pt x="8" y="20"/>
                      </a:cubicBezTo>
                      <a:cubicBezTo>
                        <a:pt x="10" y="22"/>
                        <a:pt x="13" y="18"/>
                        <a:pt x="12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8" y="27"/>
                        <a:pt x="30" y="26"/>
                        <a:pt x="40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1"/>
                        <a:pt x="38" y="21"/>
                        <a:pt x="40" y="20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8" y="13"/>
                        <a:pt x="39" y="12"/>
                        <a:pt x="39" y="15"/>
                      </a:cubicBezTo>
                      <a:cubicBezTo>
                        <a:pt x="41" y="12"/>
                        <a:pt x="40" y="10"/>
                        <a:pt x="39" y="8"/>
                      </a:cubicBezTo>
                      <a:cubicBezTo>
                        <a:pt x="42" y="7"/>
                        <a:pt x="43" y="9"/>
                        <a:pt x="45" y="5"/>
                      </a:cubicBezTo>
                      <a:cubicBezTo>
                        <a:pt x="39" y="0"/>
                        <a:pt x="41" y="10"/>
                        <a:pt x="34" y="5"/>
                      </a:cubicBez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5" name="Freeform 1420">
                  <a:extLst>
                    <a:ext uri="{FF2B5EF4-FFF2-40B4-BE49-F238E27FC236}">
                      <a16:creationId xmlns:a16="http://schemas.microsoft.com/office/drawing/2014/main" id="{B7614D9E-2F58-7147-9570-175E25359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960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" name="Freeform 1421">
                  <a:extLst>
                    <a:ext uri="{FF2B5EF4-FFF2-40B4-BE49-F238E27FC236}">
                      <a16:creationId xmlns:a16="http://schemas.microsoft.com/office/drawing/2014/main" id="{F257FEEE-7457-1643-B3C1-BC7BF08D0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" y="2969"/>
                  <a:ext cx="2" cy="4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1 h 5"/>
                    <a:gd name="T4" fmla="*/ 3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1" y="2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7" name="Freeform 1422">
                  <a:extLst>
                    <a:ext uri="{FF2B5EF4-FFF2-40B4-BE49-F238E27FC236}">
                      <a16:creationId xmlns:a16="http://schemas.microsoft.com/office/drawing/2014/main" id="{C43FAB0B-FB7F-3E4E-809D-34EABE5A0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2962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8" name="Freeform 1423">
                  <a:extLst>
                    <a:ext uri="{FF2B5EF4-FFF2-40B4-BE49-F238E27FC236}">
                      <a16:creationId xmlns:a16="http://schemas.microsoft.com/office/drawing/2014/main" id="{EA7AE520-B4BA-6C49-A200-BD374E982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0" y="2966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2 w 14"/>
                    <a:gd name="T3" fmla="*/ 12 h 14"/>
                    <a:gd name="T4" fmla="*/ 11 w 14"/>
                    <a:gd name="T5" fmla="*/ 0 h 14"/>
                    <a:gd name="T6" fmla="*/ 7 w 14"/>
                    <a:gd name="T7" fmla="*/ 8 h 14"/>
                    <a:gd name="T8" fmla="*/ 0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5" y="13"/>
                        <a:pt x="7" y="9"/>
                        <a:pt x="12" y="12"/>
                      </a:cubicBezTo>
                      <a:cubicBezTo>
                        <a:pt x="14" y="8"/>
                        <a:pt x="10" y="4"/>
                        <a:pt x="11" y="0"/>
                      </a:cubicBezTo>
                      <a:cubicBezTo>
                        <a:pt x="8" y="0"/>
                        <a:pt x="9" y="7"/>
                        <a:pt x="7" y="8"/>
                      </a:cubicBezTo>
                      <a:cubicBezTo>
                        <a:pt x="5" y="5"/>
                        <a:pt x="3" y="10"/>
                        <a:pt x="0" y="9"/>
                      </a:cubicBezTo>
                      <a:cubicBezTo>
                        <a:pt x="1" y="10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9" name="Freeform 1424">
                  <a:extLst>
                    <a:ext uri="{FF2B5EF4-FFF2-40B4-BE49-F238E27FC236}">
                      <a16:creationId xmlns:a16="http://schemas.microsoft.com/office/drawing/2014/main" id="{37F402CC-811E-684B-8657-83F41018A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8" y="2958"/>
                  <a:ext cx="95" cy="25"/>
                </a:xfrm>
                <a:custGeom>
                  <a:avLst/>
                  <a:gdLst>
                    <a:gd name="T0" fmla="*/ 90 w 110"/>
                    <a:gd name="T1" fmla="*/ 10 h 29"/>
                    <a:gd name="T2" fmla="*/ 85 w 110"/>
                    <a:gd name="T3" fmla="*/ 12 h 29"/>
                    <a:gd name="T4" fmla="*/ 87 w 110"/>
                    <a:gd name="T5" fmla="*/ 9 h 29"/>
                    <a:gd name="T6" fmla="*/ 82 w 110"/>
                    <a:gd name="T7" fmla="*/ 7 h 29"/>
                    <a:gd name="T8" fmla="*/ 83 w 110"/>
                    <a:gd name="T9" fmla="*/ 9 h 29"/>
                    <a:gd name="T10" fmla="*/ 73 w 110"/>
                    <a:gd name="T11" fmla="*/ 11 h 29"/>
                    <a:gd name="T12" fmla="*/ 71 w 110"/>
                    <a:gd name="T13" fmla="*/ 16 h 29"/>
                    <a:gd name="T14" fmla="*/ 64 w 110"/>
                    <a:gd name="T15" fmla="*/ 9 h 29"/>
                    <a:gd name="T16" fmla="*/ 67 w 110"/>
                    <a:gd name="T17" fmla="*/ 20 h 29"/>
                    <a:gd name="T18" fmla="*/ 55 w 110"/>
                    <a:gd name="T19" fmla="*/ 17 h 29"/>
                    <a:gd name="T20" fmla="*/ 57 w 110"/>
                    <a:gd name="T21" fmla="*/ 16 h 29"/>
                    <a:gd name="T22" fmla="*/ 51 w 110"/>
                    <a:gd name="T23" fmla="*/ 16 h 29"/>
                    <a:gd name="T24" fmla="*/ 51 w 110"/>
                    <a:gd name="T25" fmla="*/ 11 h 29"/>
                    <a:gd name="T26" fmla="*/ 42 w 110"/>
                    <a:gd name="T27" fmla="*/ 12 h 29"/>
                    <a:gd name="T28" fmla="*/ 42 w 110"/>
                    <a:gd name="T29" fmla="*/ 9 h 29"/>
                    <a:gd name="T30" fmla="*/ 25 w 110"/>
                    <a:gd name="T31" fmla="*/ 15 h 29"/>
                    <a:gd name="T32" fmla="*/ 23 w 110"/>
                    <a:gd name="T33" fmla="*/ 12 h 29"/>
                    <a:gd name="T34" fmla="*/ 25 w 110"/>
                    <a:gd name="T35" fmla="*/ 21 h 29"/>
                    <a:gd name="T36" fmla="*/ 18 w 110"/>
                    <a:gd name="T37" fmla="*/ 21 h 29"/>
                    <a:gd name="T38" fmla="*/ 19 w 110"/>
                    <a:gd name="T39" fmla="*/ 14 h 29"/>
                    <a:gd name="T40" fmla="*/ 15 w 110"/>
                    <a:gd name="T41" fmla="*/ 17 h 29"/>
                    <a:gd name="T42" fmla="*/ 12 w 110"/>
                    <a:gd name="T43" fmla="*/ 12 h 29"/>
                    <a:gd name="T44" fmla="*/ 5 w 110"/>
                    <a:gd name="T45" fmla="*/ 21 h 29"/>
                    <a:gd name="T46" fmla="*/ 0 w 110"/>
                    <a:gd name="T47" fmla="*/ 20 h 29"/>
                    <a:gd name="T48" fmla="*/ 4 w 110"/>
                    <a:gd name="T49" fmla="*/ 29 h 29"/>
                    <a:gd name="T50" fmla="*/ 29 w 110"/>
                    <a:gd name="T51" fmla="*/ 26 h 29"/>
                    <a:gd name="T52" fmla="*/ 35 w 110"/>
                    <a:gd name="T53" fmla="*/ 20 h 29"/>
                    <a:gd name="T54" fmla="*/ 36 w 110"/>
                    <a:gd name="T55" fmla="*/ 26 h 29"/>
                    <a:gd name="T56" fmla="*/ 36 w 110"/>
                    <a:gd name="T57" fmla="*/ 20 h 29"/>
                    <a:gd name="T58" fmla="*/ 40 w 110"/>
                    <a:gd name="T59" fmla="*/ 25 h 29"/>
                    <a:gd name="T60" fmla="*/ 42 w 110"/>
                    <a:gd name="T61" fmla="*/ 20 h 29"/>
                    <a:gd name="T62" fmla="*/ 45 w 110"/>
                    <a:gd name="T63" fmla="*/ 26 h 29"/>
                    <a:gd name="T64" fmla="*/ 84 w 110"/>
                    <a:gd name="T65" fmla="*/ 21 h 29"/>
                    <a:gd name="T66" fmla="*/ 83 w 110"/>
                    <a:gd name="T67" fmla="*/ 16 h 29"/>
                    <a:gd name="T68" fmla="*/ 98 w 110"/>
                    <a:gd name="T69" fmla="*/ 15 h 29"/>
                    <a:gd name="T70" fmla="*/ 99 w 110"/>
                    <a:gd name="T71" fmla="*/ 11 h 29"/>
                    <a:gd name="T72" fmla="*/ 99 w 110"/>
                    <a:gd name="T73" fmla="*/ 21 h 29"/>
                    <a:gd name="T74" fmla="*/ 104 w 110"/>
                    <a:gd name="T75" fmla="*/ 19 h 29"/>
                    <a:gd name="T76" fmla="*/ 101 w 110"/>
                    <a:gd name="T77" fmla="*/ 17 h 29"/>
                    <a:gd name="T78" fmla="*/ 106 w 110"/>
                    <a:gd name="T79" fmla="*/ 19 h 29"/>
                    <a:gd name="T80" fmla="*/ 102 w 110"/>
                    <a:gd name="T81" fmla="*/ 8 h 29"/>
                    <a:gd name="T82" fmla="*/ 90 w 110"/>
                    <a:gd name="T83" fmla="*/ 4 h 29"/>
                    <a:gd name="T84" fmla="*/ 90 w 110"/>
                    <a:gd name="T85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0" h="29">
                      <a:moveTo>
                        <a:pt x="90" y="10"/>
                      </a:moveTo>
                      <a:cubicBezTo>
                        <a:pt x="88" y="11"/>
                        <a:pt x="86" y="14"/>
                        <a:pt x="85" y="12"/>
                      </a:cubicBezTo>
                      <a:cubicBezTo>
                        <a:pt x="85" y="10"/>
                        <a:pt x="86" y="9"/>
                        <a:pt x="87" y="9"/>
                      </a:cubicBezTo>
                      <a:cubicBezTo>
                        <a:pt x="86" y="4"/>
                        <a:pt x="85" y="10"/>
                        <a:pt x="82" y="7"/>
                      </a:cubicBezTo>
                      <a:cubicBezTo>
                        <a:pt x="83" y="7"/>
                        <a:pt x="84" y="8"/>
                        <a:pt x="83" y="9"/>
                      </a:cubicBezTo>
                      <a:cubicBezTo>
                        <a:pt x="77" y="8"/>
                        <a:pt x="80" y="14"/>
                        <a:pt x="73" y="11"/>
                      </a:cubicBezTo>
                      <a:cubicBezTo>
                        <a:pt x="72" y="13"/>
                        <a:pt x="71" y="13"/>
                        <a:pt x="71" y="16"/>
                      </a:cubicBezTo>
                      <a:cubicBezTo>
                        <a:pt x="67" y="12"/>
                        <a:pt x="69" y="12"/>
                        <a:pt x="64" y="9"/>
                      </a:cubicBezTo>
                      <a:cubicBezTo>
                        <a:pt x="64" y="11"/>
                        <a:pt x="66" y="15"/>
                        <a:pt x="67" y="20"/>
                      </a:cubicBezTo>
                      <a:cubicBezTo>
                        <a:pt x="59" y="14"/>
                        <a:pt x="60" y="21"/>
                        <a:pt x="55" y="17"/>
                      </a:cubicBezTo>
                      <a:cubicBezTo>
                        <a:pt x="55" y="16"/>
                        <a:pt x="56" y="15"/>
                        <a:pt x="57" y="16"/>
                      </a:cubicBezTo>
                      <a:cubicBezTo>
                        <a:pt x="56" y="10"/>
                        <a:pt x="54" y="17"/>
                        <a:pt x="51" y="16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49" y="12"/>
                        <a:pt x="45" y="16"/>
                        <a:pt x="42" y="12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37" y="14"/>
                        <a:pt x="30" y="12"/>
                        <a:pt x="25" y="1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6" y="16"/>
                        <a:pt x="29" y="13"/>
                        <a:pt x="25" y="21"/>
                      </a:cubicBezTo>
                      <a:cubicBezTo>
                        <a:pt x="24" y="11"/>
                        <a:pt x="22" y="24"/>
                        <a:pt x="18" y="21"/>
                      </a:cubicBezTo>
                      <a:cubicBezTo>
                        <a:pt x="16" y="17"/>
                        <a:pt x="21" y="19"/>
                        <a:pt x="19" y="14"/>
                      </a:cubicBezTo>
                      <a:cubicBezTo>
                        <a:pt x="19" y="19"/>
                        <a:pt x="17" y="16"/>
                        <a:pt x="15" y="17"/>
                      </a:cubicBezTo>
                      <a:cubicBezTo>
                        <a:pt x="15" y="13"/>
                        <a:pt x="11" y="17"/>
                        <a:pt x="12" y="1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18"/>
                        <a:pt x="2" y="19"/>
                        <a:pt x="0" y="20"/>
                      </a:cubicBezTo>
                      <a:cubicBezTo>
                        <a:pt x="4" y="20"/>
                        <a:pt x="0" y="27"/>
                        <a:pt x="4" y="29"/>
                      </a:cubicBezTo>
                      <a:cubicBezTo>
                        <a:pt x="11" y="26"/>
                        <a:pt x="21" y="24"/>
                        <a:pt x="29" y="26"/>
                      </a:cubicBezTo>
                      <a:cubicBezTo>
                        <a:pt x="29" y="19"/>
                        <a:pt x="34" y="25"/>
                        <a:pt x="35" y="20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41" y="24"/>
                        <a:pt x="35" y="22"/>
                        <a:pt x="36" y="20"/>
                      </a:cubicBezTo>
                      <a:cubicBezTo>
                        <a:pt x="38" y="19"/>
                        <a:pt x="40" y="23"/>
                        <a:pt x="40" y="25"/>
                      </a:cubicBezTo>
                      <a:cubicBezTo>
                        <a:pt x="44" y="25"/>
                        <a:pt x="40" y="23"/>
                        <a:pt x="42" y="20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56" y="23"/>
                        <a:pt x="71" y="18"/>
                        <a:pt x="84" y="21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9" y="18"/>
                        <a:pt x="92" y="6"/>
                        <a:pt x="98" y="1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3"/>
                        <a:pt x="101" y="18"/>
                        <a:pt x="99" y="21"/>
                      </a:cubicBezTo>
                      <a:cubicBezTo>
                        <a:pt x="101" y="19"/>
                        <a:pt x="103" y="21"/>
                        <a:pt x="104" y="19"/>
                      </a:cubicBezTo>
                      <a:cubicBezTo>
                        <a:pt x="101" y="17"/>
                        <a:pt x="101" y="17"/>
                        <a:pt x="101" y="17"/>
                      </a:cubicBezTo>
                      <a:cubicBezTo>
                        <a:pt x="103" y="13"/>
                        <a:pt x="105" y="16"/>
                        <a:pt x="106" y="19"/>
                      </a:cubicBezTo>
                      <a:cubicBezTo>
                        <a:pt x="110" y="14"/>
                        <a:pt x="103" y="11"/>
                        <a:pt x="102" y="8"/>
                      </a:cubicBezTo>
                      <a:cubicBezTo>
                        <a:pt x="96" y="16"/>
                        <a:pt x="95" y="0"/>
                        <a:pt x="90" y="4"/>
                      </a:cubicBezTo>
                      <a:cubicBezTo>
                        <a:pt x="86" y="7"/>
                        <a:pt x="90" y="8"/>
                        <a:pt x="9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0" name="Freeform 1425">
                  <a:extLst>
                    <a:ext uri="{FF2B5EF4-FFF2-40B4-BE49-F238E27FC236}">
                      <a16:creationId xmlns:a16="http://schemas.microsoft.com/office/drawing/2014/main" id="{947E1B5E-6CAB-BA49-8C09-067B622BD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" y="297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1" name="Freeform 1426">
                  <a:extLst>
                    <a:ext uri="{FF2B5EF4-FFF2-40B4-BE49-F238E27FC236}">
                      <a16:creationId xmlns:a16="http://schemas.microsoft.com/office/drawing/2014/main" id="{0D0468EC-E419-8F4E-BC99-1AF8F6E4A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975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2" name="Rectangle 1427">
                  <a:extLst>
                    <a:ext uri="{FF2B5EF4-FFF2-40B4-BE49-F238E27FC236}">
                      <a16:creationId xmlns:a16="http://schemas.microsoft.com/office/drawing/2014/main" id="{64AE08A8-F0AA-8143-8D73-749309F46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0" y="2974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3" name="Freeform 1428">
                  <a:extLst>
                    <a:ext uri="{FF2B5EF4-FFF2-40B4-BE49-F238E27FC236}">
                      <a16:creationId xmlns:a16="http://schemas.microsoft.com/office/drawing/2014/main" id="{A8B3CF16-C8B6-A640-85D3-6CB501E99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1" y="29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4" name="Freeform 1429">
                  <a:extLst>
                    <a:ext uri="{FF2B5EF4-FFF2-40B4-BE49-F238E27FC236}">
                      <a16:creationId xmlns:a16="http://schemas.microsoft.com/office/drawing/2014/main" id="{5FD0C985-D0DD-3F48-BBB2-7374B41BD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" y="297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5" name="Freeform 1430">
                  <a:extLst>
                    <a:ext uri="{FF2B5EF4-FFF2-40B4-BE49-F238E27FC236}">
                      <a16:creationId xmlns:a16="http://schemas.microsoft.com/office/drawing/2014/main" id="{A660DD4F-3F3F-624B-8466-7B37B0F97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3" y="297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6" name="Freeform 1431">
                  <a:extLst>
                    <a:ext uri="{FF2B5EF4-FFF2-40B4-BE49-F238E27FC236}">
                      <a16:creationId xmlns:a16="http://schemas.microsoft.com/office/drawing/2014/main" id="{EF136873-33D1-EB4F-A023-CBEBBAD38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3" y="2967"/>
                  <a:ext cx="163" cy="31"/>
                </a:xfrm>
                <a:custGeom>
                  <a:avLst/>
                  <a:gdLst>
                    <a:gd name="T0" fmla="*/ 7 w 189"/>
                    <a:gd name="T1" fmla="*/ 20 h 36"/>
                    <a:gd name="T2" fmla="*/ 4 w 189"/>
                    <a:gd name="T3" fmla="*/ 27 h 36"/>
                    <a:gd name="T4" fmla="*/ 11 w 189"/>
                    <a:gd name="T5" fmla="*/ 30 h 36"/>
                    <a:gd name="T6" fmla="*/ 20 w 189"/>
                    <a:gd name="T7" fmla="*/ 26 h 36"/>
                    <a:gd name="T8" fmla="*/ 41 w 189"/>
                    <a:gd name="T9" fmla="*/ 24 h 36"/>
                    <a:gd name="T10" fmla="*/ 55 w 189"/>
                    <a:gd name="T11" fmla="*/ 26 h 36"/>
                    <a:gd name="T12" fmla="*/ 73 w 189"/>
                    <a:gd name="T13" fmla="*/ 19 h 36"/>
                    <a:gd name="T14" fmla="*/ 78 w 189"/>
                    <a:gd name="T15" fmla="*/ 21 h 36"/>
                    <a:gd name="T16" fmla="*/ 88 w 189"/>
                    <a:gd name="T17" fmla="*/ 23 h 36"/>
                    <a:gd name="T18" fmla="*/ 92 w 189"/>
                    <a:gd name="T19" fmla="*/ 12 h 36"/>
                    <a:gd name="T20" fmla="*/ 101 w 189"/>
                    <a:gd name="T21" fmla="*/ 12 h 36"/>
                    <a:gd name="T22" fmla="*/ 109 w 189"/>
                    <a:gd name="T23" fmla="*/ 16 h 36"/>
                    <a:gd name="T24" fmla="*/ 121 w 189"/>
                    <a:gd name="T25" fmla="*/ 15 h 36"/>
                    <a:gd name="T26" fmla="*/ 134 w 189"/>
                    <a:gd name="T27" fmla="*/ 17 h 36"/>
                    <a:gd name="T28" fmla="*/ 145 w 189"/>
                    <a:gd name="T29" fmla="*/ 14 h 36"/>
                    <a:gd name="T30" fmla="*/ 152 w 189"/>
                    <a:gd name="T31" fmla="*/ 10 h 36"/>
                    <a:gd name="T32" fmla="*/ 155 w 189"/>
                    <a:gd name="T33" fmla="*/ 15 h 36"/>
                    <a:gd name="T34" fmla="*/ 162 w 189"/>
                    <a:gd name="T35" fmla="*/ 13 h 36"/>
                    <a:gd name="T36" fmla="*/ 189 w 189"/>
                    <a:gd name="T37" fmla="*/ 12 h 36"/>
                    <a:gd name="T38" fmla="*/ 175 w 189"/>
                    <a:gd name="T39" fmla="*/ 12 h 36"/>
                    <a:gd name="T40" fmla="*/ 173 w 189"/>
                    <a:gd name="T41" fmla="*/ 15 h 36"/>
                    <a:gd name="T42" fmla="*/ 169 w 189"/>
                    <a:gd name="T43" fmla="*/ 3 h 36"/>
                    <a:gd name="T44" fmla="*/ 166 w 189"/>
                    <a:gd name="T45" fmla="*/ 2 h 36"/>
                    <a:gd name="T46" fmla="*/ 157 w 189"/>
                    <a:gd name="T47" fmla="*/ 4 h 36"/>
                    <a:gd name="T48" fmla="*/ 149 w 189"/>
                    <a:gd name="T49" fmla="*/ 3 h 36"/>
                    <a:gd name="T50" fmla="*/ 137 w 189"/>
                    <a:gd name="T51" fmla="*/ 3 h 36"/>
                    <a:gd name="T52" fmla="*/ 127 w 189"/>
                    <a:gd name="T53" fmla="*/ 6 h 36"/>
                    <a:gd name="T54" fmla="*/ 127 w 189"/>
                    <a:gd name="T55" fmla="*/ 5 h 36"/>
                    <a:gd name="T56" fmla="*/ 124 w 189"/>
                    <a:gd name="T57" fmla="*/ 5 h 36"/>
                    <a:gd name="T58" fmla="*/ 115 w 189"/>
                    <a:gd name="T59" fmla="*/ 6 h 36"/>
                    <a:gd name="T60" fmla="*/ 107 w 189"/>
                    <a:gd name="T61" fmla="*/ 9 h 36"/>
                    <a:gd name="T62" fmla="*/ 104 w 189"/>
                    <a:gd name="T63" fmla="*/ 5 h 36"/>
                    <a:gd name="T64" fmla="*/ 94 w 189"/>
                    <a:gd name="T65" fmla="*/ 5 h 36"/>
                    <a:gd name="T66" fmla="*/ 90 w 189"/>
                    <a:gd name="T67" fmla="*/ 10 h 36"/>
                    <a:gd name="T68" fmla="*/ 77 w 189"/>
                    <a:gd name="T69" fmla="*/ 12 h 36"/>
                    <a:gd name="T70" fmla="*/ 60 w 189"/>
                    <a:gd name="T71" fmla="*/ 15 h 36"/>
                    <a:gd name="T72" fmla="*/ 55 w 189"/>
                    <a:gd name="T73" fmla="*/ 14 h 36"/>
                    <a:gd name="T74" fmla="*/ 35 w 189"/>
                    <a:gd name="T75" fmla="*/ 16 h 36"/>
                    <a:gd name="T76" fmla="*/ 43 w 189"/>
                    <a:gd name="T77" fmla="*/ 22 h 36"/>
                    <a:gd name="T78" fmla="*/ 34 w 189"/>
                    <a:gd name="T79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9" h="36">
                      <a:moveTo>
                        <a:pt x="16" y="13"/>
                      </a:moveTo>
                      <a:cubicBezTo>
                        <a:pt x="13" y="15"/>
                        <a:pt x="9" y="16"/>
                        <a:pt x="7" y="2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19"/>
                        <a:pt x="0" y="23"/>
                        <a:pt x="4" y="27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8" y="21"/>
                        <a:pt x="7" y="29"/>
                        <a:pt x="11" y="30"/>
                      </a:cubicBezTo>
                      <a:cubicBezTo>
                        <a:pt x="14" y="29"/>
                        <a:pt x="16" y="20"/>
                        <a:pt x="19" y="22"/>
                      </a:cubicBezTo>
                      <a:cubicBezTo>
                        <a:pt x="20" y="22"/>
                        <a:pt x="20" y="24"/>
                        <a:pt x="20" y="26"/>
                      </a:cubicBezTo>
                      <a:cubicBezTo>
                        <a:pt x="23" y="26"/>
                        <a:pt x="24" y="19"/>
                        <a:pt x="26" y="18"/>
                      </a:cubicBezTo>
                      <a:cubicBezTo>
                        <a:pt x="28" y="36"/>
                        <a:pt x="36" y="13"/>
                        <a:pt x="41" y="24"/>
                      </a:cubicBezTo>
                      <a:cubicBezTo>
                        <a:pt x="44" y="23"/>
                        <a:pt x="49" y="24"/>
                        <a:pt x="52" y="21"/>
                      </a:cubicBezTo>
                      <a:cubicBezTo>
                        <a:pt x="50" y="25"/>
                        <a:pt x="56" y="21"/>
                        <a:pt x="55" y="26"/>
                      </a:cubicBezTo>
                      <a:cubicBezTo>
                        <a:pt x="56" y="16"/>
                        <a:pt x="66" y="30"/>
                        <a:pt x="67" y="17"/>
                      </a:cubicBezTo>
                      <a:cubicBezTo>
                        <a:pt x="72" y="21"/>
                        <a:pt x="67" y="16"/>
                        <a:pt x="73" y="19"/>
                      </a:cubicBezTo>
                      <a:cubicBezTo>
                        <a:pt x="73" y="21"/>
                        <a:pt x="72" y="21"/>
                        <a:pt x="72" y="21"/>
                      </a:cubicBezTo>
                      <a:cubicBezTo>
                        <a:pt x="74" y="23"/>
                        <a:pt x="75" y="15"/>
                        <a:pt x="78" y="21"/>
                      </a:cubicBezTo>
                      <a:cubicBezTo>
                        <a:pt x="82" y="22"/>
                        <a:pt x="78" y="18"/>
                        <a:pt x="81" y="14"/>
                      </a:cubicBezTo>
                      <a:cubicBezTo>
                        <a:pt x="86" y="15"/>
                        <a:pt x="85" y="17"/>
                        <a:pt x="88" y="23"/>
                      </a:cubicBezTo>
                      <a:cubicBezTo>
                        <a:pt x="88" y="16"/>
                        <a:pt x="91" y="19"/>
                        <a:pt x="93" y="16"/>
                      </a:cubicBezTo>
                      <a:cubicBezTo>
                        <a:pt x="93" y="16"/>
                        <a:pt x="89" y="15"/>
                        <a:pt x="92" y="12"/>
                      </a:cubicBezTo>
                      <a:cubicBezTo>
                        <a:pt x="97" y="13"/>
                        <a:pt x="96" y="8"/>
                        <a:pt x="102" y="6"/>
                      </a:cubicBezTo>
                      <a:cubicBezTo>
                        <a:pt x="105" y="13"/>
                        <a:pt x="96" y="7"/>
                        <a:pt x="101" y="12"/>
                      </a:cubicBezTo>
                      <a:cubicBezTo>
                        <a:pt x="98" y="15"/>
                        <a:pt x="95" y="15"/>
                        <a:pt x="93" y="20"/>
                      </a:cubicBezTo>
                      <a:cubicBezTo>
                        <a:pt x="98" y="20"/>
                        <a:pt x="104" y="19"/>
                        <a:pt x="109" y="16"/>
                      </a:cubicBezTo>
                      <a:cubicBezTo>
                        <a:pt x="112" y="17"/>
                        <a:pt x="107" y="19"/>
                        <a:pt x="110" y="20"/>
                      </a:cubicBezTo>
                      <a:cubicBezTo>
                        <a:pt x="115" y="23"/>
                        <a:pt x="117" y="13"/>
                        <a:pt x="121" y="15"/>
                      </a:cubicBezTo>
                      <a:cubicBezTo>
                        <a:pt x="121" y="19"/>
                        <a:pt x="121" y="19"/>
                        <a:pt x="121" y="19"/>
                      </a:cubicBezTo>
                      <a:cubicBezTo>
                        <a:pt x="123" y="14"/>
                        <a:pt x="130" y="20"/>
                        <a:pt x="134" y="17"/>
                      </a:cubicBezTo>
                      <a:cubicBezTo>
                        <a:pt x="134" y="15"/>
                        <a:pt x="133" y="14"/>
                        <a:pt x="134" y="13"/>
                      </a:cubicBezTo>
                      <a:cubicBezTo>
                        <a:pt x="134" y="22"/>
                        <a:pt x="140" y="8"/>
                        <a:pt x="145" y="14"/>
                      </a:cubicBezTo>
                      <a:cubicBezTo>
                        <a:pt x="144" y="9"/>
                        <a:pt x="149" y="5"/>
                        <a:pt x="151" y="5"/>
                      </a:cubicBezTo>
                      <a:cubicBezTo>
                        <a:pt x="153" y="6"/>
                        <a:pt x="152" y="8"/>
                        <a:pt x="152" y="10"/>
                      </a:cubicBezTo>
                      <a:cubicBezTo>
                        <a:pt x="148" y="7"/>
                        <a:pt x="148" y="16"/>
                        <a:pt x="145" y="19"/>
                      </a:cubicBezTo>
                      <a:cubicBezTo>
                        <a:pt x="148" y="16"/>
                        <a:pt x="153" y="19"/>
                        <a:pt x="155" y="15"/>
                      </a:cubicBezTo>
                      <a:cubicBezTo>
                        <a:pt x="154" y="19"/>
                        <a:pt x="154" y="19"/>
                        <a:pt x="154" y="19"/>
                      </a:cubicBezTo>
                      <a:cubicBezTo>
                        <a:pt x="159" y="19"/>
                        <a:pt x="158" y="9"/>
                        <a:pt x="162" y="13"/>
                      </a:cubicBezTo>
                      <a:cubicBezTo>
                        <a:pt x="162" y="16"/>
                        <a:pt x="162" y="16"/>
                        <a:pt x="162" y="16"/>
                      </a:cubicBezTo>
                      <a:cubicBezTo>
                        <a:pt x="171" y="15"/>
                        <a:pt x="182" y="20"/>
                        <a:pt x="189" y="12"/>
                      </a:cubicBezTo>
                      <a:cubicBezTo>
                        <a:pt x="189" y="10"/>
                        <a:pt x="185" y="4"/>
                        <a:pt x="185" y="2"/>
                      </a:cubicBezTo>
                      <a:cubicBezTo>
                        <a:pt x="180" y="4"/>
                        <a:pt x="178" y="9"/>
                        <a:pt x="175" y="12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4" y="10"/>
                        <a:pt x="171" y="12"/>
                        <a:pt x="173" y="15"/>
                      </a:cubicBezTo>
                      <a:cubicBezTo>
                        <a:pt x="170" y="18"/>
                        <a:pt x="171" y="11"/>
                        <a:pt x="168" y="14"/>
                      </a:cubicBezTo>
                      <a:cubicBezTo>
                        <a:pt x="168" y="8"/>
                        <a:pt x="170" y="8"/>
                        <a:pt x="169" y="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8" y="4"/>
                        <a:pt x="165" y="4"/>
                        <a:pt x="166" y="2"/>
                      </a:cubicBezTo>
                      <a:cubicBezTo>
                        <a:pt x="161" y="9"/>
                        <a:pt x="159" y="0"/>
                        <a:pt x="154" y="3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7"/>
                        <a:pt x="155" y="7"/>
                        <a:pt x="154" y="8"/>
                      </a:cubicBezTo>
                      <a:cubicBezTo>
                        <a:pt x="153" y="4"/>
                        <a:pt x="152" y="4"/>
                        <a:pt x="149" y="3"/>
                      </a:cubicBezTo>
                      <a:cubicBezTo>
                        <a:pt x="147" y="5"/>
                        <a:pt x="146" y="10"/>
                        <a:pt x="143" y="10"/>
                      </a:cubicBezTo>
                      <a:cubicBezTo>
                        <a:pt x="143" y="5"/>
                        <a:pt x="138" y="8"/>
                        <a:pt x="137" y="3"/>
                      </a:cubicBezTo>
                      <a:cubicBezTo>
                        <a:pt x="137" y="8"/>
                        <a:pt x="131" y="5"/>
                        <a:pt x="131" y="8"/>
                      </a:cubicBezTo>
                      <a:cubicBezTo>
                        <a:pt x="129" y="9"/>
                        <a:pt x="127" y="9"/>
                        <a:pt x="127" y="6"/>
                      </a:cubicBezTo>
                      <a:cubicBezTo>
                        <a:pt x="128" y="5"/>
                        <a:pt x="128" y="5"/>
                        <a:pt x="128" y="5"/>
                      </a:cubicBezTo>
                      <a:cubicBezTo>
                        <a:pt x="127" y="5"/>
                        <a:pt x="127" y="5"/>
                        <a:pt x="127" y="5"/>
                      </a:cubicBezTo>
                      <a:cubicBezTo>
                        <a:pt x="127" y="4"/>
                        <a:pt x="127" y="4"/>
                        <a:pt x="127" y="4"/>
                      </a:cubicBezTo>
                      <a:cubicBezTo>
                        <a:pt x="125" y="4"/>
                        <a:pt x="125" y="8"/>
                        <a:pt x="124" y="5"/>
                      </a:cubicBezTo>
                      <a:cubicBezTo>
                        <a:pt x="123" y="3"/>
                        <a:pt x="125" y="3"/>
                        <a:pt x="125" y="3"/>
                      </a:cubicBezTo>
                      <a:cubicBezTo>
                        <a:pt x="121" y="2"/>
                        <a:pt x="119" y="11"/>
                        <a:pt x="115" y="6"/>
                      </a:cubicBezTo>
                      <a:cubicBezTo>
                        <a:pt x="115" y="9"/>
                        <a:pt x="110" y="9"/>
                        <a:pt x="112" y="15"/>
                      </a:cubicBezTo>
                      <a:cubicBezTo>
                        <a:pt x="110" y="13"/>
                        <a:pt x="111" y="9"/>
                        <a:pt x="107" y="9"/>
                      </a:cubicBezTo>
                      <a:cubicBezTo>
                        <a:pt x="106" y="14"/>
                        <a:pt x="104" y="8"/>
                        <a:pt x="101" y="11"/>
                      </a:cubicBezTo>
                      <a:cubicBezTo>
                        <a:pt x="104" y="6"/>
                        <a:pt x="101" y="10"/>
                        <a:pt x="104" y="5"/>
                      </a:cubicBezTo>
                      <a:cubicBezTo>
                        <a:pt x="102" y="2"/>
                        <a:pt x="99" y="9"/>
                        <a:pt x="95" y="8"/>
                      </a:cubicBezTo>
                      <a:cubicBezTo>
                        <a:pt x="94" y="5"/>
                        <a:pt x="94" y="5"/>
                        <a:pt x="94" y="5"/>
                      </a:cubicBezTo>
                      <a:cubicBezTo>
                        <a:pt x="92" y="6"/>
                        <a:pt x="91" y="10"/>
                        <a:pt x="89" y="6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87" y="8"/>
                        <a:pt x="83" y="9"/>
                        <a:pt x="80" y="6"/>
                      </a:cubicBezTo>
                      <a:cubicBezTo>
                        <a:pt x="77" y="12"/>
                        <a:pt x="77" y="12"/>
                        <a:pt x="77" y="12"/>
                      </a:cubicBezTo>
                      <a:cubicBezTo>
                        <a:pt x="73" y="5"/>
                        <a:pt x="67" y="12"/>
                        <a:pt x="64" y="18"/>
                      </a:cubicBezTo>
                      <a:cubicBezTo>
                        <a:pt x="62" y="18"/>
                        <a:pt x="60" y="17"/>
                        <a:pt x="60" y="15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59" y="13"/>
                        <a:pt x="56" y="9"/>
                        <a:pt x="55" y="14"/>
                      </a:cubicBezTo>
                      <a:cubicBezTo>
                        <a:pt x="52" y="16"/>
                        <a:pt x="53" y="11"/>
                        <a:pt x="51" y="10"/>
                      </a:cubicBezTo>
                      <a:cubicBezTo>
                        <a:pt x="46" y="18"/>
                        <a:pt x="36" y="4"/>
                        <a:pt x="35" y="16"/>
                      </a:cubicBezTo>
                      <a:cubicBezTo>
                        <a:pt x="37" y="16"/>
                        <a:pt x="41" y="19"/>
                        <a:pt x="45" y="18"/>
                      </a:cubicBezTo>
                      <a:cubicBezTo>
                        <a:pt x="44" y="20"/>
                        <a:pt x="45" y="22"/>
                        <a:pt x="43" y="22"/>
                      </a:cubicBezTo>
                      <a:cubicBezTo>
                        <a:pt x="39" y="23"/>
                        <a:pt x="37" y="18"/>
                        <a:pt x="33" y="2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27" y="5"/>
                        <a:pt x="21" y="24"/>
                        <a:pt x="16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7" name="Freeform 1432">
                  <a:extLst>
                    <a:ext uri="{FF2B5EF4-FFF2-40B4-BE49-F238E27FC236}">
                      <a16:creationId xmlns:a16="http://schemas.microsoft.com/office/drawing/2014/main" id="{EB6A8BCA-0F85-A34B-BF85-E19875C04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6" y="297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1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8" name="Freeform 1433">
                  <a:extLst>
                    <a:ext uri="{FF2B5EF4-FFF2-40B4-BE49-F238E27FC236}">
                      <a16:creationId xmlns:a16="http://schemas.microsoft.com/office/drawing/2014/main" id="{7BF18202-7DC1-E044-9866-9A730DC2E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977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89" name="Freeform 1434">
                  <a:extLst>
                    <a:ext uri="{FF2B5EF4-FFF2-40B4-BE49-F238E27FC236}">
                      <a16:creationId xmlns:a16="http://schemas.microsoft.com/office/drawing/2014/main" id="{357D28E9-7F93-484E-9C43-7BFF980FC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4" y="2979"/>
                  <a:ext cx="3" cy="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" name="Freeform 1435">
                  <a:extLst>
                    <a:ext uri="{FF2B5EF4-FFF2-40B4-BE49-F238E27FC236}">
                      <a16:creationId xmlns:a16="http://schemas.microsoft.com/office/drawing/2014/main" id="{3446E086-DABB-E34F-89AD-E31CA7E9A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4" y="298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1" name="Freeform 1436">
                  <a:extLst>
                    <a:ext uri="{FF2B5EF4-FFF2-40B4-BE49-F238E27FC236}">
                      <a16:creationId xmlns:a16="http://schemas.microsoft.com/office/drawing/2014/main" id="{91C592E0-CBDC-5649-8906-C36D503D3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2978"/>
                  <a:ext cx="84" cy="28"/>
                </a:xfrm>
                <a:custGeom>
                  <a:avLst/>
                  <a:gdLst>
                    <a:gd name="T0" fmla="*/ 17 w 97"/>
                    <a:gd name="T1" fmla="*/ 20 h 32"/>
                    <a:gd name="T2" fmla="*/ 13 w 97"/>
                    <a:gd name="T3" fmla="*/ 25 h 32"/>
                    <a:gd name="T4" fmla="*/ 8 w 97"/>
                    <a:gd name="T5" fmla="*/ 23 h 32"/>
                    <a:gd name="T6" fmla="*/ 4 w 97"/>
                    <a:gd name="T7" fmla="*/ 32 h 32"/>
                    <a:gd name="T8" fmla="*/ 48 w 97"/>
                    <a:gd name="T9" fmla="*/ 20 h 32"/>
                    <a:gd name="T10" fmla="*/ 46 w 97"/>
                    <a:gd name="T11" fmla="*/ 23 h 32"/>
                    <a:gd name="T12" fmla="*/ 63 w 97"/>
                    <a:gd name="T13" fmla="*/ 16 h 32"/>
                    <a:gd name="T14" fmla="*/ 62 w 97"/>
                    <a:gd name="T15" fmla="*/ 22 h 32"/>
                    <a:gd name="T16" fmla="*/ 73 w 97"/>
                    <a:gd name="T17" fmla="*/ 19 h 32"/>
                    <a:gd name="T18" fmla="*/ 72 w 97"/>
                    <a:gd name="T19" fmla="*/ 16 h 32"/>
                    <a:gd name="T20" fmla="*/ 75 w 97"/>
                    <a:gd name="T21" fmla="*/ 17 h 32"/>
                    <a:gd name="T22" fmla="*/ 74 w 97"/>
                    <a:gd name="T23" fmla="*/ 16 h 32"/>
                    <a:gd name="T24" fmla="*/ 81 w 97"/>
                    <a:gd name="T25" fmla="*/ 15 h 32"/>
                    <a:gd name="T26" fmla="*/ 79 w 97"/>
                    <a:gd name="T27" fmla="*/ 16 h 32"/>
                    <a:gd name="T28" fmla="*/ 84 w 97"/>
                    <a:gd name="T29" fmla="*/ 14 h 32"/>
                    <a:gd name="T30" fmla="*/ 84 w 97"/>
                    <a:gd name="T31" fmla="*/ 18 h 32"/>
                    <a:gd name="T32" fmla="*/ 97 w 97"/>
                    <a:gd name="T33" fmla="*/ 11 h 32"/>
                    <a:gd name="T34" fmla="*/ 97 w 97"/>
                    <a:gd name="T35" fmla="*/ 7 h 32"/>
                    <a:gd name="T36" fmla="*/ 87 w 97"/>
                    <a:gd name="T37" fmla="*/ 11 h 32"/>
                    <a:gd name="T38" fmla="*/ 88 w 97"/>
                    <a:gd name="T39" fmla="*/ 11 h 32"/>
                    <a:gd name="T40" fmla="*/ 81 w 97"/>
                    <a:gd name="T41" fmla="*/ 13 h 32"/>
                    <a:gd name="T42" fmla="*/ 85 w 97"/>
                    <a:gd name="T43" fmla="*/ 7 h 32"/>
                    <a:gd name="T44" fmla="*/ 73 w 97"/>
                    <a:gd name="T45" fmla="*/ 4 h 32"/>
                    <a:gd name="T46" fmla="*/ 73 w 97"/>
                    <a:gd name="T47" fmla="*/ 4 h 32"/>
                    <a:gd name="T48" fmla="*/ 70 w 97"/>
                    <a:gd name="T49" fmla="*/ 6 h 32"/>
                    <a:gd name="T50" fmla="*/ 73 w 97"/>
                    <a:gd name="T51" fmla="*/ 9 h 32"/>
                    <a:gd name="T52" fmla="*/ 71 w 97"/>
                    <a:gd name="T53" fmla="*/ 16 h 32"/>
                    <a:gd name="T54" fmla="*/ 67 w 97"/>
                    <a:gd name="T55" fmla="*/ 16 h 32"/>
                    <a:gd name="T56" fmla="*/ 69 w 97"/>
                    <a:gd name="T57" fmla="*/ 10 h 32"/>
                    <a:gd name="T58" fmla="*/ 67 w 97"/>
                    <a:gd name="T59" fmla="*/ 13 h 32"/>
                    <a:gd name="T60" fmla="*/ 62 w 97"/>
                    <a:gd name="T61" fmla="*/ 7 h 32"/>
                    <a:gd name="T62" fmla="*/ 63 w 97"/>
                    <a:gd name="T63" fmla="*/ 13 h 32"/>
                    <a:gd name="T64" fmla="*/ 44 w 97"/>
                    <a:gd name="T65" fmla="*/ 16 h 32"/>
                    <a:gd name="T66" fmla="*/ 46 w 97"/>
                    <a:gd name="T67" fmla="*/ 12 h 32"/>
                    <a:gd name="T68" fmla="*/ 43 w 97"/>
                    <a:gd name="T69" fmla="*/ 16 h 32"/>
                    <a:gd name="T70" fmla="*/ 31 w 97"/>
                    <a:gd name="T71" fmla="*/ 16 h 32"/>
                    <a:gd name="T72" fmla="*/ 33 w 97"/>
                    <a:gd name="T73" fmla="*/ 19 h 32"/>
                    <a:gd name="T74" fmla="*/ 20 w 97"/>
                    <a:gd name="T75" fmla="*/ 20 h 32"/>
                    <a:gd name="T76" fmla="*/ 20 w 97"/>
                    <a:gd name="T77" fmla="*/ 20 h 32"/>
                    <a:gd name="T78" fmla="*/ 16 w 97"/>
                    <a:gd name="T79" fmla="*/ 27 h 32"/>
                    <a:gd name="T80" fmla="*/ 17 w 97"/>
                    <a:gd name="T81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7" h="32">
                      <a:moveTo>
                        <a:pt x="17" y="20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3"/>
                        <a:pt x="8" y="27"/>
                        <a:pt x="8" y="23"/>
                      </a:cubicBezTo>
                      <a:cubicBezTo>
                        <a:pt x="7" y="29"/>
                        <a:pt x="0" y="24"/>
                        <a:pt x="4" y="32"/>
                      </a:cubicBezTo>
                      <a:cubicBezTo>
                        <a:pt x="16" y="27"/>
                        <a:pt x="34" y="28"/>
                        <a:pt x="48" y="20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53" y="16"/>
                        <a:pt x="58" y="29"/>
                        <a:pt x="63" y="16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6" y="24"/>
                        <a:pt x="68" y="12"/>
                        <a:pt x="73" y="19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4" y="17"/>
                        <a:pt x="75" y="17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7" y="13"/>
                        <a:pt x="78" y="13"/>
                        <a:pt x="81" y="15"/>
                      </a:cubicBezTo>
                      <a:cubicBezTo>
                        <a:pt x="81" y="17"/>
                        <a:pt x="80" y="16"/>
                        <a:pt x="79" y="16"/>
                      </a:cubicBezTo>
                      <a:cubicBezTo>
                        <a:pt x="80" y="18"/>
                        <a:pt x="82" y="14"/>
                        <a:pt x="84" y="14"/>
                      </a:cubicBezTo>
                      <a:cubicBezTo>
                        <a:pt x="86" y="15"/>
                        <a:pt x="84" y="17"/>
                        <a:pt x="84" y="18"/>
                      </a:cubicBezTo>
                      <a:cubicBezTo>
                        <a:pt x="90" y="14"/>
                        <a:pt x="93" y="21"/>
                        <a:pt x="97" y="11"/>
                      </a:cubicBezTo>
                      <a:cubicBezTo>
                        <a:pt x="97" y="9"/>
                        <a:pt x="95" y="8"/>
                        <a:pt x="97" y="7"/>
                      </a:cubicBezTo>
                      <a:cubicBezTo>
                        <a:pt x="93" y="4"/>
                        <a:pt x="90" y="8"/>
                        <a:pt x="87" y="11"/>
                      </a:cubicBezTo>
                      <a:cubicBezTo>
                        <a:pt x="88" y="11"/>
                        <a:pt x="88" y="11"/>
                        <a:pt x="88" y="11"/>
                      </a:cubicBezTo>
                      <a:cubicBezTo>
                        <a:pt x="85" y="20"/>
                        <a:pt x="85" y="9"/>
                        <a:pt x="81" y="13"/>
                      </a:cubicBezTo>
                      <a:cubicBezTo>
                        <a:pt x="82" y="9"/>
                        <a:pt x="84" y="9"/>
                        <a:pt x="85" y="7"/>
                      </a:cubicBezTo>
                      <a:cubicBezTo>
                        <a:pt x="79" y="0"/>
                        <a:pt x="77" y="13"/>
                        <a:pt x="73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2" y="3"/>
                        <a:pt x="71" y="5"/>
                        <a:pt x="70" y="6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1" y="10"/>
                        <a:pt x="71" y="14"/>
                        <a:pt x="71" y="16"/>
                      </a:cubicBezTo>
                      <a:cubicBezTo>
                        <a:pt x="69" y="12"/>
                        <a:pt x="69" y="18"/>
                        <a:pt x="67" y="16"/>
                      </a:cubicBezTo>
                      <a:cubicBezTo>
                        <a:pt x="66" y="12"/>
                        <a:pt x="68" y="12"/>
                        <a:pt x="69" y="10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4" y="13"/>
                        <a:pt x="64" y="9"/>
                        <a:pt x="62" y="7"/>
                      </a:cubicBezTo>
                      <a:cubicBezTo>
                        <a:pt x="61" y="10"/>
                        <a:pt x="64" y="9"/>
                        <a:pt x="63" y="13"/>
                      </a:cubicBezTo>
                      <a:cubicBezTo>
                        <a:pt x="60" y="9"/>
                        <a:pt x="49" y="11"/>
                        <a:pt x="44" y="16"/>
                      </a:cubicBezTo>
                      <a:cubicBezTo>
                        <a:pt x="45" y="15"/>
                        <a:pt x="44" y="11"/>
                        <a:pt x="46" y="12"/>
                      </a:cubicBezTo>
                      <a:cubicBezTo>
                        <a:pt x="45" y="11"/>
                        <a:pt x="43" y="13"/>
                        <a:pt x="43" y="16"/>
                      </a:cubicBezTo>
                      <a:cubicBezTo>
                        <a:pt x="40" y="19"/>
                        <a:pt x="35" y="18"/>
                        <a:pt x="31" y="16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0" y="24"/>
                        <a:pt x="25" y="16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8"/>
                        <a:pt x="16" y="27"/>
                      </a:cubicBezTo>
                      <a:cubicBezTo>
                        <a:pt x="16" y="24"/>
                        <a:pt x="17" y="24"/>
                        <a:pt x="17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2" name="Freeform 1437">
                  <a:extLst>
                    <a:ext uri="{FF2B5EF4-FFF2-40B4-BE49-F238E27FC236}">
                      <a16:creationId xmlns:a16="http://schemas.microsoft.com/office/drawing/2014/main" id="{02C21D28-A27F-D049-9884-B1FCC9DA6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3000"/>
                  <a:ext cx="4" cy="7"/>
                </a:xfrm>
                <a:custGeom>
                  <a:avLst/>
                  <a:gdLst>
                    <a:gd name="T0" fmla="*/ 3 w 4"/>
                    <a:gd name="T1" fmla="*/ 5 h 8"/>
                    <a:gd name="T2" fmla="*/ 3 w 4"/>
                    <a:gd name="T3" fmla="*/ 1 h 8"/>
                    <a:gd name="T4" fmla="*/ 1 w 4"/>
                    <a:gd name="T5" fmla="*/ 8 h 8"/>
                    <a:gd name="T6" fmla="*/ 4 w 4"/>
                    <a:gd name="T7" fmla="*/ 6 h 8"/>
                    <a:gd name="T8" fmla="*/ 3 w 4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3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0" y="5"/>
                        <a:pt x="1" y="8"/>
                      </a:cubicBezTo>
                      <a:cubicBezTo>
                        <a:pt x="2" y="7"/>
                        <a:pt x="4" y="8"/>
                        <a:pt x="4" y="6"/>
                      </a:cubicBezTo>
                      <a:cubicBezTo>
                        <a:pt x="4" y="6"/>
                        <a:pt x="3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3" name="Freeform 1438">
                  <a:extLst>
                    <a:ext uri="{FF2B5EF4-FFF2-40B4-BE49-F238E27FC236}">
                      <a16:creationId xmlns:a16="http://schemas.microsoft.com/office/drawing/2014/main" id="{99856BB1-F477-7443-9BFC-D7B681107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2960"/>
                  <a:ext cx="39" cy="60"/>
                </a:xfrm>
                <a:custGeom>
                  <a:avLst/>
                  <a:gdLst>
                    <a:gd name="T0" fmla="*/ 14 w 45"/>
                    <a:gd name="T1" fmla="*/ 60 h 69"/>
                    <a:gd name="T2" fmla="*/ 14 w 45"/>
                    <a:gd name="T3" fmla="*/ 63 h 69"/>
                    <a:gd name="T4" fmla="*/ 32 w 45"/>
                    <a:gd name="T5" fmla="*/ 60 h 69"/>
                    <a:gd name="T6" fmla="*/ 36 w 45"/>
                    <a:gd name="T7" fmla="*/ 52 h 69"/>
                    <a:gd name="T8" fmla="*/ 38 w 45"/>
                    <a:gd name="T9" fmla="*/ 56 h 69"/>
                    <a:gd name="T10" fmla="*/ 42 w 45"/>
                    <a:gd name="T11" fmla="*/ 50 h 69"/>
                    <a:gd name="T12" fmla="*/ 39 w 45"/>
                    <a:gd name="T13" fmla="*/ 52 h 69"/>
                    <a:gd name="T14" fmla="*/ 39 w 45"/>
                    <a:gd name="T15" fmla="*/ 50 h 69"/>
                    <a:gd name="T16" fmla="*/ 36 w 45"/>
                    <a:gd name="T17" fmla="*/ 52 h 69"/>
                    <a:gd name="T18" fmla="*/ 37 w 45"/>
                    <a:gd name="T19" fmla="*/ 49 h 69"/>
                    <a:gd name="T20" fmla="*/ 30 w 45"/>
                    <a:gd name="T21" fmla="*/ 57 h 69"/>
                    <a:gd name="T22" fmla="*/ 29 w 45"/>
                    <a:gd name="T23" fmla="*/ 51 h 69"/>
                    <a:gd name="T24" fmla="*/ 20 w 45"/>
                    <a:gd name="T25" fmla="*/ 51 h 69"/>
                    <a:gd name="T26" fmla="*/ 21 w 45"/>
                    <a:gd name="T27" fmla="*/ 53 h 69"/>
                    <a:gd name="T28" fmla="*/ 23 w 45"/>
                    <a:gd name="T29" fmla="*/ 57 h 69"/>
                    <a:gd name="T30" fmla="*/ 18 w 45"/>
                    <a:gd name="T31" fmla="*/ 52 h 69"/>
                    <a:gd name="T32" fmla="*/ 4 w 45"/>
                    <a:gd name="T33" fmla="*/ 59 h 69"/>
                    <a:gd name="T34" fmla="*/ 5 w 45"/>
                    <a:gd name="T35" fmla="*/ 61 h 69"/>
                    <a:gd name="T36" fmla="*/ 5 w 45"/>
                    <a:gd name="T37" fmla="*/ 62 h 69"/>
                    <a:gd name="T38" fmla="*/ 5 w 45"/>
                    <a:gd name="T39" fmla="*/ 63 h 69"/>
                    <a:gd name="T40" fmla="*/ 5 w 45"/>
                    <a:gd name="T41" fmla="*/ 63 h 69"/>
                    <a:gd name="T42" fmla="*/ 5 w 45"/>
                    <a:gd name="T43" fmla="*/ 63 h 69"/>
                    <a:gd name="T44" fmla="*/ 5 w 45"/>
                    <a:gd name="T45" fmla="*/ 63 h 69"/>
                    <a:gd name="T46" fmla="*/ 5 w 45"/>
                    <a:gd name="T47" fmla="*/ 63 h 69"/>
                    <a:gd name="T48" fmla="*/ 5 w 45"/>
                    <a:gd name="T49" fmla="*/ 63 h 69"/>
                    <a:gd name="T50" fmla="*/ 5 w 45"/>
                    <a:gd name="T51" fmla="*/ 63 h 69"/>
                    <a:gd name="T52" fmla="*/ 5 w 45"/>
                    <a:gd name="T53" fmla="*/ 63 h 69"/>
                    <a:gd name="T54" fmla="*/ 3 w 45"/>
                    <a:gd name="T55" fmla="*/ 37 h 69"/>
                    <a:gd name="T56" fmla="*/ 3 w 45"/>
                    <a:gd name="T57" fmla="*/ 37 h 69"/>
                    <a:gd name="T58" fmla="*/ 9 w 45"/>
                    <a:gd name="T59" fmla="*/ 37 h 69"/>
                    <a:gd name="T60" fmla="*/ 6 w 45"/>
                    <a:gd name="T61" fmla="*/ 41 h 69"/>
                    <a:gd name="T62" fmla="*/ 10 w 45"/>
                    <a:gd name="T63" fmla="*/ 44 h 69"/>
                    <a:gd name="T64" fmla="*/ 18 w 45"/>
                    <a:gd name="T65" fmla="*/ 37 h 69"/>
                    <a:gd name="T66" fmla="*/ 10 w 45"/>
                    <a:gd name="T67" fmla="*/ 33 h 69"/>
                    <a:gd name="T68" fmla="*/ 6 w 45"/>
                    <a:gd name="T69" fmla="*/ 33 h 69"/>
                    <a:gd name="T70" fmla="*/ 4 w 45"/>
                    <a:gd name="T71" fmla="*/ 33 h 69"/>
                    <a:gd name="T72" fmla="*/ 4 w 45"/>
                    <a:gd name="T73" fmla="*/ 33 h 69"/>
                    <a:gd name="T74" fmla="*/ 4 w 45"/>
                    <a:gd name="T75" fmla="*/ 33 h 69"/>
                    <a:gd name="T76" fmla="*/ 4 w 45"/>
                    <a:gd name="T77" fmla="*/ 33 h 69"/>
                    <a:gd name="T78" fmla="*/ 3 w 45"/>
                    <a:gd name="T79" fmla="*/ 33 h 69"/>
                    <a:gd name="T80" fmla="*/ 3 w 45"/>
                    <a:gd name="T81" fmla="*/ 33 h 69"/>
                    <a:gd name="T82" fmla="*/ 6 w 45"/>
                    <a:gd name="T83" fmla="*/ 67 h 69"/>
                    <a:gd name="T84" fmla="*/ 6 w 45"/>
                    <a:gd name="T85" fmla="*/ 67 h 69"/>
                    <a:gd name="T86" fmla="*/ 6 w 45"/>
                    <a:gd name="T87" fmla="*/ 67 h 69"/>
                    <a:gd name="T88" fmla="*/ 7 w 45"/>
                    <a:gd name="T89" fmla="*/ 66 h 69"/>
                    <a:gd name="T90" fmla="*/ 14 w 45"/>
                    <a:gd name="T91" fmla="*/ 6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" h="69">
                      <a:moveTo>
                        <a:pt x="14" y="60"/>
                      </a:moveTo>
                      <a:cubicBezTo>
                        <a:pt x="13" y="61"/>
                        <a:pt x="14" y="62"/>
                        <a:pt x="14" y="63"/>
                      </a:cubicBezTo>
                      <a:cubicBezTo>
                        <a:pt x="21" y="61"/>
                        <a:pt x="28" y="57"/>
                        <a:pt x="32" y="60"/>
                      </a:cubicBezTo>
                      <a:cubicBezTo>
                        <a:pt x="34" y="60"/>
                        <a:pt x="33" y="54"/>
                        <a:pt x="36" y="52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39" y="53"/>
                        <a:pt x="45" y="56"/>
                        <a:pt x="42" y="50"/>
                      </a:cubicBezTo>
                      <a:cubicBezTo>
                        <a:pt x="41" y="49"/>
                        <a:pt x="41" y="53"/>
                        <a:pt x="39" y="52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1" y="46"/>
                        <a:pt x="36" y="58"/>
                        <a:pt x="30" y="57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5" y="51"/>
                        <a:pt x="24" y="54"/>
                        <a:pt x="20" y="51"/>
                      </a:cubicBezTo>
                      <a:cubicBezTo>
                        <a:pt x="20" y="51"/>
                        <a:pt x="21" y="54"/>
                        <a:pt x="21" y="53"/>
                      </a:cubicBezTo>
                      <a:cubicBezTo>
                        <a:pt x="21" y="53"/>
                        <a:pt x="23" y="55"/>
                        <a:pt x="23" y="57"/>
                      </a:cubicBezTo>
                      <a:cubicBezTo>
                        <a:pt x="19" y="63"/>
                        <a:pt x="23" y="53"/>
                        <a:pt x="18" y="52"/>
                      </a:cubicBezTo>
                      <a:cubicBezTo>
                        <a:pt x="15" y="57"/>
                        <a:pt x="8" y="62"/>
                        <a:pt x="4" y="59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6" y="69"/>
                        <a:pt x="1" y="13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5" y="36"/>
                        <a:pt x="7" y="36"/>
                        <a:pt x="9" y="37"/>
                      </a:cubicBezTo>
                      <a:cubicBezTo>
                        <a:pt x="10" y="40"/>
                        <a:pt x="7" y="40"/>
                        <a:pt x="6" y="41"/>
                      </a:cubicBezTo>
                      <a:cubicBezTo>
                        <a:pt x="7" y="42"/>
                        <a:pt x="8" y="44"/>
                        <a:pt x="10" y="44"/>
                      </a:cubicBezTo>
                      <a:cubicBezTo>
                        <a:pt x="9" y="40"/>
                        <a:pt x="12" y="37"/>
                        <a:pt x="18" y="37"/>
                      </a:cubicBezTo>
                      <a:cubicBezTo>
                        <a:pt x="16" y="35"/>
                        <a:pt x="13" y="34"/>
                        <a:pt x="10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5" y="48"/>
                        <a:pt x="0" y="0"/>
                        <a:pt x="6" y="67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3"/>
                        <a:pt x="11" y="60"/>
                        <a:pt x="14" y="6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" name="Freeform 1439">
                  <a:extLst>
                    <a:ext uri="{FF2B5EF4-FFF2-40B4-BE49-F238E27FC236}">
                      <a16:creationId xmlns:a16="http://schemas.microsoft.com/office/drawing/2014/main" id="{EA24531B-3EE2-F147-8794-44E2C7ED8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" y="30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5" name="Freeform 1440">
                  <a:extLst>
                    <a:ext uri="{FF2B5EF4-FFF2-40B4-BE49-F238E27FC236}">
                      <a16:creationId xmlns:a16="http://schemas.microsoft.com/office/drawing/2014/main" id="{663AFE20-1CC2-B643-B553-25F9F4D95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303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6" name="Freeform 1441">
                  <a:extLst>
                    <a:ext uri="{FF2B5EF4-FFF2-40B4-BE49-F238E27FC236}">
                      <a16:creationId xmlns:a16="http://schemas.microsoft.com/office/drawing/2014/main" id="{A03BE821-B9F2-394D-A582-6088F9AD1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3023"/>
                  <a:ext cx="12" cy="14"/>
                </a:xfrm>
                <a:custGeom>
                  <a:avLst/>
                  <a:gdLst>
                    <a:gd name="T0" fmla="*/ 5 w 13"/>
                    <a:gd name="T1" fmla="*/ 0 h 16"/>
                    <a:gd name="T2" fmla="*/ 1 w 13"/>
                    <a:gd name="T3" fmla="*/ 1 h 16"/>
                    <a:gd name="T4" fmla="*/ 6 w 13"/>
                    <a:gd name="T5" fmla="*/ 16 h 16"/>
                    <a:gd name="T6" fmla="*/ 12 w 13"/>
                    <a:gd name="T7" fmla="*/ 7 h 16"/>
                    <a:gd name="T8" fmla="*/ 6 w 13"/>
                    <a:gd name="T9" fmla="*/ 10 h 16"/>
                    <a:gd name="T10" fmla="*/ 11 w 13"/>
                    <a:gd name="T11" fmla="*/ 3 h 16"/>
                    <a:gd name="T12" fmla="*/ 5 w 13"/>
                    <a:gd name="T13" fmla="*/ 4 h 16"/>
                    <a:gd name="T14" fmla="*/ 5 w 13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6">
                      <a:moveTo>
                        <a:pt x="5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2"/>
                        <a:pt x="0" y="9"/>
                        <a:pt x="6" y="16"/>
                      </a:cubicBezTo>
                      <a:cubicBezTo>
                        <a:pt x="8" y="14"/>
                        <a:pt x="13" y="11"/>
                        <a:pt x="12" y="7"/>
                      </a:cubicBezTo>
                      <a:cubicBezTo>
                        <a:pt x="11" y="7"/>
                        <a:pt x="8" y="11"/>
                        <a:pt x="6" y="10"/>
                      </a:cubicBezTo>
                      <a:cubicBezTo>
                        <a:pt x="7" y="7"/>
                        <a:pt x="10" y="7"/>
                        <a:pt x="11" y="3"/>
                      </a:cubicBezTo>
                      <a:cubicBezTo>
                        <a:pt x="8" y="0"/>
                        <a:pt x="9" y="6"/>
                        <a:pt x="5" y="4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7" name="Freeform 1442">
                  <a:extLst>
                    <a:ext uri="{FF2B5EF4-FFF2-40B4-BE49-F238E27FC236}">
                      <a16:creationId xmlns:a16="http://schemas.microsoft.com/office/drawing/2014/main" id="{2318B454-32BE-1A40-BB1F-35869C024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3028"/>
                  <a:ext cx="1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" name="Freeform 1443">
                  <a:extLst>
                    <a:ext uri="{FF2B5EF4-FFF2-40B4-BE49-F238E27FC236}">
                      <a16:creationId xmlns:a16="http://schemas.microsoft.com/office/drawing/2014/main" id="{09163C44-E396-0C4F-8AE3-424E1AB4F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3029"/>
                  <a:ext cx="3" cy="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0 h 6"/>
                    <a:gd name="T4" fmla="*/ 0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1" y="4"/>
                        <a:pt x="3" y="0"/>
                        <a:pt x="3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9" name="Freeform 1444">
                  <a:extLst>
                    <a:ext uri="{FF2B5EF4-FFF2-40B4-BE49-F238E27FC236}">
                      <a16:creationId xmlns:a16="http://schemas.microsoft.com/office/drawing/2014/main" id="{DD682860-6FCA-A746-958B-1AB0B3FA4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6" y="30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0" name="Freeform 1445">
                  <a:extLst>
                    <a:ext uri="{FF2B5EF4-FFF2-40B4-BE49-F238E27FC236}">
                      <a16:creationId xmlns:a16="http://schemas.microsoft.com/office/drawing/2014/main" id="{B1F08207-8583-864B-9894-A721A43D4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3" y="3025"/>
                  <a:ext cx="8" cy="10"/>
                </a:xfrm>
                <a:custGeom>
                  <a:avLst/>
                  <a:gdLst>
                    <a:gd name="T0" fmla="*/ 0 w 10"/>
                    <a:gd name="T1" fmla="*/ 9 h 12"/>
                    <a:gd name="T2" fmla="*/ 4 w 10"/>
                    <a:gd name="T3" fmla="*/ 9 h 12"/>
                    <a:gd name="T4" fmla="*/ 4 w 10"/>
                    <a:gd name="T5" fmla="*/ 9 h 12"/>
                    <a:gd name="T6" fmla="*/ 6 w 10"/>
                    <a:gd name="T7" fmla="*/ 3 h 12"/>
                    <a:gd name="T8" fmla="*/ 10 w 10"/>
                    <a:gd name="T9" fmla="*/ 4 h 12"/>
                    <a:gd name="T10" fmla="*/ 8 w 10"/>
                    <a:gd name="T11" fmla="*/ 0 h 12"/>
                    <a:gd name="T12" fmla="*/ 0 w 10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9"/>
                      </a:moveTo>
                      <a:cubicBezTo>
                        <a:pt x="1" y="12"/>
                        <a:pt x="3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7"/>
                        <a:pt x="4" y="2"/>
                        <a:pt x="6" y="3"/>
                      </a:cubicBezTo>
                      <a:cubicBezTo>
                        <a:pt x="9" y="2"/>
                        <a:pt x="8" y="7"/>
                        <a:pt x="10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1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1" name="Freeform 1446">
                  <a:extLst>
                    <a:ext uri="{FF2B5EF4-FFF2-40B4-BE49-F238E27FC236}">
                      <a16:creationId xmlns:a16="http://schemas.microsoft.com/office/drawing/2014/main" id="{73752BB9-3ED5-A242-AF61-32229A062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3032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" name="Freeform 1447">
                  <a:extLst>
                    <a:ext uri="{FF2B5EF4-FFF2-40B4-BE49-F238E27FC236}">
                      <a16:creationId xmlns:a16="http://schemas.microsoft.com/office/drawing/2014/main" id="{F6A8E266-EB26-FC49-87F4-8FF8015F7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1" y="3030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1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3" name="Freeform 1448">
                  <a:extLst>
                    <a:ext uri="{FF2B5EF4-FFF2-40B4-BE49-F238E27FC236}">
                      <a16:creationId xmlns:a16="http://schemas.microsoft.com/office/drawing/2014/main" id="{401F08DA-8D04-1B40-B2EA-725A3A1A5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3" y="3022"/>
                  <a:ext cx="9" cy="12"/>
                </a:xfrm>
                <a:custGeom>
                  <a:avLst/>
                  <a:gdLst>
                    <a:gd name="T0" fmla="*/ 3 w 10"/>
                    <a:gd name="T1" fmla="*/ 13 h 13"/>
                    <a:gd name="T2" fmla="*/ 10 w 10"/>
                    <a:gd name="T3" fmla="*/ 8 h 13"/>
                    <a:gd name="T4" fmla="*/ 5 w 10"/>
                    <a:gd name="T5" fmla="*/ 0 h 13"/>
                    <a:gd name="T6" fmla="*/ 1 w 10"/>
                    <a:gd name="T7" fmla="*/ 2 h 13"/>
                    <a:gd name="T8" fmla="*/ 3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3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7" y="9"/>
                        <a:pt x="4" y="4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5"/>
                        <a:pt x="2" y="10"/>
                        <a:pt x="3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4" name="Freeform 1449">
                  <a:extLst>
                    <a:ext uri="{FF2B5EF4-FFF2-40B4-BE49-F238E27FC236}">
                      <a16:creationId xmlns:a16="http://schemas.microsoft.com/office/drawing/2014/main" id="{5374E80B-ED7A-DB4D-A98E-1F1C843CA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30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5" name="Freeform 1450">
                  <a:extLst>
                    <a:ext uri="{FF2B5EF4-FFF2-40B4-BE49-F238E27FC236}">
                      <a16:creationId xmlns:a16="http://schemas.microsoft.com/office/drawing/2014/main" id="{435944EC-F0D7-854B-AE62-41E111D76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3016"/>
                  <a:ext cx="17" cy="14"/>
                </a:xfrm>
                <a:custGeom>
                  <a:avLst/>
                  <a:gdLst>
                    <a:gd name="T0" fmla="*/ 0 w 20"/>
                    <a:gd name="T1" fmla="*/ 15 h 17"/>
                    <a:gd name="T2" fmla="*/ 8 w 20"/>
                    <a:gd name="T3" fmla="*/ 9 h 17"/>
                    <a:gd name="T4" fmla="*/ 6 w 20"/>
                    <a:gd name="T5" fmla="*/ 14 h 17"/>
                    <a:gd name="T6" fmla="*/ 13 w 20"/>
                    <a:gd name="T7" fmla="*/ 11 h 17"/>
                    <a:gd name="T8" fmla="*/ 9 w 20"/>
                    <a:gd name="T9" fmla="*/ 17 h 17"/>
                    <a:gd name="T10" fmla="*/ 16 w 20"/>
                    <a:gd name="T11" fmla="*/ 11 h 17"/>
                    <a:gd name="T12" fmla="*/ 20 w 20"/>
                    <a:gd name="T13" fmla="*/ 15 h 17"/>
                    <a:gd name="T14" fmla="*/ 18 w 20"/>
                    <a:gd name="T15" fmla="*/ 9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6 w 20"/>
                    <a:gd name="T21" fmla="*/ 1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1"/>
                        <a:pt x="7" y="13"/>
                        <a:pt x="6" y="14"/>
                      </a:cubicBezTo>
                      <a:cubicBezTo>
                        <a:pt x="9" y="14"/>
                        <a:pt x="10" y="10"/>
                        <a:pt x="13" y="11"/>
                      </a:cubicBezTo>
                      <a:cubicBezTo>
                        <a:pt x="14" y="17"/>
                        <a:pt x="7" y="11"/>
                        <a:pt x="9" y="17"/>
                      </a:cubicBezTo>
                      <a:cubicBezTo>
                        <a:pt x="11" y="17"/>
                        <a:pt x="14" y="16"/>
                        <a:pt x="16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7"/>
                        <a:pt x="16" y="14"/>
                        <a:pt x="15" y="9"/>
                      </a:cubicBezTo>
                      <a:cubicBezTo>
                        <a:pt x="14" y="6"/>
                        <a:pt x="16" y="6"/>
                        <a:pt x="17" y="5"/>
                      </a:cubicBezTo>
                      <a:cubicBezTo>
                        <a:pt x="14" y="7"/>
                        <a:pt x="10" y="0"/>
                        <a:pt x="6" y="1"/>
                      </a:cubicBezTo>
                      <a:cubicBezTo>
                        <a:pt x="1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6" name="Freeform 1451">
                  <a:extLst>
                    <a:ext uri="{FF2B5EF4-FFF2-40B4-BE49-F238E27FC236}">
                      <a16:creationId xmlns:a16="http://schemas.microsoft.com/office/drawing/2014/main" id="{9B08DE95-2AD2-8646-87D6-6F9A87CB3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3020"/>
                  <a:ext cx="1" cy="3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7" name="Freeform 1452">
                  <a:extLst>
                    <a:ext uri="{FF2B5EF4-FFF2-40B4-BE49-F238E27FC236}">
                      <a16:creationId xmlns:a16="http://schemas.microsoft.com/office/drawing/2014/main" id="{9740DF2B-A9D7-4740-A251-581A369F6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8" y="3016"/>
                  <a:ext cx="15" cy="15"/>
                </a:xfrm>
                <a:custGeom>
                  <a:avLst/>
                  <a:gdLst>
                    <a:gd name="T0" fmla="*/ 10 w 17"/>
                    <a:gd name="T1" fmla="*/ 17 h 18"/>
                    <a:gd name="T2" fmla="*/ 15 w 17"/>
                    <a:gd name="T3" fmla="*/ 13 h 18"/>
                    <a:gd name="T4" fmla="*/ 16 w 17"/>
                    <a:gd name="T5" fmla="*/ 16 h 18"/>
                    <a:gd name="T6" fmla="*/ 16 w 17"/>
                    <a:gd name="T7" fmla="*/ 10 h 18"/>
                    <a:gd name="T8" fmla="*/ 9 w 17"/>
                    <a:gd name="T9" fmla="*/ 14 h 18"/>
                    <a:gd name="T10" fmla="*/ 6 w 17"/>
                    <a:gd name="T11" fmla="*/ 5 h 18"/>
                    <a:gd name="T12" fmla="*/ 11 w 17"/>
                    <a:gd name="T13" fmla="*/ 7 h 18"/>
                    <a:gd name="T14" fmla="*/ 0 w 17"/>
                    <a:gd name="T15" fmla="*/ 9 h 18"/>
                    <a:gd name="T16" fmla="*/ 2 w 17"/>
                    <a:gd name="T17" fmla="*/ 10 h 18"/>
                    <a:gd name="T18" fmla="*/ 0 w 17"/>
                    <a:gd name="T19" fmla="*/ 13 h 18"/>
                    <a:gd name="T20" fmla="*/ 10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0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5"/>
                        <a:pt x="16" y="16"/>
                      </a:cubicBezTo>
                      <a:cubicBezTo>
                        <a:pt x="16" y="14"/>
                        <a:pt x="17" y="12"/>
                        <a:pt x="16" y="10"/>
                      </a:cubicBezTo>
                      <a:cubicBezTo>
                        <a:pt x="14" y="5"/>
                        <a:pt x="11" y="13"/>
                        <a:pt x="9" y="14"/>
                      </a:cubicBezTo>
                      <a:cubicBezTo>
                        <a:pt x="3" y="12"/>
                        <a:pt x="9" y="11"/>
                        <a:pt x="6" y="5"/>
                      </a:cubicBezTo>
                      <a:cubicBezTo>
                        <a:pt x="8" y="5"/>
                        <a:pt x="8" y="7"/>
                        <a:pt x="11" y="7"/>
                      </a:cubicBezTo>
                      <a:cubicBezTo>
                        <a:pt x="7" y="0"/>
                        <a:pt x="2" y="7"/>
                        <a:pt x="0" y="9"/>
                      </a:cubicBezTo>
                      <a:cubicBezTo>
                        <a:pt x="1" y="9"/>
                        <a:pt x="1" y="11"/>
                        <a:pt x="2" y="1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7"/>
                        <a:pt x="5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8" name="Freeform 1453">
                  <a:extLst>
                    <a:ext uri="{FF2B5EF4-FFF2-40B4-BE49-F238E27FC236}">
                      <a16:creationId xmlns:a16="http://schemas.microsoft.com/office/drawing/2014/main" id="{22FD9BC0-BC58-1E4B-9762-0715DF5ED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2" y="3029"/>
                  <a:ext cx="1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9" name="Freeform 1454">
                  <a:extLst>
                    <a:ext uri="{FF2B5EF4-FFF2-40B4-BE49-F238E27FC236}">
                      <a16:creationId xmlns:a16="http://schemas.microsoft.com/office/drawing/2014/main" id="{C32BE936-6515-2B4B-8A26-C5E634B99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7" y="302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0" name="Freeform 1455">
                  <a:extLst>
                    <a:ext uri="{FF2B5EF4-FFF2-40B4-BE49-F238E27FC236}">
                      <a16:creationId xmlns:a16="http://schemas.microsoft.com/office/drawing/2014/main" id="{7516A02A-85F0-974A-8369-F23E1C16A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6" y="3028"/>
                  <a:ext cx="4" cy="3"/>
                </a:xfrm>
                <a:custGeom>
                  <a:avLst/>
                  <a:gdLst>
                    <a:gd name="T0" fmla="*/ 3 w 4"/>
                    <a:gd name="T1" fmla="*/ 1 h 3"/>
                    <a:gd name="T2" fmla="*/ 0 w 4"/>
                    <a:gd name="T3" fmla="*/ 0 h 3"/>
                    <a:gd name="T4" fmla="*/ 2 w 4"/>
                    <a:gd name="T5" fmla="*/ 3 h 3"/>
                    <a:gd name="T6" fmla="*/ 3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4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1" name="Freeform 1456">
                  <a:extLst>
                    <a:ext uri="{FF2B5EF4-FFF2-40B4-BE49-F238E27FC236}">
                      <a16:creationId xmlns:a16="http://schemas.microsoft.com/office/drawing/2014/main" id="{777DEE3D-96B3-294A-A4B2-AF4F3EC52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3019"/>
                  <a:ext cx="95" cy="21"/>
                </a:xfrm>
                <a:custGeom>
                  <a:avLst/>
                  <a:gdLst>
                    <a:gd name="T0" fmla="*/ 1 w 111"/>
                    <a:gd name="T1" fmla="*/ 11 h 25"/>
                    <a:gd name="T2" fmla="*/ 4 w 111"/>
                    <a:gd name="T3" fmla="*/ 14 h 25"/>
                    <a:gd name="T4" fmla="*/ 0 w 111"/>
                    <a:gd name="T5" fmla="*/ 18 h 25"/>
                    <a:gd name="T6" fmla="*/ 1 w 111"/>
                    <a:gd name="T7" fmla="*/ 25 h 25"/>
                    <a:gd name="T8" fmla="*/ 10 w 111"/>
                    <a:gd name="T9" fmla="*/ 22 h 25"/>
                    <a:gd name="T10" fmla="*/ 10 w 111"/>
                    <a:gd name="T11" fmla="*/ 25 h 25"/>
                    <a:gd name="T12" fmla="*/ 26 w 111"/>
                    <a:gd name="T13" fmla="*/ 22 h 25"/>
                    <a:gd name="T14" fmla="*/ 38 w 111"/>
                    <a:gd name="T15" fmla="*/ 19 h 25"/>
                    <a:gd name="T16" fmla="*/ 84 w 111"/>
                    <a:gd name="T17" fmla="*/ 17 h 25"/>
                    <a:gd name="T18" fmla="*/ 86 w 111"/>
                    <a:gd name="T19" fmla="*/ 10 h 25"/>
                    <a:gd name="T20" fmla="*/ 90 w 111"/>
                    <a:gd name="T21" fmla="*/ 14 h 25"/>
                    <a:gd name="T22" fmla="*/ 87 w 111"/>
                    <a:gd name="T23" fmla="*/ 14 h 25"/>
                    <a:gd name="T24" fmla="*/ 100 w 111"/>
                    <a:gd name="T25" fmla="*/ 15 h 25"/>
                    <a:gd name="T26" fmla="*/ 100 w 111"/>
                    <a:gd name="T27" fmla="*/ 8 h 25"/>
                    <a:gd name="T28" fmla="*/ 106 w 111"/>
                    <a:gd name="T29" fmla="*/ 15 h 25"/>
                    <a:gd name="T30" fmla="*/ 111 w 111"/>
                    <a:gd name="T31" fmla="*/ 10 h 25"/>
                    <a:gd name="T32" fmla="*/ 105 w 111"/>
                    <a:gd name="T33" fmla="*/ 5 h 25"/>
                    <a:gd name="T34" fmla="*/ 109 w 111"/>
                    <a:gd name="T35" fmla="*/ 2 h 25"/>
                    <a:gd name="T36" fmla="*/ 79 w 111"/>
                    <a:gd name="T37" fmla="*/ 13 h 25"/>
                    <a:gd name="T38" fmla="*/ 80 w 111"/>
                    <a:gd name="T39" fmla="*/ 9 h 25"/>
                    <a:gd name="T40" fmla="*/ 61 w 111"/>
                    <a:gd name="T41" fmla="*/ 6 h 25"/>
                    <a:gd name="T42" fmla="*/ 55 w 111"/>
                    <a:gd name="T43" fmla="*/ 14 h 25"/>
                    <a:gd name="T44" fmla="*/ 51 w 111"/>
                    <a:gd name="T45" fmla="*/ 11 h 25"/>
                    <a:gd name="T46" fmla="*/ 51 w 111"/>
                    <a:gd name="T47" fmla="*/ 14 h 25"/>
                    <a:gd name="T48" fmla="*/ 45 w 111"/>
                    <a:gd name="T49" fmla="*/ 11 h 25"/>
                    <a:gd name="T50" fmla="*/ 44 w 111"/>
                    <a:gd name="T51" fmla="*/ 19 h 25"/>
                    <a:gd name="T52" fmla="*/ 32 w 111"/>
                    <a:gd name="T53" fmla="*/ 8 h 25"/>
                    <a:gd name="T54" fmla="*/ 34 w 111"/>
                    <a:gd name="T55" fmla="*/ 12 h 25"/>
                    <a:gd name="T56" fmla="*/ 32 w 111"/>
                    <a:gd name="T57" fmla="*/ 16 h 25"/>
                    <a:gd name="T58" fmla="*/ 30 w 111"/>
                    <a:gd name="T59" fmla="*/ 9 h 25"/>
                    <a:gd name="T60" fmla="*/ 22 w 111"/>
                    <a:gd name="T61" fmla="*/ 14 h 25"/>
                    <a:gd name="T62" fmla="*/ 23 w 111"/>
                    <a:gd name="T63" fmla="*/ 18 h 25"/>
                    <a:gd name="T64" fmla="*/ 11 w 111"/>
                    <a:gd name="T65" fmla="*/ 17 h 25"/>
                    <a:gd name="T66" fmla="*/ 16 w 111"/>
                    <a:gd name="T67" fmla="*/ 10 h 25"/>
                    <a:gd name="T68" fmla="*/ 13 w 111"/>
                    <a:gd name="T69" fmla="*/ 7 h 25"/>
                    <a:gd name="T70" fmla="*/ 6 w 111"/>
                    <a:gd name="T71" fmla="*/ 16 h 25"/>
                    <a:gd name="T72" fmla="*/ 1 w 111"/>
                    <a:gd name="T7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25">
                      <a:moveTo>
                        <a:pt x="1" y="11"/>
                      </a:moveTo>
                      <a:cubicBezTo>
                        <a:pt x="1" y="13"/>
                        <a:pt x="2" y="14"/>
                        <a:pt x="4" y="14"/>
                      </a:cubicBezTo>
                      <a:cubicBezTo>
                        <a:pt x="4" y="17"/>
                        <a:pt x="1" y="16"/>
                        <a:pt x="0" y="18"/>
                      </a:cubicBezTo>
                      <a:cubicBezTo>
                        <a:pt x="3" y="20"/>
                        <a:pt x="0" y="22"/>
                        <a:pt x="1" y="25"/>
                      </a:cubicBezTo>
                      <a:cubicBezTo>
                        <a:pt x="5" y="25"/>
                        <a:pt x="6" y="21"/>
                        <a:pt x="10" y="22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5" y="23"/>
                        <a:pt x="22" y="19"/>
                        <a:pt x="26" y="22"/>
                      </a:cubicBezTo>
                      <a:cubicBezTo>
                        <a:pt x="30" y="23"/>
                        <a:pt x="33" y="21"/>
                        <a:pt x="38" y="19"/>
                      </a:cubicBezTo>
                      <a:cubicBezTo>
                        <a:pt x="53" y="20"/>
                        <a:pt x="68" y="15"/>
                        <a:pt x="84" y="17"/>
                      </a:cubicBezTo>
                      <a:cubicBezTo>
                        <a:pt x="86" y="10"/>
                        <a:pt x="86" y="10"/>
                        <a:pt x="86" y="10"/>
                      </a:cubicBezTo>
                      <a:cubicBezTo>
                        <a:pt x="87" y="14"/>
                        <a:pt x="90" y="10"/>
                        <a:pt x="90" y="14"/>
                      </a:cubicBezTo>
                      <a:cubicBezTo>
                        <a:pt x="89" y="14"/>
                        <a:pt x="88" y="14"/>
                        <a:pt x="87" y="14"/>
                      </a:cubicBezTo>
                      <a:cubicBezTo>
                        <a:pt x="91" y="20"/>
                        <a:pt x="96" y="13"/>
                        <a:pt x="100" y="15"/>
                      </a:cubicBezTo>
                      <a:cubicBezTo>
                        <a:pt x="100" y="14"/>
                        <a:pt x="99" y="9"/>
                        <a:pt x="100" y="8"/>
                      </a:cubicBezTo>
                      <a:cubicBezTo>
                        <a:pt x="100" y="15"/>
                        <a:pt x="105" y="7"/>
                        <a:pt x="106" y="15"/>
                      </a:cubicBezTo>
                      <a:cubicBezTo>
                        <a:pt x="111" y="17"/>
                        <a:pt x="106" y="9"/>
                        <a:pt x="111" y="10"/>
                      </a:cubicBezTo>
                      <a:cubicBezTo>
                        <a:pt x="111" y="6"/>
                        <a:pt x="106" y="8"/>
                        <a:pt x="105" y="5"/>
                      </a:cubicBezTo>
                      <a:cubicBezTo>
                        <a:pt x="107" y="2"/>
                        <a:pt x="109" y="6"/>
                        <a:pt x="109" y="2"/>
                      </a:cubicBezTo>
                      <a:cubicBezTo>
                        <a:pt x="102" y="0"/>
                        <a:pt x="89" y="10"/>
                        <a:pt x="79" y="13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75" y="12"/>
                        <a:pt x="66" y="13"/>
                        <a:pt x="61" y="6"/>
                      </a:cubicBezTo>
                      <a:cubicBezTo>
                        <a:pt x="63" y="10"/>
                        <a:pt x="53" y="5"/>
                        <a:pt x="55" y="14"/>
                      </a:cubicBezTo>
                      <a:cubicBezTo>
                        <a:pt x="53" y="12"/>
                        <a:pt x="53" y="12"/>
                        <a:pt x="51" y="11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48" y="14"/>
                        <a:pt x="48" y="10"/>
                        <a:pt x="45" y="11"/>
                      </a:cubicBezTo>
                      <a:cubicBezTo>
                        <a:pt x="47" y="14"/>
                        <a:pt x="45" y="15"/>
                        <a:pt x="44" y="19"/>
                      </a:cubicBezTo>
                      <a:cubicBezTo>
                        <a:pt x="40" y="15"/>
                        <a:pt x="36" y="12"/>
                        <a:pt x="32" y="8"/>
                      </a:cubicBezTo>
                      <a:cubicBezTo>
                        <a:pt x="33" y="10"/>
                        <a:pt x="33" y="11"/>
                        <a:pt x="34" y="12"/>
                      </a:cubicBezTo>
                      <a:cubicBezTo>
                        <a:pt x="32" y="11"/>
                        <a:pt x="33" y="15"/>
                        <a:pt x="32" y="16"/>
                      </a:cubicBezTo>
                      <a:cubicBezTo>
                        <a:pt x="30" y="16"/>
                        <a:pt x="30" y="12"/>
                        <a:pt x="30" y="9"/>
                      </a:cubicBezTo>
                      <a:cubicBezTo>
                        <a:pt x="26" y="8"/>
                        <a:pt x="25" y="17"/>
                        <a:pt x="22" y="14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19" y="19"/>
                        <a:pt x="16" y="16"/>
                        <a:pt x="11" y="17"/>
                      </a:cubicBezTo>
                      <a:cubicBezTo>
                        <a:pt x="9" y="12"/>
                        <a:pt x="14" y="12"/>
                        <a:pt x="16" y="10"/>
                      </a:cubicBezTo>
                      <a:cubicBezTo>
                        <a:pt x="15" y="9"/>
                        <a:pt x="13" y="9"/>
                        <a:pt x="13" y="7"/>
                      </a:cubicBezTo>
                      <a:cubicBezTo>
                        <a:pt x="11" y="10"/>
                        <a:pt x="8" y="14"/>
                        <a:pt x="6" y="16"/>
                      </a:cubicBezTo>
                      <a:cubicBezTo>
                        <a:pt x="8" y="10"/>
                        <a:pt x="2" y="11"/>
                        <a:pt x="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2" name="Freeform 1457">
                  <a:extLst>
                    <a:ext uri="{FF2B5EF4-FFF2-40B4-BE49-F238E27FC236}">
                      <a16:creationId xmlns:a16="http://schemas.microsoft.com/office/drawing/2014/main" id="{06819F40-5E55-F64F-B2CA-208F0499E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3023"/>
                  <a:ext cx="2" cy="2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3" name="Freeform 1458">
                  <a:extLst>
                    <a:ext uri="{FF2B5EF4-FFF2-40B4-BE49-F238E27FC236}">
                      <a16:creationId xmlns:a16="http://schemas.microsoft.com/office/drawing/2014/main" id="{13A48832-4AB1-BD45-AC9C-60E45CA2D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302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4" name="Freeform 1459">
                  <a:extLst>
                    <a:ext uri="{FF2B5EF4-FFF2-40B4-BE49-F238E27FC236}">
                      <a16:creationId xmlns:a16="http://schemas.microsoft.com/office/drawing/2014/main" id="{A300BBA0-65BC-4A41-98C5-F8FA3BB07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3038"/>
                  <a:ext cx="2" cy="0"/>
                </a:xfrm>
                <a:custGeom>
                  <a:avLst/>
                  <a:gdLst>
                    <a:gd name="T0" fmla="*/ 2 w 2"/>
                    <a:gd name="T1" fmla="*/ 1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5" name="Freeform 1460">
                  <a:extLst>
                    <a:ext uri="{FF2B5EF4-FFF2-40B4-BE49-F238E27FC236}">
                      <a16:creationId xmlns:a16="http://schemas.microsoft.com/office/drawing/2014/main" id="{B836B727-52BA-B848-BAB8-E0F653C27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3023"/>
                  <a:ext cx="2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6" name="Freeform 1461">
                  <a:extLst>
                    <a:ext uri="{FF2B5EF4-FFF2-40B4-BE49-F238E27FC236}">
                      <a16:creationId xmlns:a16="http://schemas.microsoft.com/office/drawing/2014/main" id="{BAC0B5C5-6B31-7E4D-A154-6F964A783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022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1"/>
                        <a:pt x="3" y="0"/>
                      </a:cubicBezTo>
                      <a:cubicBezTo>
                        <a:pt x="1" y="0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7" name="Freeform 1462">
                  <a:extLst>
                    <a:ext uri="{FF2B5EF4-FFF2-40B4-BE49-F238E27FC236}">
                      <a16:creationId xmlns:a16="http://schemas.microsoft.com/office/drawing/2014/main" id="{84E6E046-B8FD-3741-9AD6-F4C0918AA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3025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8" name="Freeform 1463">
                  <a:extLst>
                    <a:ext uri="{FF2B5EF4-FFF2-40B4-BE49-F238E27FC236}">
                      <a16:creationId xmlns:a16="http://schemas.microsoft.com/office/drawing/2014/main" id="{8211028A-12DA-7F4D-B191-F9A8B59AD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5" y="3027"/>
                  <a:ext cx="53" cy="21"/>
                </a:xfrm>
                <a:custGeom>
                  <a:avLst/>
                  <a:gdLst>
                    <a:gd name="T0" fmla="*/ 4 w 61"/>
                    <a:gd name="T1" fmla="*/ 21 h 25"/>
                    <a:gd name="T2" fmla="*/ 15 w 61"/>
                    <a:gd name="T3" fmla="*/ 23 h 25"/>
                    <a:gd name="T4" fmla="*/ 22 w 61"/>
                    <a:gd name="T5" fmla="*/ 12 h 25"/>
                    <a:gd name="T6" fmla="*/ 21 w 61"/>
                    <a:gd name="T7" fmla="*/ 22 h 25"/>
                    <a:gd name="T8" fmla="*/ 42 w 61"/>
                    <a:gd name="T9" fmla="*/ 14 h 25"/>
                    <a:gd name="T10" fmla="*/ 42 w 61"/>
                    <a:gd name="T11" fmla="*/ 17 h 25"/>
                    <a:gd name="T12" fmla="*/ 49 w 61"/>
                    <a:gd name="T13" fmla="*/ 7 h 25"/>
                    <a:gd name="T14" fmla="*/ 50 w 61"/>
                    <a:gd name="T15" fmla="*/ 18 h 25"/>
                    <a:gd name="T16" fmla="*/ 49 w 61"/>
                    <a:gd name="T17" fmla="*/ 19 h 25"/>
                    <a:gd name="T18" fmla="*/ 60 w 61"/>
                    <a:gd name="T19" fmla="*/ 15 h 25"/>
                    <a:gd name="T20" fmla="*/ 61 w 61"/>
                    <a:gd name="T21" fmla="*/ 9 h 25"/>
                    <a:gd name="T22" fmla="*/ 59 w 61"/>
                    <a:gd name="T23" fmla="*/ 3 h 25"/>
                    <a:gd name="T24" fmla="*/ 53 w 61"/>
                    <a:gd name="T25" fmla="*/ 8 h 25"/>
                    <a:gd name="T26" fmla="*/ 52 w 61"/>
                    <a:gd name="T27" fmla="*/ 4 h 25"/>
                    <a:gd name="T28" fmla="*/ 50 w 61"/>
                    <a:gd name="T29" fmla="*/ 7 h 25"/>
                    <a:gd name="T30" fmla="*/ 48 w 61"/>
                    <a:gd name="T31" fmla="*/ 3 h 25"/>
                    <a:gd name="T32" fmla="*/ 43 w 61"/>
                    <a:gd name="T33" fmla="*/ 7 h 25"/>
                    <a:gd name="T34" fmla="*/ 44 w 61"/>
                    <a:gd name="T35" fmla="*/ 6 h 25"/>
                    <a:gd name="T36" fmla="*/ 41 w 61"/>
                    <a:gd name="T37" fmla="*/ 11 h 25"/>
                    <a:gd name="T38" fmla="*/ 38 w 61"/>
                    <a:gd name="T39" fmla="*/ 6 h 25"/>
                    <a:gd name="T40" fmla="*/ 39 w 61"/>
                    <a:gd name="T41" fmla="*/ 9 h 25"/>
                    <a:gd name="T42" fmla="*/ 26 w 61"/>
                    <a:gd name="T43" fmla="*/ 4 h 25"/>
                    <a:gd name="T44" fmla="*/ 25 w 61"/>
                    <a:gd name="T45" fmla="*/ 8 h 25"/>
                    <a:gd name="T46" fmla="*/ 31 w 61"/>
                    <a:gd name="T47" fmla="*/ 5 h 25"/>
                    <a:gd name="T48" fmla="*/ 30 w 61"/>
                    <a:gd name="T49" fmla="*/ 14 h 25"/>
                    <a:gd name="T50" fmla="*/ 22 w 61"/>
                    <a:gd name="T51" fmla="*/ 7 h 25"/>
                    <a:gd name="T52" fmla="*/ 13 w 61"/>
                    <a:gd name="T53" fmla="*/ 9 h 25"/>
                    <a:gd name="T54" fmla="*/ 13 w 61"/>
                    <a:gd name="T55" fmla="*/ 8 h 25"/>
                    <a:gd name="T56" fmla="*/ 7 w 61"/>
                    <a:gd name="T57" fmla="*/ 11 h 25"/>
                    <a:gd name="T58" fmla="*/ 9 w 61"/>
                    <a:gd name="T59" fmla="*/ 12 h 25"/>
                    <a:gd name="T60" fmla="*/ 6 w 61"/>
                    <a:gd name="T61" fmla="*/ 15 h 25"/>
                    <a:gd name="T62" fmla="*/ 6 w 61"/>
                    <a:gd name="T63" fmla="*/ 13 h 25"/>
                    <a:gd name="T64" fmla="*/ 0 w 61"/>
                    <a:gd name="T65" fmla="*/ 20 h 25"/>
                    <a:gd name="T66" fmla="*/ 7 w 61"/>
                    <a:gd name="T67" fmla="*/ 16 h 25"/>
                    <a:gd name="T68" fmla="*/ 4 w 61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1" h="25">
                      <a:moveTo>
                        <a:pt x="4" y="21"/>
                      </a:moveTo>
                      <a:cubicBezTo>
                        <a:pt x="7" y="25"/>
                        <a:pt x="12" y="22"/>
                        <a:pt x="15" y="23"/>
                      </a:cubicBezTo>
                      <a:cubicBezTo>
                        <a:pt x="22" y="20"/>
                        <a:pt x="16" y="13"/>
                        <a:pt x="22" y="1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8" y="21"/>
                        <a:pt x="37" y="22"/>
                        <a:pt x="42" y="14"/>
                      </a:cubicBezTo>
                      <a:cubicBezTo>
                        <a:pt x="42" y="15"/>
                        <a:pt x="43" y="16"/>
                        <a:pt x="42" y="17"/>
                      </a:cubicBezTo>
                      <a:cubicBezTo>
                        <a:pt x="46" y="17"/>
                        <a:pt x="43" y="4"/>
                        <a:pt x="49" y="7"/>
                      </a:cubicBezTo>
                      <a:cubicBezTo>
                        <a:pt x="44" y="13"/>
                        <a:pt x="51" y="12"/>
                        <a:pt x="50" y="18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3" y="18"/>
                        <a:pt x="57" y="15"/>
                        <a:pt x="60" y="15"/>
                      </a:cubicBezTo>
                      <a:cubicBezTo>
                        <a:pt x="60" y="13"/>
                        <a:pt x="57" y="9"/>
                        <a:pt x="61" y="9"/>
                      </a:cubicBezTo>
                      <a:cubicBezTo>
                        <a:pt x="59" y="8"/>
                        <a:pt x="60" y="6"/>
                        <a:pt x="59" y="3"/>
                      </a:cubicBezTo>
                      <a:cubicBezTo>
                        <a:pt x="56" y="6"/>
                        <a:pt x="55" y="4"/>
                        <a:pt x="53" y="8"/>
                      </a:cubicBezTo>
                      <a:cubicBezTo>
                        <a:pt x="51" y="5"/>
                        <a:pt x="54" y="7"/>
                        <a:pt x="52" y="4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8" y="6"/>
                        <a:pt x="51" y="3"/>
                        <a:pt x="48" y="3"/>
                      </a:cubicBezTo>
                      <a:cubicBezTo>
                        <a:pt x="48" y="5"/>
                        <a:pt x="46" y="7"/>
                        <a:pt x="43" y="7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2" y="7"/>
                        <a:pt x="40" y="5"/>
                        <a:pt x="41" y="11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4" y="8"/>
                        <a:pt x="32" y="0"/>
                        <a:pt x="26" y="4"/>
                      </a:cubicBezTo>
                      <a:cubicBezTo>
                        <a:pt x="27" y="5"/>
                        <a:pt x="26" y="7"/>
                        <a:pt x="25" y="8"/>
                      </a:cubicBezTo>
                      <a:cubicBezTo>
                        <a:pt x="28" y="10"/>
                        <a:pt x="28" y="5"/>
                        <a:pt x="31" y="5"/>
                      </a:cubicBezTo>
                      <a:cubicBezTo>
                        <a:pt x="31" y="8"/>
                        <a:pt x="27" y="12"/>
                        <a:pt x="30" y="14"/>
                      </a:cubicBezTo>
                      <a:cubicBezTo>
                        <a:pt x="27" y="10"/>
                        <a:pt x="24" y="15"/>
                        <a:pt x="22" y="7"/>
                      </a:cubicBezTo>
                      <a:cubicBezTo>
                        <a:pt x="18" y="6"/>
                        <a:pt x="17" y="11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13"/>
                        <a:pt x="9" y="5"/>
                        <a:pt x="7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5"/>
                        <a:pt x="8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8"/>
                        <a:pt x="1" y="18"/>
                        <a:pt x="0" y="20"/>
                      </a:cubicBezTo>
                      <a:cubicBezTo>
                        <a:pt x="2" y="20"/>
                        <a:pt x="5" y="17"/>
                        <a:pt x="7" y="16"/>
                      </a:cubicBezTo>
                      <a:cubicBezTo>
                        <a:pt x="6" y="18"/>
                        <a:pt x="6" y="22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9" name="Freeform 1464">
                  <a:extLst>
                    <a:ext uri="{FF2B5EF4-FFF2-40B4-BE49-F238E27FC236}">
                      <a16:creationId xmlns:a16="http://schemas.microsoft.com/office/drawing/2014/main" id="{D30D842E-7994-7C44-B8D0-3C0B38B13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3" y="3029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0" name="Freeform 1465">
                  <a:extLst>
                    <a:ext uri="{FF2B5EF4-FFF2-40B4-BE49-F238E27FC236}">
                      <a16:creationId xmlns:a16="http://schemas.microsoft.com/office/drawing/2014/main" id="{83696135-E718-144F-BD8A-0B221D2C8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3027"/>
                  <a:ext cx="41" cy="26"/>
                </a:xfrm>
                <a:custGeom>
                  <a:avLst/>
                  <a:gdLst>
                    <a:gd name="T0" fmla="*/ 35 w 47"/>
                    <a:gd name="T1" fmla="*/ 15 h 31"/>
                    <a:gd name="T2" fmla="*/ 33 w 47"/>
                    <a:gd name="T3" fmla="*/ 9 h 31"/>
                    <a:gd name="T4" fmla="*/ 34 w 47"/>
                    <a:gd name="T5" fmla="*/ 19 h 31"/>
                    <a:gd name="T6" fmla="*/ 29 w 47"/>
                    <a:gd name="T7" fmla="*/ 22 h 31"/>
                    <a:gd name="T8" fmla="*/ 28 w 47"/>
                    <a:gd name="T9" fmla="*/ 13 h 31"/>
                    <a:gd name="T10" fmla="*/ 23 w 47"/>
                    <a:gd name="T11" fmla="*/ 11 h 31"/>
                    <a:gd name="T12" fmla="*/ 24 w 47"/>
                    <a:gd name="T13" fmla="*/ 17 h 31"/>
                    <a:gd name="T14" fmla="*/ 18 w 47"/>
                    <a:gd name="T15" fmla="*/ 21 h 31"/>
                    <a:gd name="T16" fmla="*/ 20 w 47"/>
                    <a:gd name="T17" fmla="*/ 19 h 31"/>
                    <a:gd name="T18" fmla="*/ 17 w 47"/>
                    <a:gd name="T19" fmla="*/ 12 h 31"/>
                    <a:gd name="T20" fmla="*/ 5 w 47"/>
                    <a:gd name="T21" fmla="*/ 29 h 31"/>
                    <a:gd name="T22" fmla="*/ 9 w 47"/>
                    <a:gd name="T23" fmla="*/ 28 h 31"/>
                    <a:gd name="T24" fmla="*/ 8 w 47"/>
                    <a:gd name="T25" fmla="*/ 20 h 31"/>
                    <a:gd name="T26" fmla="*/ 13 w 47"/>
                    <a:gd name="T27" fmla="*/ 22 h 31"/>
                    <a:gd name="T28" fmla="*/ 10 w 47"/>
                    <a:gd name="T29" fmla="*/ 26 h 31"/>
                    <a:gd name="T30" fmla="*/ 42 w 47"/>
                    <a:gd name="T31" fmla="*/ 24 h 31"/>
                    <a:gd name="T32" fmla="*/ 37 w 47"/>
                    <a:gd name="T33" fmla="*/ 24 h 31"/>
                    <a:gd name="T34" fmla="*/ 41 w 47"/>
                    <a:gd name="T35" fmla="*/ 20 h 31"/>
                    <a:gd name="T36" fmla="*/ 39 w 47"/>
                    <a:gd name="T37" fmla="*/ 13 h 31"/>
                    <a:gd name="T38" fmla="*/ 41 w 47"/>
                    <a:gd name="T39" fmla="*/ 15 h 31"/>
                    <a:gd name="T40" fmla="*/ 41 w 47"/>
                    <a:gd name="T41" fmla="*/ 8 h 31"/>
                    <a:gd name="T42" fmla="*/ 47 w 47"/>
                    <a:gd name="T43" fmla="*/ 5 h 31"/>
                    <a:gd name="T44" fmla="*/ 36 w 47"/>
                    <a:gd name="T45" fmla="*/ 6 h 31"/>
                    <a:gd name="T46" fmla="*/ 35 w 47"/>
                    <a:gd name="T47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31">
                      <a:moveTo>
                        <a:pt x="35" y="15"/>
                      </a:moveTo>
                      <a:cubicBezTo>
                        <a:pt x="32" y="14"/>
                        <a:pt x="35" y="11"/>
                        <a:pt x="33" y="9"/>
                      </a:cubicBezTo>
                      <a:cubicBezTo>
                        <a:pt x="30" y="12"/>
                        <a:pt x="36" y="15"/>
                        <a:pt x="34" y="19"/>
                      </a:cubicBezTo>
                      <a:cubicBezTo>
                        <a:pt x="32" y="17"/>
                        <a:pt x="30" y="21"/>
                        <a:pt x="29" y="22"/>
                      </a:cubicBezTo>
                      <a:cubicBezTo>
                        <a:pt x="30" y="19"/>
                        <a:pt x="29" y="14"/>
                        <a:pt x="28" y="13"/>
                      </a:cubicBezTo>
                      <a:cubicBezTo>
                        <a:pt x="27" y="14"/>
                        <a:pt x="25" y="11"/>
                        <a:pt x="23" y="11"/>
                      </a:cubicBezTo>
                      <a:cubicBezTo>
                        <a:pt x="28" y="15"/>
                        <a:pt x="20" y="14"/>
                        <a:pt x="24" y="17"/>
                      </a:cubicBezTo>
                      <a:cubicBezTo>
                        <a:pt x="24" y="20"/>
                        <a:pt x="20" y="23"/>
                        <a:pt x="18" y="21"/>
                      </a:cubicBezTo>
                      <a:cubicBezTo>
                        <a:pt x="18" y="18"/>
                        <a:pt x="19" y="19"/>
                        <a:pt x="20" y="19"/>
                      </a:cubicBezTo>
                      <a:cubicBezTo>
                        <a:pt x="21" y="14"/>
                        <a:pt x="18" y="16"/>
                        <a:pt x="17" y="12"/>
                      </a:cubicBezTo>
                      <a:cubicBezTo>
                        <a:pt x="13" y="19"/>
                        <a:pt x="0" y="19"/>
                        <a:pt x="5" y="29"/>
                      </a:cubicBezTo>
                      <a:cubicBezTo>
                        <a:pt x="6" y="31"/>
                        <a:pt x="7" y="28"/>
                        <a:pt x="9" y="28"/>
                      </a:cubicBezTo>
                      <a:cubicBezTo>
                        <a:pt x="4" y="26"/>
                        <a:pt x="8" y="22"/>
                        <a:pt x="8" y="20"/>
                      </a:cubicBezTo>
                      <a:cubicBezTo>
                        <a:pt x="10" y="22"/>
                        <a:pt x="13" y="19"/>
                        <a:pt x="13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9" y="28"/>
                        <a:pt x="31" y="26"/>
                        <a:pt x="42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2"/>
                        <a:pt x="40" y="21"/>
                        <a:pt x="41" y="2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4"/>
                        <a:pt x="41" y="13"/>
                        <a:pt x="41" y="15"/>
                      </a:cubicBezTo>
                      <a:cubicBezTo>
                        <a:pt x="43" y="12"/>
                        <a:pt x="42" y="11"/>
                        <a:pt x="41" y="8"/>
                      </a:cubicBezTo>
                      <a:cubicBezTo>
                        <a:pt x="44" y="7"/>
                        <a:pt x="45" y="10"/>
                        <a:pt x="47" y="5"/>
                      </a:cubicBezTo>
                      <a:cubicBezTo>
                        <a:pt x="41" y="0"/>
                        <a:pt x="43" y="10"/>
                        <a:pt x="36" y="6"/>
                      </a:cubicBez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1" name="Freeform 1466">
                  <a:extLst>
                    <a:ext uri="{FF2B5EF4-FFF2-40B4-BE49-F238E27FC236}">
                      <a16:creationId xmlns:a16="http://schemas.microsoft.com/office/drawing/2014/main" id="{680F5A72-6481-D045-9B43-B3ECB00F2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3" y="3035"/>
                  <a:ext cx="1" cy="4"/>
                </a:xfrm>
                <a:custGeom>
                  <a:avLst/>
                  <a:gdLst>
                    <a:gd name="T0" fmla="*/ 1 w 1"/>
                    <a:gd name="T1" fmla="*/ 0 h 4"/>
                    <a:gd name="T2" fmla="*/ 0 w 1"/>
                    <a:gd name="T3" fmla="*/ 4 h 4"/>
                    <a:gd name="T4" fmla="*/ 1 w 1"/>
                    <a:gd name="T5" fmla="*/ 2 h 4"/>
                    <a:gd name="T6" fmla="*/ 1 w 1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2" name="Freeform 1467">
                  <a:extLst>
                    <a:ext uri="{FF2B5EF4-FFF2-40B4-BE49-F238E27FC236}">
                      <a16:creationId xmlns:a16="http://schemas.microsoft.com/office/drawing/2014/main" id="{C07A78E4-1D4A-744A-8C7B-3D4FC5B4D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0" y="3045"/>
                  <a:ext cx="3" cy="3"/>
                </a:xfrm>
                <a:custGeom>
                  <a:avLst/>
                  <a:gdLst>
                    <a:gd name="T0" fmla="*/ 2 w 3"/>
                    <a:gd name="T1" fmla="*/ 4 h 4"/>
                    <a:gd name="T2" fmla="*/ 3 w 3"/>
                    <a:gd name="T3" fmla="*/ 0 h 4"/>
                    <a:gd name="T4" fmla="*/ 2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1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3" name="Freeform 1468">
                  <a:extLst>
                    <a:ext uri="{FF2B5EF4-FFF2-40B4-BE49-F238E27FC236}">
                      <a16:creationId xmlns:a16="http://schemas.microsoft.com/office/drawing/2014/main" id="{48F13053-C37B-1D4A-ADFB-D71351356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2" y="3037"/>
                  <a:ext cx="2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1 h 3"/>
                    <a:gd name="T4" fmla="*/ 2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4" name="Freeform 1469">
                  <a:extLst>
                    <a:ext uri="{FF2B5EF4-FFF2-40B4-BE49-F238E27FC236}">
                      <a16:creationId xmlns:a16="http://schemas.microsoft.com/office/drawing/2014/main" id="{755E6443-5323-8C45-B4C5-33A836F98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" y="3041"/>
                  <a:ext cx="12" cy="12"/>
                </a:xfrm>
                <a:custGeom>
                  <a:avLst/>
                  <a:gdLst>
                    <a:gd name="T0" fmla="*/ 0 w 14"/>
                    <a:gd name="T1" fmla="*/ 13 h 13"/>
                    <a:gd name="T2" fmla="*/ 12 w 14"/>
                    <a:gd name="T3" fmla="*/ 12 h 13"/>
                    <a:gd name="T4" fmla="*/ 11 w 14"/>
                    <a:gd name="T5" fmla="*/ 0 h 13"/>
                    <a:gd name="T6" fmla="*/ 7 w 14"/>
                    <a:gd name="T7" fmla="*/ 8 h 13"/>
                    <a:gd name="T8" fmla="*/ 0 w 14"/>
                    <a:gd name="T9" fmla="*/ 9 h 13"/>
                    <a:gd name="T10" fmla="*/ 0 w 14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cubicBezTo>
                        <a:pt x="5" y="13"/>
                        <a:pt x="6" y="9"/>
                        <a:pt x="12" y="12"/>
                      </a:cubicBezTo>
                      <a:cubicBezTo>
                        <a:pt x="14" y="8"/>
                        <a:pt x="10" y="4"/>
                        <a:pt x="11" y="0"/>
                      </a:cubicBezTo>
                      <a:cubicBezTo>
                        <a:pt x="8" y="0"/>
                        <a:pt x="9" y="7"/>
                        <a:pt x="7" y="8"/>
                      </a:cubicBezTo>
                      <a:cubicBezTo>
                        <a:pt x="5" y="5"/>
                        <a:pt x="3" y="9"/>
                        <a:pt x="0" y="9"/>
                      </a:cubicBezTo>
                      <a:cubicBezTo>
                        <a:pt x="0" y="10"/>
                        <a:pt x="1" y="12"/>
                        <a:pt x="0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5" name="Freeform 1470">
                  <a:extLst>
                    <a:ext uri="{FF2B5EF4-FFF2-40B4-BE49-F238E27FC236}">
                      <a16:creationId xmlns:a16="http://schemas.microsoft.com/office/drawing/2014/main" id="{17456D78-DA38-0848-A470-A72BEA18B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033"/>
                  <a:ext cx="99" cy="25"/>
                </a:xfrm>
                <a:custGeom>
                  <a:avLst/>
                  <a:gdLst>
                    <a:gd name="T0" fmla="*/ 94 w 115"/>
                    <a:gd name="T1" fmla="*/ 10 h 29"/>
                    <a:gd name="T2" fmla="*/ 88 w 115"/>
                    <a:gd name="T3" fmla="*/ 12 h 29"/>
                    <a:gd name="T4" fmla="*/ 91 w 115"/>
                    <a:gd name="T5" fmla="*/ 9 h 29"/>
                    <a:gd name="T6" fmla="*/ 86 w 115"/>
                    <a:gd name="T7" fmla="*/ 7 h 29"/>
                    <a:gd name="T8" fmla="*/ 87 w 115"/>
                    <a:gd name="T9" fmla="*/ 9 h 29"/>
                    <a:gd name="T10" fmla="*/ 76 w 115"/>
                    <a:gd name="T11" fmla="*/ 11 h 29"/>
                    <a:gd name="T12" fmla="*/ 75 w 115"/>
                    <a:gd name="T13" fmla="*/ 16 h 29"/>
                    <a:gd name="T14" fmla="*/ 67 w 115"/>
                    <a:gd name="T15" fmla="*/ 9 h 29"/>
                    <a:gd name="T16" fmla="*/ 70 w 115"/>
                    <a:gd name="T17" fmla="*/ 20 h 29"/>
                    <a:gd name="T18" fmla="*/ 58 w 115"/>
                    <a:gd name="T19" fmla="*/ 17 h 29"/>
                    <a:gd name="T20" fmla="*/ 60 w 115"/>
                    <a:gd name="T21" fmla="*/ 16 h 29"/>
                    <a:gd name="T22" fmla="*/ 53 w 115"/>
                    <a:gd name="T23" fmla="*/ 16 h 29"/>
                    <a:gd name="T24" fmla="*/ 53 w 115"/>
                    <a:gd name="T25" fmla="*/ 11 h 29"/>
                    <a:gd name="T26" fmla="*/ 44 w 115"/>
                    <a:gd name="T27" fmla="*/ 12 h 29"/>
                    <a:gd name="T28" fmla="*/ 45 w 115"/>
                    <a:gd name="T29" fmla="*/ 9 h 29"/>
                    <a:gd name="T30" fmla="*/ 27 w 115"/>
                    <a:gd name="T31" fmla="*/ 15 h 29"/>
                    <a:gd name="T32" fmla="*/ 24 w 115"/>
                    <a:gd name="T33" fmla="*/ 12 h 29"/>
                    <a:gd name="T34" fmla="*/ 26 w 115"/>
                    <a:gd name="T35" fmla="*/ 21 h 29"/>
                    <a:gd name="T36" fmla="*/ 19 w 115"/>
                    <a:gd name="T37" fmla="*/ 21 h 29"/>
                    <a:gd name="T38" fmla="*/ 20 w 115"/>
                    <a:gd name="T39" fmla="*/ 15 h 29"/>
                    <a:gd name="T40" fmla="*/ 16 w 115"/>
                    <a:gd name="T41" fmla="*/ 18 h 29"/>
                    <a:gd name="T42" fmla="*/ 13 w 115"/>
                    <a:gd name="T43" fmla="*/ 12 h 29"/>
                    <a:gd name="T44" fmla="*/ 6 w 115"/>
                    <a:gd name="T45" fmla="*/ 22 h 29"/>
                    <a:gd name="T46" fmla="*/ 1 w 115"/>
                    <a:gd name="T47" fmla="*/ 20 h 29"/>
                    <a:gd name="T48" fmla="*/ 5 w 115"/>
                    <a:gd name="T49" fmla="*/ 29 h 29"/>
                    <a:gd name="T50" fmla="*/ 31 w 115"/>
                    <a:gd name="T51" fmla="*/ 26 h 29"/>
                    <a:gd name="T52" fmla="*/ 37 w 115"/>
                    <a:gd name="T53" fmla="*/ 20 h 29"/>
                    <a:gd name="T54" fmla="*/ 38 w 115"/>
                    <a:gd name="T55" fmla="*/ 26 h 29"/>
                    <a:gd name="T56" fmla="*/ 38 w 115"/>
                    <a:gd name="T57" fmla="*/ 20 h 29"/>
                    <a:gd name="T58" fmla="*/ 42 w 115"/>
                    <a:gd name="T59" fmla="*/ 25 h 29"/>
                    <a:gd name="T60" fmla="*/ 44 w 115"/>
                    <a:gd name="T61" fmla="*/ 20 h 29"/>
                    <a:gd name="T62" fmla="*/ 47 w 115"/>
                    <a:gd name="T63" fmla="*/ 26 h 29"/>
                    <a:gd name="T64" fmla="*/ 88 w 115"/>
                    <a:gd name="T65" fmla="*/ 21 h 29"/>
                    <a:gd name="T66" fmla="*/ 87 w 115"/>
                    <a:gd name="T67" fmla="*/ 16 h 29"/>
                    <a:gd name="T68" fmla="*/ 102 w 115"/>
                    <a:gd name="T69" fmla="*/ 15 h 29"/>
                    <a:gd name="T70" fmla="*/ 104 w 115"/>
                    <a:gd name="T71" fmla="*/ 11 h 29"/>
                    <a:gd name="T72" fmla="*/ 104 w 115"/>
                    <a:gd name="T73" fmla="*/ 20 h 29"/>
                    <a:gd name="T74" fmla="*/ 109 w 115"/>
                    <a:gd name="T75" fmla="*/ 19 h 29"/>
                    <a:gd name="T76" fmla="*/ 106 w 115"/>
                    <a:gd name="T77" fmla="*/ 17 h 29"/>
                    <a:gd name="T78" fmla="*/ 111 w 115"/>
                    <a:gd name="T79" fmla="*/ 19 h 29"/>
                    <a:gd name="T80" fmla="*/ 107 w 115"/>
                    <a:gd name="T81" fmla="*/ 8 h 29"/>
                    <a:gd name="T82" fmla="*/ 94 w 115"/>
                    <a:gd name="T83" fmla="*/ 4 h 29"/>
                    <a:gd name="T84" fmla="*/ 94 w 115"/>
                    <a:gd name="T85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5" h="29">
                      <a:moveTo>
                        <a:pt x="94" y="10"/>
                      </a:moveTo>
                      <a:cubicBezTo>
                        <a:pt x="92" y="10"/>
                        <a:pt x="90" y="13"/>
                        <a:pt x="88" y="12"/>
                      </a:cubicBezTo>
                      <a:cubicBezTo>
                        <a:pt x="88" y="9"/>
                        <a:pt x="90" y="8"/>
                        <a:pt x="91" y="9"/>
                      </a:cubicBezTo>
                      <a:cubicBezTo>
                        <a:pt x="90" y="4"/>
                        <a:pt x="89" y="10"/>
                        <a:pt x="86" y="7"/>
                      </a:cubicBezTo>
                      <a:cubicBezTo>
                        <a:pt x="86" y="7"/>
                        <a:pt x="87" y="8"/>
                        <a:pt x="87" y="9"/>
                      </a:cubicBezTo>
                      <a:cubicBezTo>
                        <a:pt x="81" y="8"/>
                        <a:pt x="84" y="14"/>
                        <a:pt x="76" y="11"/>
                      </a:cubicBezTo>
                      <a:cubicBezTo>
                        <a:pt x="75" y="13"/>
                        <a:pt x="74" y="13"/>
                        <a:pt x="75" y="16"/>
                      </a:cubicBezTo>
                      <a:cubicBezTo>
                        <a:pt x="70" y="12"/>
                        <a:pt x="72" y="12"/>
                        <a:pt x="67" y="9"/>
                      </a:cubicBezTo>
                      <a:cubicBezTo>
                        <a:pt x="67" y="11"/>
                        <a:pt x="69" y="15"/>
                        <a:pt x="70" y="20"/>
                      </a:cubicBezTo>
                      <a:cubicBezTo>
                        <a:pt x="62" y="14"/>
                        <a:pt x="62" y="21"/>
                        <a:pt x="58" y="17"/>
                      </a:cubicBezTo>
                      <a:cubicBezTo>
                        <a:pt x="58" y="16"/>
                        <a:pt x="59" y="15"/>
                        <a:pt x="60" y="16"/>
                      </a:cubicBezTo>
                      <a:cubicBezTo>
                        <a:pt x="59" y="10"/>
                        <a:pt x="56" y="17"/>
                        <a:pt x="53" y="16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1" y="12"/>
                        <a:pt x="47" y="16"/>
                        <a:pt x="44" y="12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14"/>
                        <a:pt x="32" y="12"/>
                        <a:pt x="27" y="15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17" y="16"/>
                        <a:pt x="31" y="13"/>
                        <a:pt x="26" y="21"/>
                      </a:cubicBezTo>
                      <a:cubicBezTo>
                        <a:pt x="25" y="12"/>
                        <a:pt x="23" y="25"/>
                        <a:pt x="19" y="21"/>
                      </a:cubicBezTo>
                      <a:cubicBezTo>
                        <a:pt x="17" y="18"/>
                        <a:pt x="23" y="19"/>
                        <a:pt x="20" y="15"/>
                      </a:cubicBezTo>
                      <a:cubicBezTo>
                        <a:pt x="20" y="20"/>
                        <a:pt x="18" y="16"/>
                        <a:pt x="16" y="18"/>
                      </a:cubicBezTo>
                      <a:cubicBezTo>
                        <a:pt x="16" y="13"/>
                        <a:pt x="12" y="18"/>
                        <a:pt x="13" y="1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4" y="19"/>
                        <a:pt x="2" y="20"/>
                        <a:pt x="1" y="20"/>
                      </a:cubicBezTo>
                      <a:cubicBezTo>
                        <a:pt x="5" y="20"/>
                        <a:pt x="0" y="27"/>
                        <a:pt x="5" y="29"/>
                      </a:cubicBezTo>
                      <a:cubicBezTo>
                        <a:pt x="11" y="26"/>
                        <a:pt x="22" y="24"/>
                        <a:pt x="31" y="26"/>
                      </a:cubicBezTo>
                      <a:cubicBezTo>
                        <a:pt x="31" y="19"/>
                        <a:pt x="36" y="25"/>
                        <a:pt x="37" y="20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43" y="24"/>
                        <a:pt x="37" y="22"/>
                        <a:pt x="38" y="20"/>
                      </a:cubicBezTo>
                      <a:cubicBezTo>
                        <a:pt x="40" y="19"/>
                        <a:pt x="42" y="23"/>
                        <a:pt x="42" y="25"/>
                      </a:cubicBezTo>
                      <a:cubicBezTo>
                        <a:pt x="46" y="25"/>
                        <a:pt x="42" y="23"/>
                        <a:pt x="44" y="20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59" y="23"/>
                        <a:pt x="74" y="18"/>
                        <a:pt x="88" y="21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3" y="18"/>
                        <a:pt x="96" y="6"/>
                        <a:pt x="102" y="15"/>
                      </a:cubicBezTo>
                      <a:cubicBezTo>
                        <a:pt x="104" y="11"/>
                        <a:pt x="104" y="11"/>
                        <a:pt x="104" y="11"/>
                      </a:cubicBezTo>
                      <a:cubicBezTo>
                        <a:pt x="103" y="13"/>
                        <a:pt x="105" y="17"/>
                        <a:pt x="104" y="20"/>
                      </a:cubicBezTo>
                      <a:cubicBezTo>
                        <a:pt x="105" y="19"/>
                        <a:pt x="107" y="20"/>
                        <a:pt x="109" y="19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8" y="13"/>
                        <a:pt x="110" y="15"/>
                        <a:pt x="111" y="19"/>
                      </a:cubicBezTo>
                      <a:cubicBezTo>
                        <a:pt x="115" y="14"/>
                        <a:pt x="108" y="11"/>
                        <a:pt x="107" y="8"/>
                      </a:cubicBezTo>
                      <a:cubicBezTo>
                        <a:pt x="101" y="16"/>
                        <a:pt x="100" y="0"/>
                        <a:pt x="94" y="4"/>
                      </a:cubicBezTo>
                      <a:cubicBezTo>
                        <a:pt x="90" y="7"/>
                        <a:pt x="94" y="8"/>
                        <a:pt x="94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6" name="Freeform 1471">
                  <a:extLst>
                    <a:ext uri="{FF2B5EF4-FFF2-40B4-BE49-F238E27FC236}">
                      <a16:creationId xmlns:a16="http://schemas.microsoft.com/office/drawing/2014/main" id="{72BCF84A-6773-904B-B07A-FD405B7C7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30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7" name="Freeform 1472">
                  <a:extLst>
                    <a:ext uri="{FF2B5EF4-FFF2-40B4-BE49-F238E27FC236}">
                      <a16:creationId xmlns:a16="http://schemas.microsoft.com/office/drawing/2014/main" id="{2941FF5C-70CE-3A45-AF86-97603ADC0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9" y="3050"/>
                  <a:ext cx="1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8" name="Rectangle 1473">
                  <a:extLst>
                    <a:ext uri="{FF2B5EF4-FFF2-40B4-BE49-F238E27FC236}">
                      <a16:creationId xmlns:a16="http://schemas.microsoft.com/office/drawing/2014/main" id="{D883574E-C415-1B41-9079-729D0F56B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5" y="304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29" name="Freeform 1474">
                  <a:extLst>
                    <a:ext uri="{FF2B5EF4-FFF2-40B4-BE49-F238E27FC236}">
                      <a16:creationId xmlns:a16="http://schemas.microsoft.com/office/drawing/2014/main" id="{0594A8C6-2715-1C4F-A46C-4A7D9D8D0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304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0" name="Freeform 1475">
                  <a:extLst>
                    <a:ext uri="{FF2B5EF4-FFF2-40B4-BE49-F238E27FC236}">
                      <a16:creationId xmlns:a16="http://schemas.microsoft.com/office/drawing/2014/main" id="{3F694A53-6168-C74A-B46A-5434B7199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304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1" name="Freeform 1476">
                  <a:extLst>
                    <a:ext uri="{FF2B5EF4-FFF2-40B4-BE49-F238E27FC236}">
                      <a16:creationId xmlns:a16="http://schemas.microsoft.com/office/drawing/2014/main" id="{760FF62C-9A3A-7445-9876-A6031E8BA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" y="30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2" name="Freeform 1477">
                  <a:extLst>
                    <a:ext uri="{FF2B5EF4-FFF2-40B4-BE49-F238E27FC236}">
                      <a16:creationId xmlns:a16="http://schemas.microsoft.com/office/drawing/2014/main" id="{9631496F-764F-6941-8AB4-4D6DFAFD2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3044"/>
                  <a:ext cx="169" cy="38"/>
                </a:xfrm>
                <a:custGeom>
                  <a:avLst/>
                  <a:gdLst>
                    <a:gd name="T0" fmla="*/ 7 w 196"/>
                    <a:gd name="T1" fmla="*/ 29 h 44"/>
                    <a:gd name="T2" fmla="*/ 4 w 196"/>
                    <a:gd name="T3" fmla="*/ 36 h 44"/>
                    <a:gd name="T4" fmla="*/ 11 w 196"/>
                    <a:gd name="T5" fmla="*/ 39 h 44"/>
                    <a:gd name="T6" fmla="*/ 21 w 196"/>
                    <a:gd name="T7" fmla="*/ 34 h 44"/>
                    <a:gd name="T8" fmla="*/ 44 w 196"/>
                    <a:gd name="T9" fmla="*/ 31 h 44"/>
                    <a:gd name="T10" fmla="*/ 58 w 196"/>
                    <a:gd name="T11" fmla="*/ 32 h 44"/>
                    <a:gd name="T12" fmla="*/ 76 w 196"/>
                    <a:gd name="T13" fmla="*/ 24 h 44"/>
                    <a:gd name="T14" fmla="*/ 81 w 196"/>
                    <a:gd name="T15" fmla="*/ 26 h 44"/>
                    <a:gd name="T16" fmla="*/ 92 w 196"/>
                    <a:gd name="T17" fmla="*/ 27 h 44"/>
                    <a:gd name="T18" fmla="*/ 95 w 196"/>
                    <a:gd name="T19" fmla="*/ 16 h 44"/>
                    <a:gd name="T20" fmla="*/ 105 w 196"/>
                    <a:gd name="T21" fmla="*/ 15 h 44"/>
                    <a:gd name="T22" fmla="*/ 113 w 196"/>
                    <a:gd name="T23" fmla="*/ 19 h 44"/>
                    <a:gd name="T24" fmla="*/ 126 w 196"/>
                    <a:gd name="T25" fmla="*/ 17 h 44"/>
                    <a:gd name="T26" fmla="*/ 139 w 196"/>
                    <a:gd name="T27" fmla="*/ 18 h 44"/>
                    <a:gd name="T28" fmla="*/ 150 w 196"/>
                    <a:gd name="T29" fmla="*/ 15 h 44"/>
                    <a:gd name="T30" fmla="*/ 158 w 196"/>
                    <a:gd name="T31" fmla="*/ 10 h 44"/>
                    <a:gd name="T32" fmla="*/ 161 w 196"/>
                    <a:gd name="T33" fmla="*/ 14 h 44"/>
                    <a:gd name="T34" fmla="*/ 169 w 196"/>
                    <a:gd name="T35" fmla="*/ 12 h 44"/>
                    <a:gd name="T36" fmla="*/ 196 w 196"/>
                    <a:gd name="T37" fmla="*/ 11 h 44"/>
                    <a:gd name="T38" fmla="*/ 182 w 196"/>
                    <a:gd name="T39" fmla="*/ 11 h 44"/>
                    <a:gd name="T40" fmla="*/ 180 w 196"/>
                    <a:gd name="T41" fmla="*/ 14 h 44"/>
                    <a:gd name="T42" fmla="*/ 176 w 196"/>
                    <a:gd name="T43" fmla="*/ 3 h 44"/>
                    <a:gd name="T44" fmla="*/ 172 w 196"/>
                    <a:gd name="T45" fmla="*/ 2 h 44"/>
                    <a:gd name="T46" fmla="*/ 163 w 196"/>
                    <a:gd name="T47" fmla="*/ 4 h 44"/>
                    <a:gd name="T48" fmla="*/ 154 w 196"/>
                    <a:gd name="T49" fmla="*/ 3 h 44"/>
                    <a:gd name="T50" fmla="*/ 142 w 196"/>
                    <a:gd name="T51" fmla="*/ 4 h 44"/>
                    <a:gd name="T52" fmla="*/ 131 w 196"/>
                    <a:gd name="T53" fmla="*/ 7 h 44"/>
                    <a:gd name="T54" fmla="*/ 131 w 196"/>
                    <a:gd name="T55" fmla="*/ 6 h 44"/>
                    <a:gd name="T56" fmla="*/ 128 w 196"/>
                    <a:gd name="T57" fmla="*/ 7 h 44"/>
                    <a:gd name="T58" fmla="*/ 119 w 196"/>
                    <a:gd name="T59" fmla="*/ 9 h 44"/>
                    <a:gd name="T60" fmla="*/ 111 w 196"/>
                    <a:gd name="T61" fmla="*/ 12 h 44"/>
                    <a:gd name="T62" fmla="*/ 107 w 196"/>
                    <a:gd name="T63" fmla="*/ 8 h 44"/>
                    <a:gd name="T64" fmla="*/ 97 w 196"/>
                    <a:gd name="T65" fmla="*/ 8 h 44"/>
                    <a:gd name="T66" fmla="*/ 93 w 196"/>
                    <a:gd name="T67" fmla="*/ 14 h 44"/>
                    <a:gd name="T68" fmla="*/ 80 w 196"/>
                    <a:gd name="T69" fmla="*/ 17 h 44"/>
                    <a:gd name="T70" fmla="*/ 62 w 196"/>
                    <a:gd name="T71" fmla="*/ 21 h 44"/>
                    <a:gd name="T72" fmla="*/ 57 w 196"/>
                    <a:gd name="T73" fmla="*/ 21 h 44"/>
                    <a:gd name="T74" fmla="*/ 36 w 196"/>
                    <a:gd name="T75" fmla="*/ 24 h 44"/>
                    <a:gd name="T76" fmla="*/ 45 w 196"/>
                    <a:gd name="T77" fmla="*/ 29 h 44"/>
                    <a:gd name="T78" fmla="*/ 35 w 196"/>
                    <a:gd name="T79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6" h="44">
                      <a:moveTo>
                        <a:pt x="16" y="22"/>
                      </a:moveTo>
                      <a:cubicBezTo>
                        <a:pt x="13" y="23"/>
                        <a:pt x="9" y="25"/>
                        <a:pt x="7" y="29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8"/>
                        <a:pt x="0" y="32"/>
                        <a:pt x="4" y="36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9" y="30"/>
                        <a:pt x="8" y="37"/>
                        <a:pt x="11" y="39"/>
                      </a:cubicBezTo>
                      <a:cubicBezTo>
                        <a:pt x="15" y="37"/>
                        <a:pt x="17" y="28"/>
                        <a:pt x="20" y="30"/>
                      </a:cubicBezTo>
                      <a:cubicBezTo>
                        <a:pt x="22" y="30"/>
                        <a:pt x="22" y="32"/>
                        <a:pt x="21" y="34"/>
                      </a:cubicBezTo>
                      <a:cubicBezTo>
                        <a:pt x="25" y="34"/>
                        <a:pt x="25" y="27"/>
                        <a:pt x="28" y="26"/>
                      </a:cubicBezTo>
                      <a:cubicBezTo>
                        <a:pt x="30" y="44"/>
                        <a:pt x="38" y="21"/>
                        <a:pt x="44" y="31"/>
                      </a:cubicBezTo>
                      <a:cubicBezTo>
                        <a:pt x="47" y="30"/>
                        <a:pt x="51" y="31"/>
                        <a:pt x="55" y="27"/>
                      </a:cubicBezTo>
                      <a:cubicBezTo>
                        <a:pt x="53" y="32"/>
                        <a:pt x="59" y="27"/>
                        <a:pt x="58" y="32"/>
                      </a:cubicBezTo>
                      <a:cubicBezTo>
                        <a:pt x="58" y="22"/>
                        <a:pt x="70" y="36"/>
                        <a:pt x="70" y="23"/>
                      </a:cubicBezTo>
                      <a:cubicBezTo>
                        <a:pt x="75" y="26"/>
                        <a:pt x="70" y="22"/>
                        <a:pt x="76" y="24"/>
                      </a:cubicBezTo>
                      <a:cubicBezTo>
                        <a:pt x="76" y="26"/>
                        <a:pt x="75" y="26"/>
                        <a:pt x="75" y="26"/>
                      </a:cubicBezTo>
                      <a:cubicBezTo>
                        <a:pt x="78" y="29"/>
                        <a:pt x="78" y="20"/>
                        <a:pt x="81" y="26"/>
                      </a:cubicBezTo>
                      <a:cubicBezTo>
                        <a:pt x="86" y="26"/>
                        <a:pt x="81" y="22"/>
                        <a:pt x="84" y="19"/>
                      </a:cubicBezTo>
                      <a:cubicBezTo>
                        <a:pt x="90" y="20"/>
                        <a:pt x="88" y="22"/>
                        <a:pt x="92" y="27"/>
                      </a:cubicBezTo>
                      <a:cubicBezTo>
                        <a:pt x="92" y="20"/>
                        <a:pt x="95" y="23"/>
                        <a:pt x="97" y="20"/>
                      </a:cubicBezTo>
                      <a:cubicBezTo>
                        <a:pt x="97" y="20"/>
                        <a:pt x="93" y="19"/>
                        <a:pt x="95" y="16"/>
                      </a:cubicBezTo>
                      <a:cubicBezTo>
                        <a:pt x="101" y="17"/>
                        <a:pt x="99" y="12"/>
                        <a:pt x="105" y="9"/>
                      </a:cubicBezTo>
                      <a:cubicBezTo>
                        <a:pt x="109" y="16"/>
                        <a:pt x="99" y="10"/>
                        <a:pt x="105" y="15"/>
                      </a:cubicBezTo>
                      <a:cubicBezTo>
                        <a:pt x="102" y="19"/>
                        <a:pt x="99" y="18"/>
                        <a:pt x="97" y="24"/>
                      </a:cubicBezTo>
                      <a:cubicBezTo>
                        <a:pt x="102" y="24"/>
                        <a:pt x="108" y="22"/>
                        <a:pt x="113" y="19"/>
                      </a:cubicBezTo>
                      <a:cubicBezTo>
                        <a:pt x="116" y="19"/>
                        <a:pt x="112" y="22"/>
                        <a:pt x="114" y="22"/>
                      </a:cubicBezTo>
                      <a:cubicBezTo>
                        <a:pt x="120" y="25"/>
                        <a:pt x="122" y="15"/>
                        <a:pt x="126" y="17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8" y="16"/>
                        <a:pt x="135" y="21"/>
                        <a:pt x="139" y="18"/>
                      </a:cubicBezTo>
                      <a:cubicBezTo>
                        <a:pt x="139" y="16"/>
                        <a:pt x="138" y="15"/>
                        <a:pt x="139" y="14"/>
                      </a:cubicBezTo>
                      <a:cubicBezTo>
                        <a:pt x="139" y="23"/>
                        <a:pt x="145" y="9"/>
                        <a:pt x="150" y="15"/>
                      </a:cubicBezTo>
                      <a:cubicBezTo>
                        <a:pt x="150" y="9"/>
                        <a:pt x="154" y="6"/>
                        <a:pt x="157" y="5"/>
                      </a:cubicBezTo>
                      <a:cubicBezTo>
                        <a:pt x="158" y="6"/>
                        <a:pt x="158" y="8"/>
                        <a:pt x="158" y="10"/>
                      </a:cubicBezTo>
                      <a:cubicBezTo>
                        <a:pt x="153" y="7"/>
                        <a:pt x="154" y="16"/>
                        <a:pt x="150" y="19"/>
                      </a:cubicBezTo>
                      <a:cubicBezTo>
                        <a:pt x="153" y="16"/>
                        <a:pt x="159" y="19"/>
                        <a:pt x="161" y="14"/>
                      </a:cubicBezTo>
                      <a:cubicBezTo>
                        <a:pt x="161" y="19"/>
                        <a:pt x="161" y="19"/>
                        <a:pt x="161" y="19"/>
                      </a:cubicBezTo>
                      <a:cubicBezTo>
                        <a:pt x="165" y="19"/>
                        <a:pt x="164" y="9"/>
                        <a:pt x="169" y="12"/>
                      </a:cubicBezTo>
                      <a:cubicBezTo>
                        <a:pt x="168" y="16"/>
                        <a:pt x="168" y="16"/>
                        <a:pt x="168" y="16"/>
                      </a:cubicBezTo>
                      <a:cubicBezTo>
                        <a:pt x="178" y="14"/>
                        <a:pt x="189" y="19"/>
                        <a:pt x="196" y="11"/>
                      </a:cubicBezTo>
                      <a:cubicBezTo>
                        <a:pt x="196" y="9"/>
                        <a:pt x="192" y="3"/>
                        <a:pt x="192" y="1"/>
                      </a:cubicBezTo>
                      <a:cubicBezTo>
                        <a:pt x="187" y="3"/>
                        <a:pt x="185" y="8"/>
                        <a:pt x="182" y="11"/>
                      </a:cubicBezTo>
                      <a:cubicBezTo>
                        <a:pt x="182" y="6"/>
                        <a:pt x="182" y="6"/>
                        <a:pt x="182" y="6"/>
                      </a:cubicBezTo>
                      <a:cubicBezTo>
                        <a:pt x="181" y="9"/>
                        <a:pt x="177" y="12"/>
                        <a:pt x="180" y="14"/>
                      </a:cubicBezTo>
                      <a:cubicBezTo>
                        <a:pt x="177" y="17"/>
                        <a:pt x="177" y="10"/>
                        <a:pt x="174" y="13"/>
                      </a:cubicBezTo>
                      <a:cubicBezTo>
                        <a:pt x="174" y="8"/>
                        <a:pt x="176" y="7"/>
                        <a:pt x="176" y="3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4" y="3"/>
                        <a:pt x="171" y="4"/>
                        <a:pt x="172" y="2"/>
                      </a:cubicBezTo>
                      <a:cubicBezTo>
                        <a:pt x="167" y="9"/>
                        <a:pt x="165" y="0"/>
                        <a:pt x="159" y="3"/>
                      </a:cubicBezTo>
                      <a:cubicBezTo>
                        <a:pt x="163" y="4"/>
                        <a:pt x="163" y="4"/>
                        <a:pt x="163" y="4"/>
                      </a:cubicBezTo>
                      <a:cubicBezTo>
                        <a:pt x="163" y="7"/>
                        <a:pt x="161" y="7"/>
                        <a:pt x="160" y="8"/>
                      </a:cubicBezTo>
                      <a:cubicBezTo>
                        <a:pt x="158" y="4"/>
                        <a:pt x="157" y="4"/>
                        <a:pt x="154" y="3"/>
                      </a:cubicBezTo>
                      <a:cubicBezTo>
                        <a:pt x="152" y="5"/>
                        <a:pt x="151" y="11"/>
                        <a:pt x="148" y="11"/>
                      </a:cubicBezTo>
                      <a:cubicBezTo>
                        <a:pt x="148" y="5"/>
                        <a:pt x="143" y="8"/>
                        <a:pt x="142" y="4"/>
                      </a:cubicBezTo>
                      <a:cubicBezTo>
                        <a:pt x="142" y="9"/>
                        <a:pt x="136" y="6"/>
                        <a:pt x="136" y="10"/>
                      </a:cubicBezTo>
                      <a:cubicBezTo>
                        <a:pt x="134" y="11"/>
                        <a:pt x="132" y="10"/>
                        <a:pt x="131" y="7"/>
                      </a:cubicBezTo>
                      <a:cubicBezTo>
                        <a:pt x="133" y="6"/>
                        <a:pt x="133" y="6"/>
                        <a:pt x="133" y="6"/>
                      </a:cubicBezTo>
                      <a:cubicBezTo>
                        <a:pt x="131" y="6"/>
                        <a:pt x="131" y="6"/>
                        <a:pt x="131" y="6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0" y="5"/>
                        <a:pt x="130" y="9"/>
                        <a:pt x="128" y="7"/>
                      </a:cubicBezTo>
                      <a:cubicBezTo>
                        <a:pt x="128" y="5"/>
                        <a:pt x="129" y="5"/>
                        <a:pt x="129" y="4"/>
                      </a:cubicBezTo>
                      <a:cubicBezTo>
                        <a:pt x="125" y="4"/>
                        <a:pt x="123" y="13"/>
                        <a:pt x="119" y="9"/>
                      </a:cubicBezTo>
                      <a:cubicBezTo>
                        <a:pt x="119" y="11"/>
                        <a:pt x="114" y="12"/>
                        <a:pt x="116" y="18"/>
                      </a:cubicBezTo>
                      <a:cubicBezTo>
                        <a:pt x="114" y="16"/>
                        <a:pt x="115" y="11"/>
                        <a:pt x="111" y="12"/>
                      </a:cubicBezTo>
                      <a:cubicBezTo>
                        <a:pt x="110" y="17"/>
                        <a:pt x="107" y="11"/>
                        <a:pt x="105" y="14"/>
                      </a:cubicBezTo>
                      <a:cubicBezTo>
                        <a:pt x="108" y="9"/>
                        <a:pt x="105" y="13"/>
                        <a:pt x="107" y="8"/>
                      </a:cubicBezTo>
                      <a:cubicBezTo>
                        <a:pt x="105" y="6"/>
                        <a:pt x="102" y="13"/>
                        <a:pt x="98" y="12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6" y="10"/>
                        <a:pt x="94" y="14"/>
                        <a:pt x="92" y="10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90" y="12"/>
                        <a:pt x="86" y="14"/>
                        <a:pt x="83" y="10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75" y="11"/>
                        <a:pt x="69" y="17"/>
                        <a:pt x="66" y="24"/>
                      </a:cubicBezTo>
                      <a:cubicBezTo>
                        <a:pt x="65" y="24"/>
                        <a:pt x="62" y="23"/>
                        <a:pt x="62" y="21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1" y="19"/>
                        <a:pt x="58" y="15"/>
                        <a:pt x="57" y="21"/>
                      </a:cubicBezTo>
                      <a:cubicBezTo>
                        <a:pt x="54" y="23"/>
                        <a:pt x="55" y="17"/>
                        <a:pt x="53" y="16"/>
                      </a:cubicBezTo>
                      <a:cubicBezTo>
                        <a:pt x="48" y="25"/>
                        <a:pt x="37" y="12"/>
                        <a:pt x="36" y="24"/>
                      </a:cubicBezTo>
                      <a:cubicBezTo>
                        <a:pt x="39" y="24"/>
                        <a:pt x="43" y="26"/>
                        <a:pt x="47" y="25"/>
                      </a:cubicBezTo>
                      <a:cubicBezTo>
                        <a:pt x="46" y="27"/>
                        <a:pt x="47" y="29"/>
                        <a:pt x="45" y="29"/>
                      </a:cubicBezTo>
                      <a:cubicBezTo>
                        <a:pt x="41" y="30"/>
                        <a:pt x="39" y="26"/>
                        <a:pt x="35" y="28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27" y="13"/>
                        <a:pt x="23" y="32"/>
                        <a:pt x="16" y="2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3" name="Freeform 1478">
                  <a:extLst>
                    <a:ext uri="{FF2B5EF4-FFF2-40B4-BE49-F238E27FC236}">
                      <a16:creationId xmlns:a16="http://schemas.microsoft.com/office/drawing/2014/main" id="{1D0720AF-E461-DC46-81F2-80DC5334C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3" y="3056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1 w 4"/>
                    <a:gd name="T5" fmla="*/ 3 h 3"/>
                    <a:gd name="T6" fmla="*/ 4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4" name="Freeform 1479">
                  <a:extLst>
                    <a:ext uri="{FF2B5EF4-FFF2-40B4-BE49-F238E27FC236}">
                      <a16:creationId xmlns:a16="http://schemas.microsoft.com/office/drawing/2014/main" id="{CF19A98F-43E9-6C40-ADC0-D4F7973E2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2" y="3059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5" name="Freeform 1480">
                  <a:extLst>
                    <a:ext uri="{FF2B5EF4-FFF2-40B4-BE49-F238E27FC236}">
                      <a16:creationId xmlns:a16="http://schemas.microsoft.com/office/drawing/2014/main" id="{2F805FD5-CB73-0B4B-8722-19FA6CB63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3064"/>
                  <a:ext cx="2" cy="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2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6" name="Freeform 1481">
                  <a:extLst>
                    <a:ext uri="{FF2B5EF4-FFF2-40B4-BE49-F238E27FC236}">
                      <a16:creationId xmlns:a16="http://schemas.microsoft.com/office/drawing/2014/main" id="{252CBF13-8781-8540-8DE3-0E187C172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306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7" name="Freeform 1482">
                  <a:extLst>
                    <a:ext uri="{FF2B5EF4-FFF2-40B4-BE49-F238E27FC236}">
                      <a16:creationId xmlns:a16="http://schemas.microsoft.com/office/drawing/2014/main" id="{C4E16472-ED05-484F-82A8-1DA51919E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3064"/>
                  <a:ext cx="89" cy="23"/>
                </a:xfrm>
                <a:custGeom>
                  <a:avLst/>
                  <a:gdLst>
                    <a:gd name="T0" fmla="*/ 18 w 103"/>
                    <a:gd name="T1" fmla="*/ 16 h 27"/>
                    <a:gd name="T2" fmla="*/ 13 w 103"/>
                    <a:gd name="T3" fmla="*/ 21 h 27"/>
                    <a:gd name="T4" fmla="*/ 9 w 103"/>
                    <a:gd name="T5" fmla="*/ 17 h 27"/>
                    <a:gd name="T6" fmla="*/ 2 w 103"/>
                    <a:gd name="T7" fmla="*/ 26 h 27"/>
                    <a:gd name="T8" fmla="*/ 51 w 103"/>
                    <a:gd name="T9" fmla="*/ 18 h 27"/>
                    <a:gd name="T10" fmla="*/ 49 w 103"/>
                    <a:gd name="T11" fmla="*/ 21 h 27"/>
                    <a:gd name="T12" fmla="*/ 66 w 103"/>
                    <a:gd name="T13" fmla="*/ 14 h 27"/>
                    <a:gd name="T14" fmla="*/ 66 w 103"/>
                    <a:gd name="T15" fmla="*/ 21 h 27"/>
                    <a:gd name="T16" fmla="*/ 77 w 103"/>
                    <a:gd name="T17" fmla="*/ 18 h 27"/>
                    <a:gd name="T18" fmla="*/ 76 w 103"/>
                    <a:gd name="T19" fmla="*/ 15 h 27"/>
                    <a:gd name="T20" fmla="*/ 79 w 103"/>
                    <a:gd name="T21" fmla="*/ 16 h 27"/>
                    <a:gd name="T22" fmla="*/ 78 w 103"/>
                    <a:gd name="T23" fmla="*/ 15 h 27"/>
                    <a:gd name="T24" fmla="*/ 86 w 103"/>
                    <a:gd name="T25" fmla="*/ 14 h 27"/>
                    <a:gd name="T26" fmla="*/ 84 w 103"/>
                    <a:gd name="T27" fmla="*/ 15 h 27"/>
                    <a:gd name="T28" fmla="*/ 89 w 103"/>
                    <a:gd name="T29" fmla="*/ 13 h 27"/>
                    <a:gd name="T30" fmla="*/ 89 w 103"/>
                    <a:gd name="T31" fmla="*/ 17 h 27"/>
                    <a:gd name="T32" fmla="*/ 102 w 103"/>
                    <a:gd name="T33" fmla="*/ 10 h 27"/>
                    <a:gd name="T34" fmla="*/ 103 w 103"/>
                    <a:gd name="T35" fmla="*/ 6 h 27"/>
                    <a:gd name="T36" fmla="*/ 91 w 103"/>
                    <a:gd name="T37" fmla="*/ 10 h 27"/>
                    <a:gd name="T38" fmla="*/ 92 w 103"/>
                    <a:gd name="T39" fmla="*/ 10 h 27"/>
                    <a:gd name="T40" fmla="*/ 85 w 103"/>
                    <a:gd name="T41" fmla="*/ 12 h 27"/>
                    <a:gd name="T42" fmla="*/ 89 w 103"/>
                    <a:gd name="T43" fmla="*/ 6 h 27"/>
                    <a:gd name="T44" fmla="*/ 77 w 103"/>
                    <a:gd name="T45" fmla="*/ 3 h 27"/>
                    <a:gd name="T46" fmla="*/ 78 w 103"/>
                    <a:gd name="T47" fmla="*/ 3 h 27"/>
                    <a:gd name="T48" fmla="*/ 74 w 103"/>
                    <a:gd name="T49" fmla="*/ 5 h 27"/>
                    <a:gd name="T50" fmla="*/ 77 w 103"/>
                    <a:gd name="T51" fmla="*/ 8 h 27"/>
                    <a:gd name="T52" fmla="*/ 75 w 103"/>
                    <a:gd name="T53" fmla="*/ 14 h 27"/>
                    <a:gd name="T54" fmla="*/ 71 w 103"/>
                    <a:gd name="T55" fmla="*/ 15 h 27"/>
                    <a:gd name="T56" fmla="*/ 73 w 103"/>
                    <a:gd name="T57" fmla="*/ 9 h 27"/>
                    <a:gd name="T58" fmla="*/ 71 w 103"/>
                    <a:gd name="T59" fmla="*/ 12 h 27"/>
                    <a:gd name="T60" fmla="*/ 66 w 103"/>
                    <a:gd name="T61" fmla="*/ 6 h 27"/>
                    <a:gd name="T62" fmla="*/ 66 w 103"/>
                    <a:gd name="T63" fmla="*/ 12 h 27"/>
                    <a:gd name="T64" fmla="*/ 46 w 103"/>
                    <a:gd name="T65" fmla="*/ 14 h 27"/>
                    <a:gd name="T66" fmla="*/ 49 w 103"/>
                    <a:gd name="T67" fmla="*/ 10 h 27"/>
                    <a:gd name="T68" fmla="*/ 46 w 103"/>
                    <a:gd name="T69" fmla="*/ 14 h 27"/>
                    <a:gd name="T70" fmla="*/ 33 w 103"/>
                    <a:gd name="T71" fmla="*/ 13 h 27"/>
                    <a:gd name="T72" fmla="*/ 35 w 103"/>
                    <a:gd name="T73" fmla="*/ 16 h 27"/>
                    <a:gd name="T74" fmla="*/ 22 w 103"/>
                    <a:gd name="T75" fmla="*/ 16 h 27"/>
                    <a:gd name="T76" fmla="*/ 22 w 103"/>
                    <a:gd name="T77" fmla="*/ 16 h 27"/>
                    <a:gd name="T78" fmla="*/ 16 w 103"/>
                    <a:gd name="T79" fmla="*/ 23 h 27"/>
                    <a:gd name="T80" fmla="*/ 18 w 103"/>
                    <a:gd name="T81" fmla="*/ 1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3" h="27">
                      <a:moveTo>
                        <a:pt x="18" y="16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18"/>
                        <a:pt x="7" y="21"/>
                        <a:pt x="9" y="17"/>
                      </a:cubicBezTo>
                      <a:cubicBezTo>
                        <a:pt x="6" y="23"/>
                        <a:pt x="0" y="18"/>
                        <a:pt x="2" y="26"/>
                      </a:cubicBezTo>
                      <a:cubicBezTo>
                        <a:pt x="16" y="22"/>
                        <a:pt x="35" y="26"/>
                        <a:pt x="51" y="18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6" y="14"/>
                        <a:pt x="60" y="27"/>
                        <a:pt x="66" y="14"/>
                      </a:cubicBezTo>
                      <a:cubicBezTo>
                        <a:pt x="66" y="21"/>
                        <a:pt x="66" y="21"/>
                        <a:pt x="66" y="21"/>
                      </a:cubicBezTo>
                      <a:cubicBezTo>
                        <a:pt x="70" y="22"/>
                        <a:pt x="72" y="11"/>
                        <a:pt x="77" y="18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7" y="15"/>
                        <a:pt x="78" y="16"/>
                        <a:pt x="79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1" y="12"/>
                        <a:pt x="83" y="12"/>
                        <a:pt x="86" y="14"/>
                      </a:cubicBezTo>
                      <a:cubicBezTo>
                        <a:pt x="86" y="16"/>
                        <a:pt x="84" y="15"/>
                        <a:pt x="84" y="15"/>
                      </a:cubicBezTo>
                      <a:cubicBezTo>
                        <a:pt x="85" y="17"/>
                        <a:pt x="87" y="13"/>
                        <a:pt x="89" y="13"/>
                      </a:cubicBezTo>
                      <a:cubicBezTo>
                        <a:pt x="91" y="14"/>
                        <a:pt x="89" y="16"/>
                        <a:pt x="89" y="17"/>
                      </a:cubicBezTo>
                      <a:cubicBezTo>
                        <a:pt x="95" y="13"/>
                        <a:pt x="98" y="20"/>
                        <a:pt x="102" y="10"/>
                      </a:cubicBezTo>
                      <a:cubicBezTo>
                        <a:pt x="103" y="8"/>
                        <a:pt x="100" y="7"/>
                        <a:pt x="103" y="6"/>
                      </a:cubicBezTo>
                      <a:cubicBezTo>
                        <a:pt x="98" y="3"/>
                        <a:pt x="95" y="7"/>
                        <a:pt x="91" y="10"/>
                      </a:cubicBezTo>
                      <a:cubicBezTo>
                        <a:pt x="92" y="10"/>
                        <a:pt x="92" y="10"/>
                        <a:pt x="92" y="10"/>
                      </a:cubicBezTo>
                      <a:cubicBezTo>
                        <a:pt x="90" y="19"/>
                        <a:pt x="90" y="8"/>
                        <a:pt x="85" y="12"/>
                      </a:cubicBezTo>
                      <a:cubicBezTo>
                        <a:pt x="86" y="9"/>
                        <a:pt x="89" y="8"/>
                        <a:pt x="89" y="6"/>
                      </a:cubicBezTo>
                      <a:cubicBezTo>
                        <a:pt x="83" y="0"/>
                        <a:pt x="82" y="12"/>
                        <a:pt x="77" y="3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7" y="2"/>
                        <a:pt x="75" y="4"/>
                        <a:pt x="74" y="5"/>
                      </a:cubicBezTo>
                      <a:cubicBezTo>
                        <a:pt x="75" y="6"/>
                        <a:pt x="76" y="7"/>
                        <a:pt x="77" y="8"/>
                      </a:cubicBezTo>
                      <a:cubicBezTo>
                        <a:pt x="76" y="9"/>
                        <a:pt x="75" y="13"/>
                        <a:pt x="75" y="14"/>
                      </a:cubicBezTo>
                      <a:cubicBezTo>
                        <a:pt x="73" y="10"/>
                        <a:pt x="73" y="17"/>
                        <a:pt x="71" y="15"/>
                      </a:cubicBezTo>
                      <a:cubicBezTo>
                        <a:pt x="70" y="11"/>
                        <a:pt x="72" y="11"/>
                        <a:pt x="73" y="9"/>
                      </a:cubicBezTo>
                      <a:cubicBezTo>
                        <a:pt x="71" y="12"/>
                        <a:pt x="71" y="12"/>
                        <a:pt x="71" y="12"/>
                      </a:cubicBezTo>
                      <a:cubicBezTo>
                        <a:pt x="68" y="12"/>
                        <a:pt x="68" y="8"/>
                        <a:pt x="66" y="6"/>
                      </a:cubicBezTo>
                      <a:cubicBezTo>
                        <a:pt x="64" y="9"/>
                        <a:pt x="68" y="8"/>
                        <a:pt x="66" y="12"/>
                      </a:cubicBezTo>
                      <a:cubicBezTo>
                        <a:pt x="63" y="7"/>
                        <a:pt x="52" y="10"/>
                        <a:pt x="46" y="14"/>
                      </a:cubicBezTo>
                      <a:cubicBezTo>
                        <a:pt x="48" y="13"/>
                        <a:pt x="47" y="10"/>
                        <a:pt x="49" y="10"/>
                      </a:cubicBezTo>
                      <a:cubicBezTo>
                        <a:pt x="48" y="9"/>
                        <a:pt x="46" y="11"/>
                        <a:pt x="46" y="14"/>
                      </a:cubicBezTo>
                      <a:cubicBezTo>
                        <a:pt x="42" y="17"/>
                        <a:pt x="37" y="16"/>
                        <a:pt x="33" y="13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2" y="21"/>
                        <a:pt x="27" y="13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0" y="17"/>
                        <a:pt x="19" y="24"/>
                        <a:pt x="16" y="23"/>
                      </a:cubicBezTo>
                      <a:cubicBezTo>
                        <a:pt x="16" y="19"/>
                        <a:pt x="18" y="19"/>
                        <a:pt x="18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8" name="Freeform 1483">
                  <a:extLst>
                    <a:ext uri="{FF2B5EF4-FFF2-40B4-BE49-F238E27FC236}">
                      <a16:creationId xmlns:a16="http://schemas.microsoft.com/office/drawing/2014/main" id="{8422E8AD-68B1-A040-B6CC-32B7DA160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3079"/>
                  <a:ext cx="4" cy="8"/>
                </a:xfrm>
                <a:custGeom>
                  <a:avLst/>
                  <a:gdLst>
                    <a:gd name="T0" fmla="*/ 2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3 w 4"/>
                    <a:gd name="T7" fmla="*/ 7 h 9"/>
                    <a:gd name="T8" fmla="*/ 2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6"/>
                        <a:pt x="0" y="8"/>
                      </a:cubicBezTo>
                      <a:cubicBezTo>
                        <a:pt x="1" y="7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39" name="Freeform 1484">
                  <a:extLst>
                    <a:ext uri="{FF2B5EF4-FFF2-40B4-BE49-F238E27FC236}">
                      <a16:creationId xmlns:a16="http://schemas.microsoft.com/office/drawing/2014/main" id="{3C923F46-3693-3647-B3E4-5F7D3E755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3067"/>
                  <a:ext cx="62" cy="33"/>
                </a:xfrm>
                <a:custGeom>
                  <a:avLst/>
                  <a:gdLst>
                    <a:gd name="T0" fmla="*/ 38 w 72"/>
                    <a:gd name="T1" fmla="*/ 20 h 38"/>
                    <a:gd name="T2" fmla="*/ 37 w 72"/>
                    <a:gd name="T3" fmla="*/ 24 h 38"/>
                    <a:gd name="T4" fmla="*/ 58 w 72"/>
                    <a:gd name="T5" fmla="*/ 25 h 38"/>
                    <a:gd name="T6" fmla="*/ 64 w 72"/>
                    <a:gd name="T7" fmla="*/ 19 h 38"/>
                    <a:gd name="T8" fmla="*/ 65 w 72"/>
                    <a:gd name="T9" fmla="*/ 23 h 38"/>
                    <a:gd name="T10" fmla="*/ 70 w 72"/>
                    <a:gd name="T11" fmla="*/ 18 h 38"/>
                    <a:gd name="T12" fmla="*/ 67 w 72"/>
                    <a:gd name="T13" fmla="*/ 20 h 38"/>
                    <a:gd name="T14" fmla="*/ 68 w 72"/>
                    <a:gd name="T15" fmla="*/ 18 h 38"/>
                    <a:gd name="T16" fmla="*/ 64 w 72"/>
                    <a:gd name="T17" fmla="*/ 18 h 38"/>
                    <a:gd name="T18" fmla="*/ 65 w 72"/>
                    <a:gd name="T19" fmla="*/ 15 h 38"/>
                    <a:gd name="T20" fmla="*/ 56 w 72"/>
                    <a:gd name="T21" fmla="*/ 22 h 38"/>
                    <a:gd name="T22" fmla="*/ 56 w 72"/>
                    <a:gd name="T23" fmla="*/ 16 h 38"/>
                    <a:gd name="T24" fmla="*/ 47 w 72"/>
                    <a:gd name="T25" fmla="*/ 14 h 38"/>
                    <a:gd name="T26" fmla="*/ 48 w 72"/>
                    <a:gd name="T27" fmla="*/ 16 h 38"/>
                    <a:gd name="T28" fmla="*/ 49 w 72"/>
                    <a:gd name="T29" fmla="*/ 20 h 38"/>
                    <a:gd name="T30" fmla="*/ 45 w 72"/>
                    <a:gd name="T31" fmla="*/ 14 h 38"/>
                    <a:gd name="T32" fmla="*/ 28 w 72"/>
                    <a:gd name="T33" fmla="*/ 16 h 38"/>
                    <a:gd name="T34" fmla="*/ 21 w 72"/>
                    <a:gd name="T35" fmla="*/ 22 h 38"/>
                    <a:gd name="T36" fmla="*/ 24 w 72"/>
                    <a:gd name="T37" fmla="*/ 17 h 38"/>
                    <a:gd name="T38" fmla="*/ 19 w 72"/>
                    <a:gd name="T39" fmla="*/ 15 h 38"/>
                    <a:gd name="T40" fmla="*/ 3 w 72"/>
                    <a:gd name="T41" fmla="*/ 0 h 38"/>
                    <a:gd name="T42" fmla="*/ 14 w 72"/>
                    <a:gd name="T43" fmla="*/ 24 h 38"/>
                    <a:gd name="T44" fmla="*/ 20 w 72"/>
                    <a:gd name="T45" fmla="*/ 25 h 38"/>
                    <a:gd name="T46" fmla="*/ 27 w 72"/>
                    <a:gd name="T47" fmla="*/ 24 h 38"/>
                    <a:gd name="T48" fmla="*/ 38 w 72"/>
                    <a:gd name="T49" fmla="*/ 2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38">
                      <a:moveTo>
                        <a:pt x="38" y="20"/>
                      </a:moveTo>
                      <a:cubicBezTo>
                        <a:pt x="37" y="21"/>
                        <a:pt x="37" y="23"/>
                        <a:pt x="37" y="24"/>
                      </a:cubicBezTo>
                      <a:cubicBezTo>
                        <a:pt x="45" y="24"/>
                        <a:pt x="54" y="22"/>
                        <a:pt x="58" y="25"/>
                      </a:cubicBezTo>
                      <a:cubicBezTo>
                        <a:pt x="60" y="26"/>
                        <a:pt x="61" y="20"/>
                        <a:pt x="64" y="19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7" y="20"/>
                        <a:pt x="72" y="24"/>
                        <a:pt x="70" y="18"/>
                      </a:cubicBezTo>
                      <a:cubicBezTo>
                        <a:pt x="70" y="17"/>
                        <a:pt x="69" y="21"/>
                        <a:pt x="67" y="20"/>
                      </a:cubicBezTo>
                      <a:cubicBezTo>
                        <a:pt x="68" y="18"/>
                        <a:pt x="68" y="18"/>
                        <a:pt x="68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0" y="11"/>
                        <a:pt x="62" y="24"/>
                        <a:pt x="56" y="2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2" y="16"/>
                        <a:pt x="50" y="18"/>
                        <a:pt x="47" y="14"/>
                      </a:cubicBezTo>
                      <a:cubicBezTo>
                        <a:pt x="47" y="14"/>
                        <a:pt x="47" y="17"/>
                        <a:pt x="48" y="16"/>
                      </a:cubicBezTo>
                      <a:cubicBezTo>
                        <a:pt x="48" y="16"/>
                        <a:pt x="49" y="18"/>
                        <a:pt x="49" y="20"/>
                      </a:cubicBezTo>
                      <a:cubicBezTo>
                        <a:pt x="43" y="25"/>
                        <a:pt x="50" y="17"/>
                        <a:pt x="45" y="14"/>
                      </a:cubicBezTo>
                      <a:cubicBezTo>
                        <a:pt x="41" y="18"/>
                        <a:pt x="30" y="21"/>
                        <a:pt x="28" y="16"/>
                      </a:cubicBezTo>
                      <a:cubicBezTo>
                        <a:pt x="30" y="20"/>
                        <a:pt x="25" y="23"/>
                        <a:pt x="21" y="22"/>
                      </a:cubicBezTo>
                      <a:cubicBezTo>
                        <a:pt x="19" y="19"/>
                        <a:pt x="23" y="19"/>
                        <a:pt x="24" y="17"/>
                      </a:cubicBezTo>
                      <a:cubicBezTo>
                        <a:pt x="22" y="16"/>
                        <a:pt x="22" y="15"/>
                        <a:pt x="19" y="15"/>
                      </a:cubicBezTo>
                      <a:cubicBezTo>
                        <a:pt x="23" y="13"/>
                        <a:pt x="17" y="38"/>
                        <a:pt x="3" y="0"/>
                      </a:cubicBezTo>
                      <a:cubicBezTo>
                        <a:pt x="0" y="6"/>
                        <a:pt x="7" y="22"/>
                        <a:pt x="14" y="24"/>
                      </a:cubicBezTo>
                      <a:cubicBezTo>
                        <a:pt x="18" y="26"/>
                        <a:pt x="18" y="25"/>
                        <a:pt x="20" y="25"/>
                      </a:cubicBezTo>
                      <a:cubicBezTo>
                        <a:pt x="22" y="25"/>
                        <a:pt x="25" y="25"/>
                        <a:pt x="27" y="24"/>
                      </a:cubicBezTo>
                      <a:cubicBezTo>
                        <a:pt x="31" y="22"/>
                        <a:pt x="34" y="20"/>
                        <a:pt x="38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0" name="Freeform 1485">
                  <a:extLst>
                    <a:ext uri="{FF2B5EF4-FFF2-40B4-BE49-F238E27FC236}">
                      <a16:creationId xmlns:a16="http://schemas.microsoft.com/office/drawing/2014/main" id="{C05A7867-5BDA-2243-B8DA-9F14AD54B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6" y="3088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1" name="Freeform 1486">
                  <a:extLst>
                    <a:ext uri="{FF2B5EF4-FFF2-40B4-BE49-F238E27FC236}">
                      <a16:creationId xmlns:a16="http://schemas.microsoft.com/office/drawing/2014/main" id="{C76E84D6-3355-0947-BAA4-079199F97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1" y="3112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2" name="Freeform 1487">
                  <a:extLst>
                    <a:ext uri="{FF2B5EF4-FFF2-40B4-BE49-F238E27FC236}">
                      <a16:creationId xmlns:a16="http://schemas.microsoft.com/office/drawing/2014/main" id="{629E8772-B359-964A-95B1-9CBC3CB48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" y="3102"/>
                  <a:ext cx="11" cy="14"/>
                </a:xfrm>
                <a:custGeom>
                  <a:avLst/>
                  <a:gdLst>
                    <a:gd name="T0" fmla="*/ 5 w 12"/>
                    <a:gd name="T1" fmla="*/ 0 h 17"/>
                    <a:gd name="T2" fmla="*/ 2 w 12"/>
                    <a:gd name="T3" fmla="*/ 2 h 17"/>
                    <a:gd name="T4" fmla="*/ 6 w 12"/>
                    <a:gd name="T5" fmla="*/ 17 h 17"/>
                    <a:gd name="T6" fmla="*/ 12 w 12"/>
                    <a:gd name="T7" fmla="*/ 7 h 17"/>
                    <a:gd name="T8" fmla="*/ 6 w 12"/>
                    <a:gd name="T9" fmla="*/ 10 h 17"/>
                    <a:gd name="T10" fmla="*/ 10 w 12"/>
                    <a:gd name="T11" fmla="*/ 4 h 17"/>
                    <a:gd name="T12" fmla="*/ 5 w 12"/>
                    <a:gd name="T13" fmla="*/ 5 h 17"/>
                    <a:gd name="T14" fmla="*/ 5 w 12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7">
                      <a:moveTo>
                        <a:pt x="5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2"/>
                        <a:pt x="0" y="9"/>
                        <a:pt x="6" y="17"/>
                      </a:cubicBezTo>
                      <a:cubicBezTo>
                        <a:pt x="8" y="15"/>
                        <a:pt x="12" y="11"/>
                        <a:pt x="12" y="7"/>
                      </a:cubicBezTo>
                      <a:cubicBezTo>
                        <a:pt x="10" y="8"/>
                        <a:pt x="8" y="12"/>
                        <a:pt x="6" y="10"/>
                      </a:cubicBezTo>
                      <a:cubicBezTo>
                        <a:pt x="7" y="7"/>
                        <a:pt x="9" y="8"/>
                        <a:pt x="10" y="4"/>
                      </a:cubicBezTo>
                      <a:cubicBezTo>
                        <a:pt x="7" y="1"/>
                        <a:pt x="8" y="6"/>
                        <a:pt x="5" y="5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3" name="Freeform 1488">
                  <a:extLst>
                    <a:ext uri="{FF2B5EF4-FFF2-40B4-BE49-F238E27FC236}">
                      <a16:creationId xmlns:a16="http://schemas.microsoft.com/office/drawing/2014/main" id="{EDB4307D-8077-7C45-8E79-2B0F46950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" y="3107"/>
                  <a:ext cx="1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4" name="Freeform 1489">
                  <a:extLst>
                    <a:ext uri="{FF2B5EF4-FFF2-40B4-BE49-F238E27FC236}">
                      <a16:creationId xmlns:a16="http://schemas.microsoft.com/office/drawing/2014/main" id="{E5B8988C-D866-1F40-85F9-F579EC915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6" y="3108"/>
                  <a:ext cx="4" cy="6"/>
                </a:xfrm>
                <a:custGeom>
                  <a:avLst/>
                  <a:gdLst>
                    <a:gd name="T0" fmla="*/ 3 w 4"/>
                    <a:gd name="T1" fmla="*/ 5 h 7"/>
                    <a:gd name="T2" fmla="*/ 3 w 4"/>
                    <a:gd name="T3" fmla="*/ 0 h 7"/>
                    <a:gd name="T4" fmla="*/ 0 w 4"/>
                    <a:gd name="T5" fmla="*/ 7 h 7"/>
                    <a:gd name="T6" fmla="*/ 3 w 4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3" y="5"/>
                      </a:moveTo>
                      <a:cubicBezTo>
                        <a:pt x="1" y="4"/>
                        <a:pt x="4" y="1"/>
                        <a:pt x="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5" name="Freeform 1490">
                  <a:extLst>
                    <a:ext uri="{FF2B5EF4-FFF2-40B4-BE49-F238E27FC236}">
                      <a16:creationId xmlns:a16="http://schemas.microsoft.com/office/drawing/2014/main" id="{8305F6C6-17FF-D54D-A0AB-20CA4B531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0" y="311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6" name="Freeform 1491">
                  <a:extLst>
                    <a:ext uri="{FF2B5EF4-FFF2-40B4-BE49-F238E27FC236}">
                      <a16:creationId xmlns:a16="http://schemas.microsoft.com/office/drawing/2014/main" id="{8CF4F947-1F4B-D045-91A2-397FD1F66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" y="3103"/>
                  <a:ext cx="8" cy="10"/>
                </a:xfrm>
                <a:custGeom>
                  <a:avLst/>
                  <a:gdLst>
                    <a:gd name="T0" fmla="*/ 0 w 10"/>
                    <a:gd name="T1" fmla="*/ 9 h 11"/>
                    <a:gd name="T2" fmla="*/ 4 w 10"/>
                    <a:gd name="T3" fmla="*/ 9 h 11"/>
                    <a:gd name="T4" fmla="*/ 4 w 10"/>
                    <a:gd name="T5" fmla="*/ 9 h 11"/>
                    <a:gd name="T6" fmla="*/ 6 w 10"/>
                    <a:gd name="T7" fmla="*/ 3 h 11"/>
                    <a:gd name="T8" fmla="*/ 10 w 10"/>
                    <a:gd name="T9" fmla="*/ 4 h 11"/>
                    <a:gd name="T10" fmla="*/ 8 w 10"/>
                    <a:gd name="T11" fmla="*/ 0 h 11"/>
                    <a:gd name="T12" fmla="*/ 0 w 10"/>
                    <a:gd name="T1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0" y="9"/>
                      </a:moveTo>
                      <a:cubicBezTo>
                        <a:pt x="1" y="11"/>
                        <a:pt x="2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6"/>
                        <a:pt x="4" y="2"/>
                        <a:pt x="6" y="3"/>
                      </a:cubicBezTo>
                      <a:cubicBezTo>
                        <a:pt x="8" y="2"/>
                        <a:pt x="8" y="7"/>
                        <a:pt x="10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7" name="Freeform 1492">
                  <a:extLst>
                    <a:ext uri="{FF2B5EF4-FFF2-40B4-BE49-F238E27FC236}">
                      <a16:creationId xmlns:a16="http://schemas.microsoft.com/office/drawing/2014/main" id="{6F2DC862-2475-D449-BCC2-311397908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310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8" name="Freeform 1493">
                  <a:extLst>
                    <a:ext uri="{FF2B5EF4-FFF2-40B4-BE49-F238E27FC236}">
                      <a16:creationId xmlns:a16="http://schemas.microsoft.com/office/drawing/2014/main" id="{B9487E3B-6616-B347-A5B4-4EC7173BA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5" y="3109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49" name="Freeform 1494">
                  <a:extLst>
                    <a:ext uri="{FF2B5EF4-FFF2-40B4-BE49-F238E27FC236}">
                      <a16:creationId xmlns:a16="http://schemas.microsoft.com/office/drawing/2014/main" id="{4173D85F-1C19-5C40-8092-EF7B30544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" y="3100"/>
                  <a:ext cx="8" cy="12"/>
                </a:xfrm>
                <a:custGeom>
                  <a:avLst/>
                  <a:gdLst>
                    <a:gd name="T0" fmla="*/ 3 w 9"/>
                    <a:gd name="T1" fmla="*/ 12 h 14"/>
                    <a:gd name="T2" fmla="*/ 9 w 9"/>
                    <a:gd name="T3" fmla="*/ 9 h 14"/>
                    <a:gd name="T4" fmla="*/ 5 w 9"/>
                    <a:gd name="T5" fmla="*/ 0 h 14"/>
                    <a:gd name="T6" fmla="*/ 1 w 9"/>
                    <a:gd name="T7" fmla="*/ 2 h 14"/>
                    <a:gd name="T8" fmla="*/ 3 w 9"/>
                    <a:gd name="T9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3" y="12"/>
                      </a:moveTo>
                      <a:cubicBezTo>
                        <a:pt x="4" y="6"/>
                        <a:pt x="8" y="14"/>
                        <a:pt x="9" y="9"/>
                      </a:cubicBezTo>
                      <a:cubicBezTo>
                        <a:pt x="6" y="9"/>
                        <a:pt x="4" y="4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0" name="Freeform 1495">
                  <a:extLst>
                    <a:ext uri="{FF2B5EF4-FFF2-40B4-BE49-F238E27FC236}">
                      <a16:creationId xmlns:a16="http://schemas.microsoft.com/office/drawing/2014/main" id="{2DA22A9C-5791-C345-B4A0-7A3B0546A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" y="30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1" name="Freeform 1496">
                  <a:extLst>
                    <a:ext uri="{FF2B5EF4-FFF2-40B4-BE49-F238E27FC236}">
                      <a16:creationId xmlns:a16="http://schemas.microsoft.com/office/drawing/2014/main" id="{04BA5878-2103-4246-A24A-8CE196B95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3092"/>
                  <a:ext cx="16" cy="15"/>
                </a:xfrm>
                <a:custGeom>
                  <a:avLst/>
                  <a:gdLst>
                    <a:gd name="T0" fmla="*/ 0 w 19"/>
                    <a:gd name="T1" fmla="*/ 15 h 17"/>
                    <a:gd name="T2" fmla="*/ 8 w 19"/>
                    <a:gd name="T3" fmla="*/ 9 h 17"/>
                    <a:gd name="T4" fmla="*/ 6 w 19"/>
                    <a:gd name="T5" fmla="*/ 14 h 17"/>
                    <a:gd name="T6" fmla="*/ 13 w 19"/>
                    <a:gd name="T7" fmla="*/ 11 h 17"/>
                    <a:gd name="T8" fmla="*/ 9 w 19"/>
                    <a:gd name="T9" fmla="*/ 17 h 17"/>
                    <a:gd name="T10" fmla="*/ 16 w 19"/>
                    <a:gd name="T11" fmla="*/ 11 h 17"/>
                    <a:gd name="T12" fmla="*/ 19 w 19"/>
                    <a:gd name="T13" fmla="*/ 16 h 17"/>
                    <a:gd name="T14" fmla="*/ 19 w 19"/>
                    <a:gd name="T15" fmla="*/ 9 h 17"/>
                    <a:gd name="T16" fmla="*/ 15 w 19"/>
                    <a:gd name="T17" fmla="*/ 9 h 17"/>
                    <a:gd name="T18" fmla="*/ 17 w 19"/>
                    <a:gd name="T19" fmla="*/ 6 h 17"/>
                    <a:gd name="T20" fmla="*/ 6 w 19"/>
                    <a:gd name="T21" fmla="*/ 1 h 17"/>
                    <a:gd name="T22" fmla="*/ 0 w 19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1"/>
                        <a:pt x="7" y="13"/>
                        <a:pt x="6" y="14"/>
                      </a:cubicBezTo>
                      <a:cubicBezTo>
                        <a:pt x="9" y="15"/>
                        <a:pt x="10" y="10"/>
                        <a:pt x="13" y="11"/>
                      </a:cubicBezTo>
                      <a:cubicBezTo>
                        <a:pt x="13" y="17"/>
                        <a:pt x="7" y="11"/>
                        <a:pt x="9" y="17"/>
                      </a:cubicBezTo>
                      <a:cubicBezTo>
                        <a:pt x="11" y="17"/>
                        <a:pt x="14" y="16"/>
                        <a:pt x="16" y="11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7" y="7"/>
                        <a:pt x="16" y="14"/>
                        <a:pt x="15" y="9"/>
                      </a:cubicBezTo>
                      <a:cubicBezTo>
                        <a:pt x="15" y="7"/>
                        <a:pt x="16" y="6"/>
                        <a:pt x="17" y="6"/>
                      </a:cubicBezTo>
                      <a:cubicBezTo>
                        <a:pt x="15" y="7"/>
                        <a:pt x="11" y="0"/>
                        <a:pt x="6" y="1"/>
                      </a:cubicBezTo>
                      <a:cubicBezTo>
                        <a:pt x="1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Freeform 1497">
                  <a:extLst>
                    <a:ext uri="{FF2B5EF4-FFF2-40B4-BE49-F238E27FC236}">
                      <a16:creationId xmlns:a16="http://schemas.microsoft.com/office/drawing/2014/main" id="{DFC4409A-6540-1A4D-BB73-FF32D8BB8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8" y="3097"/>
                  <a:ext cx="1" cy="3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3" name="Freeform 1498">
                  <a:extLst>
                    <a:ext uri="{FF2B5EF4-FFF2-40B4-BE49-F238E27FC236}">
                      <a16:creationId xmlns:a16="http://schemas.microsoft.com/office/drawing/2014/main" id="{EAFEF6CA-B22E-7E44-A3E5-9593C79AC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3093"/>
                  <a:ext cx="14" cy="16"/>
                </a:xfrm>
                <a:custGeom>
                  <a:avLst/>
                  <a:gdLst>
                    <a:gd name="T0" fmla="*/ 11 w 17"/>
                    <a:gd name="T1" fmla="*/ 16 h 18"/>
                    <a:gd name="T2" fmla="*/ 15 w 17"/>
                    <a:gd name="T3" fmla="*/ 12 h 18"/>
                    <a:gd name="T4" fmla="*/ 16 w 17"/>
                    <a:gd name="T5" fmla="*/ 15 h 18"/>
                    <a:gd name="T6" fmla="*/ 16 w 17"/>
                    <a:gd name="T7" fmla="*/ 9 h 18"/>
                    <a:gd name="T8" fmla="*/ 9 w 17"/>
                    <a:gd name="T9" fmla="*/ 13 h 18"/>
                    <a:gd name="T10" fmla="*/ 6 w 17"/>
                    <a:gd name="T11" fmla="*/ 4 h 18"/>
                    <a:gd name="T12" fmla="*/ 11 w 17"/>
                    <a:gd name="T13" fmla="*/ 6 h 18"/>
                    <a:gd name="T14" fmla="*/ 0 w 17"/>
                    <a:gd name="T15" fmla="*/ 8 h 18"/>
                    <a:gd name="T16" fmla="*/ 2 w 17"/>
                    <a:gd name="T17" fmla="*/ 10 h 18"/>
                    <a:gd name="T18" fmla="*/ 0 w 17"/>
                    <a:gd name="T19" fmla="*/ 12 h 18"/>
                    <a:gd name="T20" fmla="*/ 11 w 17"/>
                    <a:gd name="T21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6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6" y="14"/>
                        <a:pt x="16" y="15"/>
                      </a:cubicBezTo>
                      <a:cubicBezTo>
                        <a:pt x="16" y="13"/>
                        <a:pt x="17" y="11"/>
                        <a:pt x="16" y="9"/>
                      </a:cubicBezTo>
                      <a:cubicBezTo>
                        <a:pt x="14" y="4"/>
                        <a:pt x="11" y="12"/>
                        <a:pt x="9" y="13"/>
                      </a:cubicBezTo>
                      <a:cubicBezTo>
                        <a:pt x="3" y="11"/>
                        <a:pt x="9" y="10"/>
                        <a:pt x="6" y="4"/>
                      </a:cubicBezTo>
                      <a:cubicBezTo>
                        <a:pt x="8" y="4"/>
                        <a:pt x="8" y="6"/>
                        <a:pt x="11" y="6"/>
                      </a:cubicBezTo>
                      <a:cubicBezTo>
                        <a:pt x="6" y="0"/>
                        <a:pt x="2" y="6"/>
                        <a:pt x="0" y="8"/>
                      </a:cubicBezTo>
                      <a:cubicBezTo>
                        <a:pt x="1" y="9"/>
                        <a:pt x="1" y="11"/>
                        <a:pt x="2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7"/>
                        <a:pt x="5" y="18"/>
                        <a:pt x="11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Freeform 1499">
                  <a:extLst>
                    <a:ext uri="{FF2B5EF4-FFF2-40B4-BE49-F238E27FC236}">
                      <a16:creationId xmlns:a16="http://schemas.microsoft.com/office/drawing/2014/main" id="{36C2E76E-D5A0-E041-839B-E59B2A9AD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3106"/>
                  <a:ext cx="1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5" name="Freeform 1500">
                  <a:extLst>
                    <a:ext uri="{FF2B5EF4-FFF2-40B4-BE49-F238E27FC236}">
                      <a16:creationId xmlns:a16="http://schemas.microsoft.com/office/drawing/2014/main" id="{9E796CE7-761B-CB44-8AB5-BF4051AA8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" y="310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6" name="Freeform 1501">
                  <a:extLst>
                    <a:ext uri="{FF2B5EF4-FFF2-40B4-BE49-F238E27FC236}">
                      <a16:creationId xmlns:a16="http://schemas.microsoft.com/office/drawing/2014/main" id="{CED14B4C-0529-C342-A438-E0F67033F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" y="3106"/>
                  <a:ext cx="2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7" name="Freeform 1502">
                  <a:extLst>
                    <a:ext uri="{FF2B5EF4-FFF2-40B4-BE49-F238E27FC236}">
                      <a16:creationId xmlns:a16="http://schemas.microsoft.com/office/drawing/2014/main" id="{CD995A34-AC7F-6D4D-A699-A6FEAF738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3097"/>
                  <a:ext cx="91" cy="25"/>
                </a:xfrm>
                <a:custGeom>
                  <a:avLst/>
                  <a:gdLst>
                    <a:gd name="T0" fmla="*/ 1 w 106"/>
                    <a:gd name="T1" fmla="*/ 14 h 29"/>
                    <a:gd name="T2" fmla="*/ 4 w 106"/>
                    <a:gd name="T3" fmla="*/ 17 h 29"/>
                    <a:gd name="T4" fmla="*/ 0 w 106"/>
                    <a:gd name="T5" fmla="*/ 22 h 29"/>
                    <a:gd name="T6" fmla="*/ 1 w 106"/>
                    <a:gd name="T7" fmla="*/ 29 h 29"/>
                    <a:gd name="T8" fmla="*/ 9 w 106"/>
                    <a:gd name="T9" fmla="*/ 26 h 29"/>
                    <a:gd name="T10" fmla="*/ 9 w 106"/>
                    <a:gd name="T11" fmla="*/ 29 h 29"/>
                    <a:gd name="T12" fmla="*/ 25 w 106"/>
                    <a:gd name="T13" fmla="*/ 26 h 29"/>
                    <a:gd name="T14" fmla="*/ 36 w 106"/>
                    <a:gd name="T15" fmla="*/ 23 h 29"/>
                    <a:gd name="T16" fmla="*/ 80 w 106"/>
                    <a:gd name="T17" fmla="*/ 19 h 29"/>
                    <a:gd name="T18" fmla="*/ 81 w 106"/>
                    <a:gd name="T19" fmla="*/ 12 h 29"/>
                    <a:gd name="T20" fmla="*/ 85 w 106"/>
                    <a:gd name="T21" fmla="*/ 15 h 29"/>
                    <a:gd name="T22" fmla="*/ 83 w 106"/>
                    <a:gd name="T23" fmla="*/ 16 h 29"/>
                    <a:gd name="T24" fmla="*/ 95 w 106"/>
                    <a:gd name="T25" fmla="*/ 15 h 29"/>
                    <a:gd name="T26" fmla="*/ 94 w 106"/>
                    <a:gd name="T27" fmla="*/ 8 h 29"/>
                    <a:gd name="T28" fmla="*/ 101 w 106"/>
                    <a:gd name="T29" fmla="*/ 15 h 29"/>
                    <a:gd name="T30" fmla="*/ 105 w 106"/>
                    <a:gd name="T31" fmla="*/ 10 h 29"/>
                    <a:gd name="T32" fmla="*/ 100 w 106"/>
                    <a:gd name="T33" fmla="*/ 5 h 29"/>
                    <a:gd name="T34" fmla="*/ 103 w 106"/>
                    <a:gd name="T35" fmla="*/ 2 h 29"/>
                    <a:gd name="T36" fmla="*/ 75 w 106"/>
                    <a:gd name="T37" fmla="*/ 15 h 29"/>
                    <a:gd name="T38" fmla="*/ 76 w 106"/>
                    <a:gd name="T39" fmla="*/ 11 h 29"/>
                    <a:gd name="T40" fmla="*/ 58 w 106"/>
                    <a:gd name="T41" fmla="*/ 10 h 29"/>
                    <a:gd name="T42" fmla="*/ 52 w 106"/>
                    <a:gd name="T43" fmla="*/ 17 h 29"/>
                    <a:gd name="T44" fmla="*/ 48 w 106"/>
                    <a:gd name="T45" fmla="*/ 15 h 29"/>
                    <a:gd name="T46" fmla="*/ 48 w 106"/>
                    <a:gd name="T47" fmla="*/ 18 h 29"/>
                    <a:gd name="T48" fmla="*/ 42 w 106"/>
                    <a:gd name="T49" fmla="*/ 15 h 29"/>
                    <a:gd name="T50" fmla="*/ 42 w 106"/>
                    <a:gd name="T51" fmla="*/ 23 h 29"/>
                    <a:gd name="T52" fmla="*/ 30 w 106"/>
                    <a:gd name="T53" fmla="*/ 13 h 29"/>
                    <a:gd name="T54" fmla="*/ 32 w 106"/>
                    <a:gd name="T55" fmla="*/ 17 h 29"/>
                    <a:gd name="T56" fmla="*/ 30 w 106"/>
                    <a:gd name="T57" fmla="*/ 21 h 29"/>
                    <a:gd name="T58" fmla="*/ 28 w 106"/>
                    <a:gd name="T59" fmla="*/ 14 h 29"/>
                    <a:gd name="T60" fmla="*/ 21 w 106"/>
                    <a:gd name="T61" fmla="*/ 19 h 29"/>
                    <a:gd name="T62" fmla="*/ 22 w 106"/>
                    <a:gd name="T63" fmla="*/ 22 h 29"/>
                    <a:gd name="T64" fmla="*/ 11 w 106"/>
                    <a:gd name="T65" fmla="*/ 21 h 29"/>
                    <a:gd name="T66" fmla="*/ 15 w 106"/>
                    <a:gd name="T67" fmla="*/ 14 h 29"/>
                    <a:gd name="T68" fmla="*/ 12 w 106"/>
                    <a:gd name="T69" fmla="*/ 11 h 29"/>
                    <a:gd name="T70" fmla="*/ 6 w 106"/>
                    <a:gd name="T71" fmla="*/ 20 h 29"/>
                    <a:gd name="T72" fmla="*/ 1 w 106"/>
                    <a:gd name="T7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6" h="29">
                      <a:moveTo>
                        <a:pt x="1" y="14"/>
                      </a:moveTo>
                      <a:cubicBezTo>
                        <a:pt x="1" y="17"/>
                        <a:pt x="2" y="18"/>
                        <a:pt x="4" y="17"/>
                      </a:cubicBezTo>
                      <a:cubicBezTo>
                        <a:pt x="4" y="21"/>
                        <a:pt x="2" y="20"/>
                        <a:pt x="0" y="22"/>
                      </a:cubicBezTo>
                      <a:cubicBezTo>
                        <a:pt x="3" y="24"/>
                        <a:pt x="0" y="26"/>
                        <a:pt x="1" y="29"/>
                      </a:cubicBezTo>
                      <a:cubicBezTo>
                        <a:pt x="4" y="29"/>
                        <a:pt x="5" y="25"/>
                        <a:pt x="9" y="26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4" y="27"/>
                        <a:pt x="20" y="23"/>
                        <a:pt x="25" y="26"/>
                      </a:cubicBezTo>
                      <a:cubicBezTo>
                        <a:pt x="29" y="27"/>
                        <a:pt x="32" y="26"/>
                        <a:pt x="36" y="23"/>
                      </a:cubicBezTo>
                      <a:cubicBezTo>
                        <a:pt x="50" y="23"/>
                        <a:pt x="64" y="18"/>
                        <a:pt x="80" y="19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3" y="15"/>
                        <a:pt x="85" y="11"/>
                        <a:pt x="85" y="15"/>
                      </a:cubicBezTo>
                      <a:cubicBezTo>
                        <a:pt x="84" y="15"/>
                        <a:pt x="84" y="16"/>
                        <a:pt x="83" y="16"/>
                      </a:cubicBezTo>
                      <a:cubicBezTo>
                        <a:pt x="87" y="21"/>
                        <a:pt x="91" y="14"/>
                        <a:pt x="95" y="15"/>
                      </a:cubicBezTo>
                      <a:cubicBezTo>
                        <a:pt x="95" y="14"/>
                        <a:pt x="93" y="9"/>
                        <a:pt x="94" y="8"/>
                      </a:cubicBezTo>
                      <a:cubicBezTo>
                        <a:pt x="95" y="15"/>
                        <a:pt x="99" y="7"/>
                        <a:pt x="101" y="15"/>
                      </a:cubicBezTo>
                      <a:cubicBezTo>
                        <a:pt x="106" y="17"/>
                        <a:pt x="101" y="9"/>
                        <a:pt x="105" y="10"/>
                      </a:cubicBezTo>
                      <a:cubicBezTo>
                        <a:pt x="105" y="6"/>
                        <a:pt x="101" y="8"/>
                        <a:pt x="100" y="5"/>
                      </a:cubicBezTo>
                      <a:cubicBezTo>
                        <a:pt x="101" y="2"/>
                        <a:pt x="104" y="6"/>
                        <a:pt x="103" y="2"/>
                      </a:cubicBezTo>
                      <a:cubicBezTo>
                        <a:pt x="96" y="0"/>
                        <a:pt x="85" y="11"/>
                        <a:pt x="75" y="15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1" y="14"/>
                        <a:pt x="62" y="16"/>
                        <a:pt x="58" y="10"/>
                      </a:cubicBezTo>
                      <a:cubicBezTo>
                        <a:pt x="59" y="13"/>
                        <a:pt x="50" y="9"/>
                        <a:pt x="52" y="17"/>
                      </a:cubicBezTo>
                      <a:cubicBezTo>
                        <a:pt x="50" y="15"/>
                        <a:pt x="50" y="16"/>
                        <a:pt x="48" y="15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5" y="18"/>
                        <a:pt x="45" y="14"/>
                        <a:pt x="42" y="15"/>
                      </a:cubicBezTo>
                      <a:cubicBezTo>
                        <a:pt x="45" y="18"/>
                        <a:pt x="43" y="19"/>
                        <a:pt x="42" y="23"/>
                      </a:cubicBezTo>
                      <a:cubicBezTo>
                        <a:pt x="38" y="19"/>
                        <a:pt x="34" y="16"/>
                        <a:pt x="30" y="13"/>
                      </a:cubicBezTo>
                      <a:cubicBezTo>
                        <a:pt x="31" y="14"/>
                        <a:pt x="31" y="16"/>
                        <a:pt x="32" y="17"/>
                      </a:cubicBezTo>
                      <a:cubicBezTo>
                        <a:pt x="30" y="16"/>
                        <a:pt x="31" y="19"/>
                        <a:pt x="30" y="21"/>
                      </a:cubicBezTo>
                      <a:cubicBezTo>
                        <a:pt x="28" y="21"/>
                        <a:pt x="28" y="16"/>
                        <a:pt x="28" y="14"/>
                      </a:cubicBezTo>
                      <a:cubicBezTo>
                        <a:pt x="24" y="13"/>
                        <a:pt x="24" y="22"/>
                        <a:pt x="21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18" y="23"/>
                        <a:pt x="15" y="20"/>
                        <a:pt x="11" y="21"/>
                      </a:cubicBezTo>
                      <a:cubicBezTo>
                        <a:pt x="9" y="16"/>
                        <a:pt x="14" y="16"/>
                        <a:pt x="15" y="14"/>
                      </a:cubicBezTo>
                      <a:cubicBezTo>
                        <a:pt x="15" y="13"/>
                        <a:pt x="13" y="13"/>
                        <a:pt x="12" y="11"/>
                      </a:cubicBezTo>
                      <a:cubicBezTo>
                        <a:pt x="11" y="14"/>
                        <a:pt x="8" y="18"/>
                        <a:pt x="6" y="20"/>
                      </a:cubicBezTo>
                      <a:cubicBezTo>
                        <a:pt x="8" y="14"/>
                        <a:pt x="2" y="15"/>
                        <a:pt x="1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8" name="Freeform 1503">
                  <a:extLst>
                    <a:ext uri="{FF2B5EF4-FFF2-40B4-BE49-F238E27FC236}">
                      <a16:creationId xmlns:a16="http://schemas.microsoft.com/office/drawing/2014/main" id="{A0C7F425-7B13-F947-8D78-3A2305E52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310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9" name="Freeform 1504">
                  <a:extLst>
                    <a:ext uri="{FF2B5EF4-FFF2-40B4-BE49-F238E27FC236}">
                      <a16:creationId xmlns:a16="http://schemas.microsoft.com/office/drawing/2014/main" id="{CB98BA25-5431-2344-A39F-3A79DB243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31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0" name="Freeform 1505">
                  <a:extLst>
                    <a:ext uri="{FF2B5EF4-FFF2-40B4-BE49-F238E27FC236}">
                      <a16:creationId xmlns:a16="http://schemas.microsoft.com/office/drawing/2014/main" id="{269CCBA5-443F-9042-AF7C-7CB1B399F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311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1" name="Freeform 1506">
                  <a:extLst>
                    <a:ext uri="{FF2B5EF4-FFF2-40B4-BE49-F238E27FC236}">
                      <a16:creationId xmlns:a16="http://schemas.microsoft.com/office/drawing/2014/main" id="{3BD33FF6-93E9-E247-A5BC-B4AAFC75D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3" y="3104"/>
                  <a:ext cx="2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2" name="Freeform 1507">
                  <a:extLst>
                    <a:ext uri="{FF2B5EF4-FFF2-40B4-BE49-F238E27FC236}">
                      <a16:creationId xmlns:a16="http://schemas.microsoft.com/office/drawing/2014/main" id="{CFEC84B8-1608-2647-9503-BF8F81592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3103"/>
                  <a:ext cx="1" cy="2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1" y="1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3" name="Freeform 1508">
                  <a:extLst>
                    <a:ext uri="{FF2B5EF4-FFF2-40B4-BE49-F238E27FC236}">
                      <a16:creationId xmlns:a16="http://schemas.microsoft.com/office/drawing/2014/main" id="{A92AFE30-6146-774A-AAD1-8138A18B6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3106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1 w 3"/>
                    <a:gd name="T3" fmla="*/ 1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4" name="Freeform 1509">
                  <a:extLst>
                    <a:ext uri="{FF2B5EF4-FFF2-40B4-BE49-F238E27FC236}">
                      <a16:creationId xmlns:a16="http://schemas.microsoft.com/office/drawing/2014/main" id="{C06609A0-156B-C74B-9F63-C1856AB2E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7" y="3106"/>
                  <a:ext cx="51" cy="22"/>
                </a:xfrm>
                <a:custGeom>
                  <a:avLst/>
                  <a:gdLst>
                    <a:gd name="T0" fmla="*/ 4 w 59"/>
                    <a:gd name="T1" fmla="*/ 20 h 25"/>
                    <a:gd name="T2" fmla="*/ 14 w 59"/>
                    <a:gd name="T3" fmla="*/ 23 h 25"/>
                    <a:gd name="T4" fmla="*/ 21 w 59"/>
                    <a:gd name="T5" fmla="*/ 12 h 25"/>
                    <a:gd name="T6" fmla="*/ 20 w 59"/>
                    <a:gd name="T7" fmla="*/ 22 h 25"/>
                    <a:gd name="T8" fmla="*/ 40 w 59"/>
                    <a:gd name="T9" fmla="*/ 15 h 25"/>
                    <a:gd name="T10" fmla="*/ 40 w 59"/>
                    <a:gd name="T11" fmla="*/ 18 h 25"/>
                    <a:gd name="T12" fmla="*/ 48 w 59"/>
                    <a:gd name="T13" fmla="*/ 8 h 25"/>
                    <a:gd name="T14" fmla="*/ 48 w 59"/>
                    <a:gd name="T15" fmla="*/ 19 h 25"/>
                    <a:gd name="T16" fmla="*/ 47 w 59"/>
                    <a:gd name="T17" fmla="*/ 20 h 25"/>
                    <a:gd name="T18" fmla="*/ 57 w 59"/>
                    <a:gd name="T19" fmla="*/ 17 h 25"/>
                    <a:gd name="T20" fmla="*/ 59 w 59"/>
                    <a:gd name="T21" fmla="*/ 10 h 25"/>
                    <a:gd name="T22" fmla="*/ 58 w 59"/>
                    <a:gd name="T23" fmla="*/ 5 h 25"/>
                    <a:gd name="T24" fmla="*/ 51 w 59"/>
                    <a:gd name="T25" fmla="*/ 9 h 25"/>
                    <a:gd name="T26" fmla="*/ 51 w 59"/>
                    <a:gd name="T27" fmla="*/ 5 h 25"/>
                    <a:gd name="T28" fmla="*/ 48 w 59"/>
                    <a:gd name="T29" fmla="*/ 8 h 25"/>
                    <a:gd name="T30" fmla="*/ 47 w 59"/>
                    <a:gd name="T31" fmla="*/ 4 h 25"/>
                    <a:gd name="T32" fmla="*/ 42 w 59"/>
                    <a:gd name="T33" fmla="*/ 8 h 25"/>
                    <a:gd name="T34" fmla="*/ 43 w 59"/>
                    <a:gd name="T35" fmla="*/ 6 h 25"/>
                    <a:gd name="T36" fmla="*/ 39 w 59"/>
                    <a:gd name="T37" fmla="*/ 11 h 25"/>
                    <a:gd name="T38" fmla="*/ 37 w 59"/>
                    <a:gd name="T39" fmla="*/ 6 h 25"/>
                    <a:gd name="T40" fmla="*/ 38 w 59"/>
                    <a:gd name="T41" fmla="*/ 10 h 25"/>
                    <a:gd name="T42" fmla="*/ 25 w 59"/>
                    <a:gd name="T43" fmla="*/ 5 h 25"/>
                    <a:gd name="T44" fmla="*/ 24 w 59"/>
                    <a:gd name="T45" fmla="*/ 8 h 25"/>
                    <a:gd name="T46" fmla="*/ 30 w 59"/>
                    <a:gd name="T47" fmla="*/ 5 h 25"/>
                    <a:gd name="T48" fmla="*/ 29 w 59"/>
                    <a:gd name="T49" fmla="*/ 15 h 25"/>
                    <a:gd name="T50" fmla="*/ 21 w 59"/>
                    <a:gd name="T51" fmla="*/ 7 h 25"/>
                    <a:gd name="T52" fmla="*/ 12 w 59"/>
                    <a:gd name="T53" fmla="*/ 9 h 25"/>
                    <a:gd name="T54" fmla="*/ 12 w 59"/>
                    <a:gd name="T55" fmla="*/ 7 h 25"/>
                    <a:gd name="T56" fmla="*/ 6 w 59"/>
                    <a:gd name="T57" fmla="*/ 11 h 25"/>
                    <a:gd name="T58" fmla="*/ 8 w 59"/>
                    <a:gd name="T59" fmla="*/ 12 h 25"/>
                    <a:gd name="T60" fmla="*/ 6 w 59"/>
                    <a:gd name="T61" fmla="*/ 15 h 25"/>
                    <a:gd name="T62" fmla="*/ 5 w 59"/>
                    <a:gd name="T63" fmla="*/ 13 h 25"/>
                    <a:gd name="T64" fmla="*/ 0 w 59"/>
                    <a:gd name="T65" fmla="*/ 19 h 25"/>
                    <a:gd name="T66" fmla="*/ 6 w 59"/>
                    <a:gd name="T67" fmla="*/ 15 h 25"/>
                    <a:gd name="T68" fmla="*/ 4 w 59"/>
                    <a:gd name="T69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25">
                      <a:moveTo>
                        <a:pt x="4" y="20"/>
                      </a:moveTo>
                      <a:cubicBezTo>
                        <a:pt x="7" y="25"/>
                        <a:pt x="11" y="22"/>
                        <a:pt x="14" y="23"/>
                      </a:cubicBezTo>
                      <a:cubicBezTo>
                        <a:pt x="21" y="20"/>
                        <a:pt x="15" y="13"/>
                        <a:pt x="21" y="1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6" y="21"/>
                        <a:pt x="35" y="23"/>
                        <a:pt x="40" y="15"/>
                      </a:cubicBezTo>
                      <a:cubicBezTo>
                        <a:pt x="41" y="16"/>
                        <a:pt x="42" y="17"/>
                        <a:pt x="40" y="18"/>
                      </a:cubicBezTo>
                      <a:cubicBezTo>
                        <a:pt x="44" y="18"/>
                        <a:pt x="42" y="5"/>
                        <a:pt x="48" y="8"/>
                      </a:cubicBezTo>
                      <a:cubicBezTo>
                        <a:pt x="43" y="14"/>
                        <a:pt x="49" y="14"/>
                        <a:pt x="48" y="19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1" y="19"/>
                        <a:pt x="55" y="16"/>
                        <a:pt x="57" y="17"/>
                      </a:cubicBezTo>
                      <a:cubicBezTo>
                        <a:pt x="58" y="14"/>
                        <a:pt x="56" y="11"/>
                        <a:pt x="59" y="10"/>
                      </a:cubicBezTo>
                      <a:cubicBezTo>
                        <a:pt x="57" y="10"/>
                        <a:pt x="58" y="7"/>
                        <a:pt x="58" y="5"/>
                      </a:cubicBezTo>
                      <a:cubicBezTo>
                        <a:pt x="55" y="7"/>
                        <a:pt x="53" y="6"/>
                        <a:pt x="51" y="9"/>
                      </a:cubicBezTo>
                      <a:cubicBezTo>
                        <a:pt x="49" y="6"/>
                        <a:pt x="52" y="8"/>
                        <a:pt x="51" y="5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6" y="7"/>
                        <a:pt x="50" y="5"/>
                        <a:pt x="47" y="4"/>
                      </a:cubicBezTo>
                      <a:cubicBezTo>
                        <a:pt x="47" y="6"/>
                        <a:pt x="44" y="8"/>
                        <a:pt x="42" y="8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1" y="8"/>
                        <a:pt x="39" y="6"/>
                        <a:pt x="39" y="11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3" y="8"/>
                        <a:pt x="31" y="0"/>
                        <a:pt x="25" y="5"/>
                      </a:cubicBezTo>
                      <a:cubicBezTo>
                        <a:pt x="26" y="6"/>
                        <a:pt x="25" y="8"/>
                        <a:pt x="24" y="8"/>
                      </a:cubicBezTo>
                      <a:cubicBezTo>
                        <a:pt x="27" y="11"/>
                        <a:pt x="27" y="6"/>
                        <a:pt x="30" y="5"/>
                      </a:cubicBezTo>
                      <a:cubicBezTo>
                        <a:pt x="30" y="8"/>
                        <a:pt x="26" y="13"/>
                        <a:pt x="29" y="15"/>
                      </a:cubicBezTo>
                      <a:cubicBezTo>
                        <a:pt x="26" y="11"/>
                        <a:pt x="23" y="15"/>
                        <a:pt x="21" y="7"/>
                      </a:cubicBezTo>
                      <a:cubicBezTo>
                        <a:pt x="18" y="6"/>
                        <a:pt x="16" y="11"/>
                        <a:pt x="12" y="9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13"/>
                        <a:pt x="9" y="5"/>
                        <a:pt x="6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4"/>
                        <a:pt x="7" y="14"/>
                        <a:pt x="6" y="15"/>
                      </a:cubicBezTo>
                      <a:cubicBezTo>
                        <a:pt x="6" y="14"/>
                        <a:pt x="6" y="14"/>
                        <a:pt x="5" y="13"/>
                      </a:cubicBezTo>
                      <a:cubicBezTo>
                        <a:pt x="5" y="17"/>
                        <a:pt x="1" y="18"/>
                        <a:pt x="0" y="19"/>
                      </a:cubicBezTo>
                      <a:cubicBezTo>
                        <a:pt x="2" y="20"/>
                        <a:pt x="4" y="16"/>
                        <a:pt x="6" y="15"/>
                      </a:cubicBezTo>
                      <a:cubicBezTo>
                        <a:pt x="5" y="17"/>
                        <a:pt x="6" y="21"/>
                        <a:pt x="4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5" name="Freeform 1510">
                  <a:extLst>
                    <a:ext uri="{FF2B5EF4-FFF2-40B4-BE49-F238E27FC236}">
                      <a16:creationId xmlns:a16="http://schemas.microsoft.com/office/drawing/2014/main" id="{D9D134C7-2444-A54D-B3A7-376677E7E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4" y="3109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6" name="Freeform 1511">
                  <a:extLst>
                    <a:ext uri="{FF2B5EF4-FFF2-40B4-BE49-F238E27FC236}">
                      <a16:creationId xmlns:a16="http://schemas.microsoft.com/office/drawing/2014/main" id="{847FD130-370B-CD4D-9E6B-8000156E2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3105"/>
                  <a:ext cx="39" cy="26"/>
                </a:xfrm>
                <a:custGeom>
                  <a:avLst/>
                  <a:gdLst>
                    <a:gd name="T0" fmla="*/ 33 w 45"/>
                    <a:gd name="T1" fmla="*/ 14 h 30"/>
                    <a:gd name="T2" fmla="*/ 31 w 45"/>
                    <a:gd name="T3" fmla="*/ 9 h 30"/>
                    <a:gd name="T4" fmla="*/ 32 w 45"/>
                    <a:gd name="T5" fmla="*/ 19 h 30"/>
                    <a:gd name="T6" fmla="*/ 27 w 45"/>
                    <a:gd name="T7" fmla="*/ 21 h 30"/>
                    <a:gd name="T8" fmla="*/ 27 w 45"/>
                    <a:gd name="T9" fmla="*/ 12 h 30"/>
                    <a:gd name="T10" fmla="*/ 22 w 45"/>
                    <a:gd name="T11" fmla="*/ 11 h 30"/>
                    <a:gd name="T12" fmla="*/ 22 w 45"/>
                    <a:gd name="T13" fmla="*/ 17 h 30"/>
                    <a:gd name="T14" fmla="*/ 17 w 45"/>
                    <a:gd name="T15" fmla="*/ 20 h 30"/>
                    <a:gd name="T16" fmla="*/ 19 w 45"/>
                    <a:gd name="T17" fmla="*/ 18 h 30"/>
                    <a:gd name="T18" fmla="*/ 16 w 45"/>
                    <a:gd name="T19" fmla="*/ 12 h 30"/>
                    <a:gd name="T20" fmla="*/ 4 w 45"/>
                    <a:gd name="T21" fmla="*/ 28 h 30"/>
                    <a:gd name="T22" fmla="*/ 8 w 45"/>
                    <a:gd name="T23" fmla="*/ 27 h 30"/>
                    <a:gd name="T24" fmla="*/ 8 w 45"/>
                    <a:gd name="T25" fmla="*/ 20 h 30"/>
                    <a:gd name="T26" fmla="*/ 12 w 45"/>
                    <a:gd name="T27" fmla="*/ 22 h 30"/>
                    <a:gd name="T28" fmla="*/ 9 w 45"/>
                    <a:gd name="T29" fmla="*/ 26 h 30"/>
                    <a:gd name="T30" fmla="*/ 40 w 45"/>
                    <a:gd name="T31" fmla="*/ 24 h 30"/>
                    <a:gd name="T32" fmla="*/ 35 w 45"/>
                    <a:gd name="T33" fmla="*/ 24 h 30"/>
                    <a:gd name="T34" fmla="*/ 39 w 45"/>
                    <a:gd name="T35" fmla="*/ 20 h 30"/>
                    <a:gd name="T36" fmla="*/ 37 w 45"/>
                    <a:gd name="T37" fmla="*/ 13 h 30"/>
                    <a:gd name="T38" fmla="*/ 39 w 45"/>
                    <a:gd name="T39" fmla="*/ 15 h 30"/>
                    <a:gd name="T40" fmla="*/ 39 w 45"/>
                    <a:gd name="T41" fmla="*/ 8 h 30"/>
                    <a:gd name="T42" fmla="*/ 45 w 45"/>
                    <a:gd name="T43" fmla="*/ 5 h 30"/>
                    <a:gd name="T44" fmla="*/ 34 w 45"/>
                    <a:gd name="T45" fmla="*/ 5 h 30"/>
                    <a:gd name="T46" fmla="*/ 33 w 45"/>
                    <a:gd name="T47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30">
                      <a:moveTo>
                        <a:pt x="33" y="14"/>
                      </a:moveTo>
                      <a:cubicBezTo>
                        <a:pt x="31" y="14"/>
                        <a:pt x="34" y="11"/>
                        <a:pt x="31" y="9"/>
                      </a:cubicBezTo>
                      <a:cubicBezTo>
                        <a:pt x="29" y="12"/>
                        <a:pt x="34" y="15"/>
                        <a:pt x="32" y="19"/>
                      </a:cubicBezTo>
                      <a:cubicBezTo>
                        <a:pt x="30" y="17"/>
                        <a:pt x="28" y="21"/>
                        <a:pt x="27" y="21"/>
                      </a:cubicBezTo>
                      <a:cubicBezTo>
                        <a:pt x="28" y="19"/>
                        <a:pt x="27" y="13"/>
                        <a:pt x="27" y="12"/>
                      </a:cubicBezTo>
                      <a:cubicBezTo>
                        <a:pt x="26" y="14"/>
                        <a:pt x="24" y="11"/>
                        <a:pt x="22" y="11"/>
                      </a:cubicBezTo>
                      <a:cubicBezTo>
                        <a:pt x="26" y="14"/>
                        <a:pt x="19" y="13"/>
                        <a:pt x="22" y="17"/>
                      </a:cubicBezTo>
                      <a:cubicBezTo>
                        <a:pt x="22" y="20"/>
                        <a:pt x="19" y="23"/>
                        <a:pt x="17" y="20"/>
                      </a:cubicBezTo>
                      <a:cubicBezTo>
                        <a:pt x="17" y="18"/>
                        <a:pt x="18" y="18"/>
                        <a:pt x="19" y="18"/>
                      </a:cubicBezTo>
                      <a:cubicBezTo>
                        <a:pt x="20" y="14"/>
                        <a:pt x="17" y="16"/>
                        <a:pt x="16" y="12"/>
                      </a:cubicBezTo>
                      <a:cubicBezTo>
                        <a:pt x="12" y="18"/>
                        <a:pt x="0" y="19"/>
                        <a:pt x="4" y="28"/>
                      </a:cubicBezTo>
                      <a:cubicBezTo>
                        <a:pt x="5" y="30"/>
                        <a:pt x="6" y="28"/>
                        <a:pt x="8" y="27"/>
                      </a:cubicBezTo>
                      <a:cubicBezTo>
                        <a:pt x="4" y="25"/>
                        <a:pt x="7" y="22"/>
                        <a:pt x="8" y="20"/>
                      </a:cubicBezTo>
                      <a:cubicBezTo>
                        <a:pt x="9" y="22"/>
                        <a:pt x="12" y="18"/>
                        <a:pt x="12" y="22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8" y="27"/>
                        <a:pt x="30" y="26"/>
                        <a:pt x="40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6" y="21"/>
                        <a:pt x="38" y="21"/>
                        <a:pt x="39" y="20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8" y="14"/>
                        <a:pt x="39" y="13"/>
                        <a:pt x="39" y="15"/>
                      </a:cubicBezTo>
                      <a:cubicBezTo>
                        <a:pt x="41" y="12"/>
                        <a:pt x="40" y="11"/>
                        <a:pt x="39" y="8"/>
                      </a:cubicBezTo>
                      <a:cubicBezTo>
                        <a:pt x="42" y="7"/>
                        <a:pt x="43" y="10"/>
                        <a:pt x="45" y="5"/>
                      </a:cubicBezTo>
                      <a:cubicBezTo>
                        <a:pt x="40" y="0"/>
                        <a:pt x="41" y="10"/>
                        <a:pt x="34" y="5"/>
                      </a:cubicBez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7" name="Freeform 1512">
                  <a:extLst>
                    <a:ext uri="{FF2B5EF4-FFF2-40B4-BE49-F238E27FC236}">
                      <a16:creationId xmlns:a16="http://schemas.microsoft.com/office/drawing/2014/main" id="{3B92C68E-0571-2949-813A-214262121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4" y="3114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1 h 3"/>
                    <a:gd name="T6" fmla="*/ 1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Freeform 1513">
                  <a:extLst>
                    <a:ext uri="{FF2B5EF4-FFF2-40B4-BE49-F238E27FC236}">
                      <a16:creationId xmlns:a16="http://schemas.microsoft.com/office/drawing/2014/main" id="{1C7F64CD-0927-0C49-B107-0EA6A087F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2" y="3123"/>
                  <a:ext cx="2" cy="4"/>
                </a:xfrm>
                <a:custGeom>
                  <a:avLst/>
                  <a:gdLst>
                    <a:gd name="T0" fmla="*/ 2 w 3"/>
                    <a:gd name="T1" fmla="*/ 4 h 4"/>
                    <a:gd name="T2" fmla="*/ 3 w 3"/>
                    <a:gd name="T3" fmla="*/ 0 h 4"/>
                    <a:gd name="T4" fmla="*/ 2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9" name="Freeform 1514">
                  <a:extLst>
                    <a:ext uri="{FF2B5EF4-FFF2-40B4-BE49-F238E27FC236}">
                      <a16:creationId xmlns:a16="http://schemas.microsoft.com/office/drawing/2014/main" id="{BAEDDDEA-6455-B941-A1E4-18F8FC98E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4" y="3115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Freeform 1515">
                  <a:extLst>
                    <a:ext uri="{FF2B5EF4-FFF2-40B4-BE49-F238E27FC236}">
                      <a16:creationId xmlns:a16="http://schemas.microsoft.com/office/drawing/2014/main" id="{31DD9DE3-B0A2-2841-BCE4-C2BAA4957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9" y="3119"/>
                  <a:ext cx="11" cy="12"/>
                </a:xfrm>
                <a:custGeom>
                  <a:avLst/>
                  <a:gdLst>
                    <a:gd name="T0" fmla="*/ 0 w 13"/>
                    <a:gd name="T1" fmla="*/ 14 h 14"/>
                    <a:gd name="T2" fmla="*/ 11 w 13"/>
                    <a:gd name="T3" fmla="*/ 13 h 14"/>
                    <a:gd name="T4" fmla="*/ 10 w 13"/>
                    <a:gd name="T5" fmla="*/ 1 h 14"/>
                    <a:gd name="T6" fmla="*/ 6 w 13"/>
                    <a:gd name="T7" fmla="*/ 9 h 14"/>
                    <a:gd name="T8" fmla="*/ 0 w 13"/>
                    <a:gd name="T9" fmla="*/ 9 h 14"/>
                    <a:gd name="T10" fmla="*/ 0 w 13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0" y="14"/>
                      </a:moveTo>
                      <a:cubicBezTo>
                        <a:pt x="4" y="13"/>
                        <a:pt x="6" y="10"/>
                        <a:pt x="11" y="13"/>
                      </a:cubicBezTo>
                      <a:cubicBezTo>
                        <a:pt x="13" y="9"/>
                        <a:pt x="10" y="5"/>
                        <a:pt x="10" y="1"/>
                      </a:cubicBezTo>
                      <a:cubicBezTo>
                        <a:pt x="8" y="0"/>
                        <a:pt x="9" y="8"/>
                        <a:pt x="6" y="9"/>
                      </a:cubicBezTo>
                      <a:cubicBezTo>
                        <a:pt x="5" y="5"/>
                        <a:pt x="2" y="10"/>
                        <a:pt x="0" y="9"/>
                      </a:cubicBezTo>
                      <a:cubicBezTo>
                        <a:pt x="0" y="11"/>
                        <a:pt x="0" y="13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1" name="Freeform 1516">
                  <a:extLst>
                    <a:ext uri="{FF2B5EF4-FFF2-40B4-BE49-F238E27FC236}">
                      <a16:creationId xmlns:a16="http://schemas.microsoft.com/office/drawing/2014/main" id="{98249F72-5549-6947-8EEE-43E402A9B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3110"/>
                  <a:ext cx="96" cy="25"/>
                </a:xfrm>
                <a:custGeom>
                  <a:avLst/>
                  <a:gdLst>
                    <a:gd name="T0" fmla="*/ 91 w 111"/>
                    <a:gd name="T1" fmla="*/ 11 h 29"/>
                    <a:gd name="T2" fmla="*/ 85 w 111"/>
                    <a:gd name="T3" fmla="*/ 12 h 29"/>
                    <a:gd name="T4" fmla="*/ 88 w 111"/>
                    <a:gd name="T5" fmla="*/ 9 h 29"/>
                    <a:gd name="T6" fmla="*/ 83 w 111"/>
                    <a:gd name="T7" fmla="*/ 7 h 29"/>
                    <a:gd name="T8" fmla="*/ 83 w 111"/>
                    <a:gd name="T9" fmla="*/ 9 h 29"/>
                    <a:gd name="T10" fmla="*/ 73 w 111"/>
                    <a:gd name="T11" fmla="*/ 11 h 29"/>
                    <a:gd name="T12" fmla="*/ 72 w 111"/>
                    <a:gd name="T13" fmla="*/ 16 h 29"/>
                    <a:gd name="T14" fmla="*/ 64 w 111"/>
                    <a:gd name="T15" fmla="*/ 9 h 29"/>
                    <a:gd name="T16" fmla="*/ 67 w 111"/>
                    <a:gd name="T17" fmla="*/ 20 h 29"/>
                    <a:gd name="T18" fmla="*/ 55 w 111"/>
                    <a:gd name="T19" fmla="*/ 17 h 29"/>
                    <a:gd name="T20" fmla="*/ 57 w 111"/>
                    <a:gd name="T21" fmla="*/ 16 h 29"/>
                    <a:gd name="T22" fmla="*/ 51 w 111"/>
                    <a:gd name="T23" fmla="*/ 16 h 29"/>
                    <a:gd name="T24" fmla="*/ 51 w 111"/>
                    <a:gd name="T25" fmla="*/ 11 h 29"/>
                    <a:gd name="T26" fmla="*/ 42 w 111"/>
                    <a:gd name="T27" fmla="*/ 12 h 29"/>
                    <a:gd name="T28" fmla="*/ 43 w 111"/>
                    <a:gd name="T29" fmla="*/ 9 h 29"/>
                    <a:gd name="T30" fmla="*/ 26 w 111"/>
                    <a:gd name="T31" fmla="*/ 14 h 29"/>
                    <a:gd name="T32" fmla="*/ 23 w 111"/>
                    <a:gd name="T33" fmla="*/ 11 h 29"/>
                    <a:gd name="T34" fmla="*/ 25 w 111"/>
                    <a:gd name="T35" fmla="*/ 21 h 29"/>
                    <a:gd name="T36" fmla="*/ 18 w 111"/>
                    <a:gd name="T37" fmla="*/ 21 h 29"/>
                    <a:gd name="T38" fmla="*/ 19 w 111"/>
                    <a:gd name="T39" fmla="*/ 14 h 29"/>
                    <a:gd name="T40" fmla="*/ 15 w 111"/>
                    <a:gd name="T41" fmla="*/ 17 h 29"/>
                    <a:gd name="T42" fmla="*/ 12 w 111"/>
                    <a:gd name="T43" fmla="*/ 12 h 29"/>
                    <a:gd name="T44" fmla="*/ 5 w 111"/>
                    <a:gd name="T45" fmla="*/ 21 h 29"/>
                    <a:gd name="T46" fmla="*/ 1 w 111"/>
                    <a:gd name="T47" fmla="*/ 20 h 29"/>
                    <a:gd name="T48" fmla="*/ 5 w 111"/>
                    <a:gd name="T49" fmla="*/ 29 h 29"/>
                    <a:gd name="T50" fmla="*/ 29 w 111"/>
                    <a:gd name="T51" fmla="*/ 25 h 29"/>
                    <a:gd name="T52" fmla="*/ 35 w 111"/>
                    <a:gd name="T53" fmla="*/ 20 h 29"/>
                    <a:gd name="T54" fmla="*/ 37 w 111"/>
                    <a:gd name="T55" fmla="*/ 26 h 29"/>
                    <a:gd name="T56" fmla="*/ 36 w 111"/>
                    <a:gd name="T57" fmla="*/ 20 h 29"/>
                    <a:gd name="T58" fmla="*/ 40 w 111"/>
                    <a:gd name="T59" fmla="*/ 25 h 29"/>
                    <a:gd name="T60" fmla="*/ 42 w 111"/>
                    <a:gd name="T61" fmla="*/ 19 h 29"/>
                    <a:gd name="T62" fmla="*/ 45 w 111"/>
                    <a:gd name="T63" fmla="*/ 26 h 29"/>
                    <a:gd name="T64" fmla="*/ 84 w 111"/>
                    <a:gd name="T65" fmla="*/ 21 h 29"/>
                    <a:gd name="T66" fmla="*/ 83 w 111"/>
                    <a:gd name="T67" fmla="*/ 16 h 29"/>
                    <a:gd name="T68" fmla="*/ 98 w 111"/>
                    <a:gd name="T69" fmla="*/ 15 h 29"/>
                    <a:gd name="T70" fmla="*/ 100 w 111"/>
                    <a:gd name="T71" fmla="*/ 11 h 29"/>
                    <a:gd name="T72" fmla="*/ 100 w 111"/>
                    <a:gd name="T73" fmla="*/ 21 h 29"/>
                    <a:gd name="T74" fmla="*/ 105 w 111"/>
                    <a:gd name="T75" fmla="*/ 20 h 29"/>
                    <a:gd name="T76" fmla="*/ 102 w 111"/>
                    <a:gd name="T77" fmla="*/ 18 h 29"/>
                    <a:gd name="T78" fmla="*/ 107 w 111"/>
                    <a:gd name="T79" fmla="*/ 19 h 29"/>
                    <a:gd name="T80" fmla="*/ 103 w 111"/>
                    <a:gd name="T81" fmla="*/ 8 h 29"/>
                    <a:gd name="T82" fmla="*/ 90 w 111"/>
                    <a:gd name="T83" fmla="*/ 4 h 29"/>
                    <a:gd name="T84" fmla="*/ 91 w 111"/>
                    <a:gd name="T8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" h="29">
                      <a:moveTo>
                        <a:pt x="91" y="11"/>
                      </a:moveTo>
                      <a:cubicBezTo>
                        <a:pt x="89" y="11"/>
                        <a:pt x="87" y="14"/>
                        <a:pt x="85" y="12"/>
                      </a:cubicBezTo>
                      <a:cubicBezTo>
                        <a:pt x="85" y="10"/>
                        <a:pt x="86" y="9"/>
                        <a:pt x="88" y="9"/>
                      </a:cubicBezTo>
                      <a:cubicBezTo>
                        <a:pt x="86" y="4"/>
                        <a:pt x="85" y="10"/>
                        <a:pt x="83" y="7"/>
                      </a:cubicBezTo>
                      <a:cubicBezTo>
                        <a:pt x="83" y="7"/>
                        <a:pt x="84" y="8"/>
                        <a:pt x="83" y="9"/>
                      </a:cubicBezTo>
                      <a:cubicBezTo>
                        <a:pt x="78" y="8"/>
                        <a:pt x="81" y="14"/>
                        <a:pt x="73" y="11"/>
                      </a:cubicBezTo>
                      <a:cubicBezTo>
                        <a:pt x="72" y="13"/>
                        <a:pt x="71" y="13"/>
                        <a:pt x="72" y="16"/>
                      </a:cubicBezTo>
                      <a:cubicBezTo>
                        <a:pt x="67" y="12"/>
                        <a:pt x="69" y="12"/>
                        <a:pt x="64" y="9"/>
                      </a:cubicBezTo>
                      <a:cubicBezTo>
                        <a:pt x="65" y="11"/>
                        <a:pt x="67" y="15"/>
                        <a:pt x="67" y="20"/>
                      </a:cubicBezTo>
                      <a:cubicBezTo>
                        <a:pt x="60" y="14"/>
                        <a:pt x="60" y="21"/>
                        <a:pt x="55" y="17"/>
                      </a:cubicBezTo>
                      <a:cubicBezTo>
                        <a:pt x="56" y="16"/>
                        <a:pt x="56" y="15"/>
                        <a:pt x="57" y="16"/>
                      </a:cubicBezTo>
                      <a:cubicBezTo>
                        <a:pt x="56" y="10"/>
                        <a:pt x="54" y="17"/>
                        <a:pt x="51" y="16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49" y="12"/>
                        <a:pt x="45" y="15"/>
                        <a:pt x="42" y="12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37" y="13"/>
                        <a:pt x="30" y="12"/>
                        <a:pt x="26" y="14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6" y="16"/>
                        <a:pt x="30" y="13"/>
                        <a:pt x="25" y="21"/>
                      </a:cubicBezTo>
                      <a:cubicBezTo>
                        <a:pt x="24" y="11"/>
                        <a:pt x="22" y="24"/>
                        <a:pt x="18" y="21"/>
                      </a:cubicBezTo>
                      <a:cubicBezTo>
                        <a:pt x="16" y="17"/>
                        <a:pt x="22" y="18"/>
                        <a:pt x="19" y="14"/>
                      </a:cubicBezTo>
                      <a:cubicBezTo>
                        <a:pt x="19" y="19"/>
                        <a:pt x="17" y="16"/>
                        <a:pt x="15" y="17"/>
                      </a:cubicBezTo>
                      <a:cubicBezTo>
                        <a:pt x="16" y="13"/>
                        <a:pt x="11" y="17"/>
                        <a:pt x="12" y="1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18"/>
                        <a:pt x="2" y="19"/>
                        <a:pt x="1" y="20"/>
                      </a:cubicBezTo>
                      <a:cubicBezTo>
                        <a:pt x="4" y="19"/>
                        <a:pt x="0" y="27"/>
                        <a:pt x="5" y="29"/>
                      </a:cubicBezTo>
                      <a:cubicBezTo>
                        <a:pt x="11" y="26"/>
                        <a:pt x="21" y="23"/>
                        <a:pt x="29" y="25"/>
                      </a:cubicBezTo>
                      <a:cubicBezTo>
                        <a:pt x="30" y="19"/>
                        <a:pt x="34" y="25"/>
                        <a:pt x="35" y="20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42" y="24"/>
                        <a:pt x="35" y="22"/>
                        <a:pt x="36" y="20"/>
                      </a:cubicBezTo>
                      <a:cubicBezTo>
                        <a:pt x="38" y="19"/>
                        <a:pt x="40" y="22"/>
                        <a:pt x="40" y="25"/>
                      </a:cubicBezTo>
                      <a:cubicBezTo>
                        <a:pt x="44" y="25"/>
                        <a:pt x="41" y="23"/>
                        <a:pt x="42" y="19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56" y="23"/>
                        <a:pt x="71" y="18"/>
                        <a:pt x="84" y="21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9" y="19"/>
                        <a:pt x="93" y="6"/>
                        <a:pt x="98" y="15"/>
                      </a:cubicBezTo>
                      <a:cubicBezTo>
                        <a:pt x="100" y="11"/>
                        <a:pt x="100" y="11"/>
                        <a:pt x="100" y="11"/>
                      </a:cubicBezTo>
                      <a:cubicBezTo>
                        <a:pt x="99" y="14"/>
                        <a:pt x="101" y="18"/>
                        <a:pt x="100" y="21"/>
                      </a:cubicBezTo>
                      <a:cubicBezTo>
                        <a:pt x="101" y="20"/>
                        <a:pt x="103" y="21"/>
                        <a:pt x="105" y="20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4" y="14"/>
                        <a:pt x="106" y="16"/>
                        <a:pt x="107" y="19"/>
                      </a:cubicBezTo>
                      <a:cubicBezTo>
                        <a:pt x="111" y="15"/>
                        <a:pt x="104" y="12"/>
                        <a:pt x="103" y="8"/>
                      </a:cubicBezTo>
                      <a:cubicBezTo>
                        <a:pt x="97" y="17"/>
                        <a:pt x="96" y="0"/>
                        <a:pt x="90" y="4"/>
                      </a:cubicBezTo>
                      <a:cubicBezTo>
                        <a:pt x="87" y="7"/>
                        <a:pt x="91" y="8"/>
                        <a:pt x="9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2" name="Freeform 1517">
                  <a:extLst>
                    <a:ext uri="{FF2B5EF4-FFF2-40B4-BE49-F238E27FC236}">
                      <a16:creationId xmlns:a16="http://schemas.microsoft.com/office/drawing/2014/main" id="{5784CE84-0480-F444-9851-9553A165D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2" y="31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3" name="Freeform 1518">
                  <a:extLst>
                    <a:ext uri="{FF2B5EF4-FFF2-40B4-BE49-F238E27FC236}">
                      <a16:creationId xmlns:a16="http://schemas.microsoft.com/office/drawing/2014/main" id="{8622BDD5-81C8-F846-8FA3-6C12B2E26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" y="3128"/>
                  <a:ext cx="2" cy="0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4" name="Rectangle 1519">
                  <a:extLst>
                    <a:ext uri="{FF2B5EF4-FFF2-40B4-BE49-F238E27FC236}">
                      <a16:creationId xmlns:a16="http://schemas.microsoft.com/office/drawing/2014/main" id="{A9B216EA-B4D8-C34D-B285-CC1AFFF92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9" y="3127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5" name="Freeform 1520">
                  <a:extLst>
                    <a:ext uri="{FF2B5EF4-FFF2-40B4-BE49-F238E27FC236}">
                      <a16:creationId xmlns:a16="http://schemas.microsoft.com/office/drawing/2014/main" id="{F90E755D-071A-FE4A-B1DE-4E89EDA993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" y="311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6" name="Freeform 1521">
                  <a:extLst>
                    <a:ext uri="{FF2B5EF4-FFF2-40B4-BE49-F238E27FC236}">
                      <a16:creationId xmlns:a16="http://schemas.microsoft.com/office/drawing/2014/main" id="{B56AF2D6-A76D-2F41-8DA6-E08B2119F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2" y="3123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7" name="Freeform 1522">
                  <a:extLst>
                    <a:ext uri="{FF2B5EF4-FFF2-40B4-BE49-F238E27FC236}">
                      <a16:creationId xmlns:a16="http://schemas.microsoft.com/office/drawing/2014/main" id="{2C605D7E-46CA-2146-872B-2BE3ECEEF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1" y="312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8" name="Freeform 1523">
                  <a:extLst>
                    <a:ext uri="{FF2B5EF4-FFF2-40B4-BE49-F238E27FC236}">
                      <a16:creationId xmlns:a16="http://schemas.microsoft.com/office/drawing/2014/main" id="{F9E1F9C0-82FA-EA40-A57A-F2D098E39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3121"/>
                  <a:ext cx="163" cy="36"/>
                </a:xfrm>
                <a:custGeom>
                  <a:avLst/>
                  <a:gdLst>
                    <a:gd name="T0" fmla="*/ 7 w 189"/>
                    <a:gd name="T1" fmla="*/ 26 h 42"/>
                    <a:gd name="T2" fmla="*/ 4 w 189"/>
                    <a:gd name="T3" fmla="*/ 33 h 42"/>
                    <a:gd name="T4" fmla="*/ 11 w 189"/>
                    <a:gd name="T5" fmla="*/ 36 h 42"/>
                    <a:gd name="T6" fmla="*/ 20 w 189"/>
                    <a:gd name="T7" fmla="*/ 31 h 42"/>
                    <a:gd name="T8" fmla="*/ 42 w 189"/>
                    <a:gd name="T9" fmla="*/ 29 h 42"/>
                    <a:gd name="T10" fmla="*/ 56 w 189"/>
                    <a:gd name="T11" fmla="*/ 30 h 42"/>
                    <a:gd name="T12" fmla="*/ 73 w 189"/>
                    <a:gd name="T13" fmla="*/ 23 h 42"/>
                    <a:gd name="T14" fmla="*/ 78 w 189"/>
                    <a:gd name="T15" fmla="*/ 25 h 42"/>
                    <a:gd name="T16" fmla="*/ 88 w 189"/>
                    <a:gd name="T17" fmla="*/ 25 h 42"/>
                    <a:gd name="T18" fmla="*/ 91 w 189"/>
                    <a:gd name="T19" fmla="*/ 15 h 42"/>
                    <a:gd name="T20" fmla="*/ 101 w 189"/>
                    <a:gd name="T21" fmla="*/ 14 h 42"/>
                    <a:gd name="T22" fmla="*/ 109 w 189"/>
                    <a:gd name="T23" fmla="*/ 18 h 42"/>
                    <a:gd name="T24" fmla="*/ 121 w 189"/>
                    <a:gd name="T25" fmla="*/ 17 h 42"/>
                    <a:gd name="T26" fmla="*/ 134 w 189"/>
                    <a:gd name="T27" fmla="*/ 18 h 42"/>
                    <a:gd name="T28" fmla="*/ 145 w 189"/>
                    <a:gd name="T29" fmla="*/ 14 h 42"/>
                    <a:gd name="T30" fmla="*/ 152 w 189"/>
                    <a:gd name="T31" fmla="*/ 10 h 42"/>
                    <a:gd name="T32" fmla="*/ 155 w 189"/>
                    <a:gd name="T33" fmla="*/ 14 h 42"/>
                    <a:gd name="T34" fmla="*/ 162 w 189"/>
                    <a:gd name="T35" fmla="*/ 12 h 42"/>
                    <a:gd name="T36" fmla="*/ 189 w 189"/>
                    <a:gd name="T37" fmla="*/ 11 h 42"/>
                    <a:gd name="T38" fmla="*/ 175 w 189"/>
                    <a:gd name="T39" fmla="*/ 11 h 42"/>
                    <a:gd name="T40" fmla="*/ 173 w 189"/>
                    <a:gd name="T41" fmla="*/ 14 h 42"/>
                    <a:gd name="T42" fmla="*/ 169 w 189"/>
                    <a:gd name="T43" fmla="*/ 3 h 42"/>
                    <a:gd name="T44" fmla="*/ 166 w 189"/>
                    <a:gd name="T45" fmla="*/ 2 h 42"/>
                    <a:gd name="T46" fmla="*/ 157 w 189"/>
                    <a:gd name="T47" fmla="*/ 4 h 42"/>
                    <a:gd name="T48" fmla="*/ 149 w 189"/>
                    <a:gd name="T49" fmla="*/ 3 h 42"/>
                    <a:gd name="T50" fmla="*/ 137 w 189"/>
                    <a:gd name="T51" fmla="*/ 3 h 42"/>
                    <a:gd name="T52" fmla="*/ 127 w 189"/>
                    <a:gd name="T53" fmla="*/ 7 h 42"/>
                    <a:gd name="T54" fmla="*/ 126 w 189"/>
                    <a:gd name="T55" fmla="*/ 6 h 42"/>
                    <a:gd name="T56" fmla="*/ 123 w 189"/>
                    <a:gd name="T57" fmla="*/ 6 h 42"/>
                    <a:gd name="T58" fmla="*/ 115 w 189"/>
                    <a:gd name="T59" fmla="*/ 8 h 42"/>
                    <a:gd name="T60" fmla="*/ 107 w 189"/>
                    <a:gd name="T61" fmla="*/ 11 h 42"/>
                    <a:gd name="T62" fmla="*/ 104 w 189"/>
                    <a:gd name="T63" fmla="*/ 7 h 42"/>
                    <a:gd name="T64" fmla="*/ 93 w 189"/>
                    <a:gd name="T65" fmla="*/ 7 h 42"/>
                    <a:gd name="T66" fmla="*/ 89 w 189"/>
                    <a:gd name="T67" fmla="*/ 13 h 42"/>
                    <a:gd name="T68" fmla="*/ 77 w 189"/>
                    <a:gd name="T69" fmla="*/ 16 h 42"/>
                    <a:gd name="T70" fmla="*/ 59 w 189"/>
                    <a:gd name="T71" fmla="*/ 20 h 42"/>
                    <a:gd name="T72" fmla="*/ 55 w 189"/>
                    <a:gd name="T73" fmla="*/ 19 h 42"/>
                    <a:gd name="T74" fmla="*/ 35 w 189"/>
                    <a:gd name="T75" fmla="*/ 22 h 42"/>
                    <a:gd name="T76" fmla="*/ 43 w 189"/>
                    <a:gd name="T77" fmla="*/ 27 h 42"/>
                    <a:gd name="T78" fmla="*/ 33 w 189"/>
                    <a:gd name="T79" fmla="*/ 1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9" h="42">
                      <a:moveTo>
                        <a:pt x="16" y="19"/>
                      </a:moveTo>
                      <a:cubicBezTo>
                        <a:pt x="13" y="21"/>
                        <a:pt x="9" y="22"/>
                        <a:pt x="7" y="26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5"/>
                        <a:pt x="0" y="29"/>
                        <a:pt x="4" y="33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8" y="27"/>
                        <a:pt x="7" y="35"/>
                        <a:pt x="11" y="36"/>
                      </a:cubicBezTo>
                      <a:cubicBezTo>
                        <a:pt x="14" y="35"/>
                        <a:pt x="16" y="26"/>
                        <a:pt x="19" y="28"/>
                      </a:cubicBezTo>
                      <a:cubicBezTo>
                        <a:pt x="21" y="27"/>
                        <a:pt x="20" y="30"/>
                        <a:pt x="20" y="31"/>
                      </a:cubicBezTo>
                      <a:cubicBezTo>
                        <a:pt x="23" y="32"/>
                        <a:pt x="24" y="25"/>
                        <a:pt x="26" y="24"/>
                      </a:cubicBezTo>
                      <a:cubicBezTo>
                        <a:pt x="29" y="42"/>
                        <a:pt x="36" y="19"/>
                        <a:pt x="42" y="29"/>
                      </a:cubicBezTo>
                      <a:cubicBezTo>
                        <a:pt x="45" y="28"/>
                        <a:pt x="49" y="29"/>
                        <a:pt x="52" y="25"/>
                      </a:cubicBezTo>
                      <a:cubicBezTo>
                        <a:pt x="51" y="30"/>
                        <a:pt x="56" y="25"/>
                        <a:pt x="56" y="30"/>
                      </a:cubicBezTo>
                      <a:cubicBezTo>
                        <a:pt x="56" y="20"/>
                        <a:pt x="67" y="34"/>
                        <a:pt x="67" y="21"/>
                      </a:cubicBezTo>
                      <a:cubicBezTo>
                        <a:pt x="72" y="24"/>
                        <a:pt x="67" y="20"/>
                        <a:pt x="73" y="23"/>
                      </a:cubicBezTo>
                      <a:cubicBezTo>
                        <a:pt x="73" y="24"/>
                        <a:pt x="72" y="24"/>
                        <a:pt x="72" y="25"/>
                      </a:cubicBezTo>
                      <a:cubicBezTo>
                        <a:pt x="75" y="27"/>
                        <a:pt x="75" y="19"/>
                        <a:pt x="78" y="25"/>
                      </a:cubicBezTo>
                      <a:cubicBezTo>
                        <a:pt x="83" y="25"/>
                        <a:pt x="78" y="21"/>
                        <a:pt x="81" y="17"/>
                      </a:cubicBezTo>
                      <a:cubicBezTo>
                        <a:pt x="86" y="19"/>
                        <a:pt x="85" y="20"/>
                        <a:pt x="88" y="25"/>
                      </a:cubicBezTo>
                      <a:cubicBezTo>
                        <a:pt x="88" y="19"/>
                        <a:pt x="91" y="22"/>
                        <a:pt x="94" y="19"/>
                      </a:cubicBezTo>
                      <a:cubicBezTo>
                        <a:pt x="93" y="18"/>
                        <a:pt x="89" y="17"/>
                        <a:pt x="91" y="15"/>
                      </a:cubicBezTo>
                      <a:cubicBezTo>
                        <a:pt x="97" y="15"/>
                        <a:pt x="96" y="11"/>
                        <a:pt x="101" y="8"/>
                      </a:cubicBezTo>
                      <a:cubicBezTo>
                        <a:pt x="104" y="15"/>
                        <a:pt x="96" y="9"/>
                        <a:pt x="101" y="14"/>
                      </a:cubicBezTo>
                      <a:cubicBezTo>
                        <a:pt x="98" y="17"/>
                        <a:pt x="95" y="17"/>
                        <a:pt x="94" y="22"/>
                      </a:cubicBezTo>
                      <a:cubicBezTo>
                        <a:pt x="98" y="22"/>
                        <a:pt x="104" y="21"/>
                        <a:pt x="109" y="18"/>
                      </a:cubicBezTo>
                      <a:cubicBezTo>
                        <a:pt x="112" y="18"/>
                        <a:pt x="108" y="21"/>
                        <a:pt x="110" y="21"/>
                      </a:cubicBezTo>
                      <a:cubicBezTo>
                        <a:pt x="115" y="24"/>
                        <a:pt x="117" y="14"/>
                        <a:pt x="121" y="17"/>
                      </a:cubicBezTo>
                      <a:cubicBezTo>
                        <a:pt x="121" y="20"/>
                        <a:pt x="121" y="20"/>
                        <a:pt x="121" y="20"/>
                      </a:cubicBezTo>
                      <a:cubicBezTo>
                        <a:pt x="123" y="15"/>
                        <a:pt x="130" y="20"/>
                        <a:pt x="134" y="18"/>
                      </a:cubicBezTo>
                      <a:cubicBezTo>
                        <a:pt x="134" y="16"/>
                        <a:pt x="133" y="15"/>
                        <a:pt x="134" y="13"/>
                      </a:cubicBezTo>
                      <a:cubicBezTo>
                        <a:pt x="134" y="22"/>
                        <a:pt x="140" y="8"/>
                        <a:pt x="145" y="14"/>
                      </a:cubicBezTo>
                      <a:cubicBezTo>
                        <a:pt x="144" y="9"/>
                        <a:pt x="148" y="5"/>
                        <a:pt x="151" y="4"/>
                      </a:cubicBezTo>
                      <a:cubicBezTo>
                        <a:pt x="152" y="6"/>
                        <a:pt x="152" y="8"/>
                        <a:pt x="152" y="10"/>
                      </a:cubicBezTo>
                      <a:cubicBezTo>
                        <a:pt x="147" y="7"/>
                        <a:pt x="148" y="16"/>
                        <a:pt x="145" y="19"/>
                      </a:cubicBezTo>
                      <a:cubicBezTo>
                        <a:pt x="148" y="16"/>
                        <a:pt x="153" y="18"/>
                        <a:pt x="155" y="14"/>
                      </a:cubicBezTo>
                      <a:cubicBezTo>
                        <a:pt x="155" y="19"/>
                        <a:pt x="155" y="19"/>
                        <a:pt x="155" y="19"/>
                      </a:cubicBezTo>
                      <a:cubicBezTo>
                        <a:pt x="159" y="19"/>
                        <a:pt x="158" y="8"/>
                        <a:pt x="162" y="12"/>
                      </a:cubicBezTo>
                      <a:cubicBezTo>
                        <a:pt x="162" y="15"/>
                        <a:pt x="162" y="15"/>
                        <a:pt x="162" y="15"/>
                      </a:cubicBezTo>
                      <a:cubicBezTo>
                        <a:pt x="171" y="14"/>
                        <a:pt x="182" y="19"/>
                        <a:pt x="189" y="11"/>
                      </a:cubicBezTo>
                      <a:cubicBezTo>
                        <a:pt x="189" y="9"/>
                        <a:pt x="185" y="3"/>
                        <a:pt x="185" y="1"/>
                      </a:cubicBezTo>
                      <a:cubicBezTo>
                        <a:pt x="181" y="3"/>
                        <a:pt x="178" y="8"/>
                        <a:pt x="175" y="11"/>
                      </a:cubicBezTo>
                      <a:cubicBezTo>
                        <a:pt x="175" y="6"/>
                        <a:pt x="175" y="6"/>
                        <a:pt x="175" y="6"/>
                      </a:cubicBezTo>
                      <a:cubicBezTo>
                        <a:pt x="174" y="9"/>
                        <a:pt x="171" y="12"/>
                        <a:pt x="173" y="14"/>
                      </a:cubicBezTo>
                      <a:cubicBezTo>
                        <a:pt x="171" y="17"/>
                        <a:pt x="171" y="10"/>
                        <a:pt x="168" y="13"/>
                      </a:cubicBezTo>
                      <a:cubicBezTo>
                        <a:pt x="168" y="8"/>
                        <a:pt x="170" y="7"/>
                        <a:pt x="169" y="3"/>
                      </a:cubicBezTo>
                      <a:cubicBezTo>
                        <a:pt x="167" y="5"/>
                        <a:pt x="167" y="5"/>
                        <a:pt x="167" y="5"/>
                      </a:cubicBezTo>
                      <a:cubicBezTo>
                        <a:pt x="167" y="3"/>
                        <a:pt x="165" y="4"/>
                        <a:pt x="166" y="2"/>
                      </a:cubicBezTo>
                      <a:cubicBezTo>
                        <a:pt x="161" y="8"/>
                        <a:pt x="159" y="0"/>
                        <a:pt x="154" y="3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7"/>
                        <a:pt x="155" y="7"/>
                        <a:pt x="154" y="7"/>
                      </a:cubicBezTo>
                      <a:cubicBezTo>
                        <a:pt x="152" y="3"/>
                        <a:pt x="152" y="4"/>
                        <a:pt x="149" y="3"/>
                      </a:cubicBezTo>
                      <a:cubicBezTo>
                        <a:pt x="147" y="5"/>
                        <a:pt x="146" y="10"/>
                        <a:pt x="143" y="11"/>
                      </a:cubicBezTo>
                      <a:cubicBezTo>
                        <a:pt x="143" y="5"/>
                        <a:pt x="138" y="8"/>
                        <a:pt x="137" y="3"/>
                      </a:cubicBezTo>
                      <a:cubicBezTo>
                        <a:pt x="136" y="9"/>
                        <a:pt x="131" y="6"/>
                        <a:pt x="131" y="9"/>
                      </a:cubicBezTo>
                      <a:cubicBezTo>
                        <a:pt x="129" y="10"/>
                        <a:pt x="127" y="10"/>
                        <a:pt x="127" y="7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126" y="4"/>
                        <a:pt x="126" y="4"/>
                        <a:pt x="126" y="4"/>
                      </a:cubicBezTo>
                      <a:cubicBezTo>
                        <a:pt x="125" y="4"/>
                        <a:pt x="125" y="8"/>
                        <a:pt x="123" y="6"/>
                      </a:cubicBezTo>
                      <a:cubicBezTo>
                        <a:pt x="123" y="4"/>
                        <a:pt x="124" y="4"/>
                        <a:pt x="125" y="4"/>
                      </a:cubicBezTo>
                      <a:cubicBezTo>
                        <a:pt x="121" y="3"/>
                        <a:pt x="119" y="13"/>
                        <a:pt x="115" y="8"/>
                      </a:cubicBezTo>
                      <a:cubicBezTo>
                        <a:pt x="115" y="11"/>
                        <a:pt x="110" y="11"/>
                        <a:pt x="112" y="17"/>
                      </a:cubicBezTo>
                      <a:cubicBezTo>
                        <a:pt x="110" y="15"/>
                        <a:pt x="110" y="10"/>
                        <a:pt x="107" y="11"/>
                      </a:cubicBezTo>
                      <a:cubicBezTo>
                        <a:pt x="106" y="16"/>
                        <a:pt x="103" y="10"/>
                        <a:pt x="101" y="13"/>
                      </a:cubicBezTo>
                      <a:cubicBezTo>
                        <a:pt x="104" y="8"/>
                        <a:pt x="101" y="12"/>
                        <a:pt x="104" y="7"/>
                      </a:cubicBezTo>
                      <a:cubicBezTo>
                        <a:pt x="101" y="5"/>
                        <a:pt x="98" y="12"/>
                        <a:pt x="94" y="11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2" y="9"/>
                        <a:pt x="91" y="13"/>
                        <a:pt x="89" y="9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7" y="11"/>
                        <a:pt x="83" y="13"/>
                        <a:pt x="80" y="9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2" y="9"/>
                        <a:pt x="67" y="16"/>
                        <a:pt x="64" y="22"/>
                      </a:cubicBezTo>
                      <a:cubicBezTo>
                        <a:pt x="62" y="22"/>
                        <a:pt x="60" y="21"/>
                        <a:pt x="59" y="20"/>
                      </a:cubicBez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59" y="17"/>
                        <a:pt x="55" y="13"/>
                        <a:pt x="55" y="19"/>
                      </a:cubicBezTo>
                      <a:cubicBezTo>
                        <a:pt x="52" y="21"/>
                        <a:pt x="52" y="15"/>
                        <a:pt x="51" y="15"/>
                      </a:cubicBezTo>
                      <a:cubicBezTo>
                        <a:pt x="46" y="23"/>
                        <a:pt x="36" y="10"/>
                        <a:pt x="35" y="22"/>
                      </a:cubicBezTo>
                      <a:cubicBezTo>
                        <a:pt x="37" y="22"/>
                        <a:pt x="41" y="24"/>
                        <a:pt x="45" y="23"/>
                      </a:cubicBezTo>
                      <a:cubicBezTo>
                        <a:pt x="44" y="25"/>
                        <a:pt x="45" y="27"/>
                        <a:pt x="43" y="27"/>
                      </a:cubicBezTo>
                      <a:cubicBezTo>
                        <a:pt x="40" y="28"/>
                        <a:pt x="37" y="24"/>
                        <a:pt x="34" y="26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26" y="11"/>
                        <a:pt x="22" y="30"/>
                        <a:pt x="16" y="1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9" name="Freeform 1524">
                  <a:extLst>
                    <a:ext uri="{FF2B5EF4-FFF2-40B4-BE49-F238E27FC236}">
                      <a16:creationId xmlns:a16="http://schemas.microsoft.com/office/drawing/2014/main" id="{D54D8549-643F-C74B-BC3E-4AB0B493D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" y="3131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1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0" name="Freeform 1525">
                  <a:extLst>
                    <a:ext uri="{FF2B5EF4-FFF2-40B4-BE49-F238E27FC236}">
                      <a16:creationId xmlns:a16="http://schemas.microsoft.com/office/drawing/2014/main" id="{E2B56D7E-4F1F-C843-977C-D1763444A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" y="3134"/>
                  <a:ext cx="1" cy="1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1" name="Freeform 1526">
                  <a:extLst>
                    <a:ext uri="{FF2B5EF4-FFF2-40B4-BE49-F238E27FC236}">
                      <a16:creationId xmlns:a16="http://schemas.microsoft.com/office/drawing/2014/main" id="{04D978EF-5D81-184E-AA54-1910DD413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3138"/>
                  <a:ext cx="2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2" name="Freeform 1527">
                  <a:extLst>
                    <a:ext uri="{FF2B5EF4-FFF2-40B4-BE49-F238E27FC236}">
                      <a16:creationId xmlns:a16="http://schemas.microsoft.com/office/drawing/2014/main" id="{585B148E-9A75-3049-881E-BC50B639E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31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3" name="Freeform 1528">
                  <a:extLst>
                    <a:ext uri="{FF2B5EF4-FFF2-40B4-BE49-F238E27FC236}">
                      <a16:creationId xmlns:a16="http://schemas.microsoft.com/office/drawing/2014/main" id="{330B66D3-EAD3-B444-931B-59D1DCEED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3138"/>
                  <a:ext cx="86" cy="23"/>
                </a:xfrm>
                <a:custGeom>
                  <a:avLst/>
                  <a:gdLst>
                    <a:gd name="T0" fmla="*/ 17 w 99"/>
                    <a:gd name="T1" fmla="*/ 15 h 27"/>
                    <a:gd name="T2" fmla="*/ 13 w 99"/>
                    <a:gd name="T3" fmla="*/ 19 h 27"/>
                    <a:gd name="T4" fmla="*/ 9 w 99"/>
                    <a:gd name="T5" fmla="*/ 16 h 27"/>
                    <a:gd name="T6" fmla="*/ 2 w 99"/>
                    <a:gd name="T7" fmla="*/ 24 h 27"/>
                    <a:gd name="T8" fmla="*/ 49 w 99"/>
                    <a:gd name="T9" fmla="*/ 17 h 27"/>
                    <a:gd name="T10" fmla="*/ 47 w 99"/>
                    <a:gd name="T11" fmla="*/ 20 h 27"/>
                    <a:gd name="T12" fmla="*/ 64 w 99"/>
                    <a:gd name="T13" fmla="*/ 14 h 27"/>
                    <a:gd name="T14" fmla="*/ 64 w 99"/>
                    <a:gd name="T15" fmla="*/ 20 h 27"/>
                    <a:gd name="T16" fmla="*/ 74 w 99"/>
                    <a:gd name="T17" fmla="*/ 17 h 27"/>
                    <a:gd name="T18" fmla="*/ 74 w 99"/>
                    <a:gd name="T19" fmla="*/ 15 h 27"/>
                    <a:gd name="T20" fmla="*/ 76 w 99"/>
                    <a:gd name="T21" fmla="*/ 16 h 27"/>
                    <a:gd name="T22" fmla="*/ 76 w 99"/>
                    <a:gd name="T23" fmla="*/ 15 h 27"/>
                    <a:gd name="T24" fmla="*/ 83 w 99"/>
                    <a:gd name="T25" fmla="*/ 14 h 27"/>
                    <a:gd name="T26" fmla="*/ 81 w 99"/>
                    <a:gd name="T27" fmla="*/ 15 h 27"/>
                    <a:gd name="T28" fmla="*/ 86 w 99"/>
                    <a:gd name="T29" fmla="*/ 13 h 27"/>
                    <a:gd name="T30" fmla="*/ 86 w 99"/>
                    <a:gd name="T31" fmla="*/ 17 h 27"/>
                    <a:gd name="T32" fmla="*/ 99 w 99"/>
                    <a:gd name="T33" fmla="*/ 10 h 27"/>
                    <a:gd name="T34" fmla="*/ 99 w 99"/>
                    <a:gd name="T35" fmla="*/ 6 h 27"/>
                    <a:gd name="T36" fmla="*/ 88 w 99"/>
                    <a:gd name="T37" fmla="*/ 10 h 27"/>
                    <a:gd name="T38" fmla="*/ 89 w 99"/>
                    <a:gd name="T39" fmla="*/ 10 h 27"/>
                    <a:gd name="T40" fmla="*/ 83 w 99"/>
                    <a:gd name="T41" fmla="*/ 12 h 27"/>
                    <a:gd name="T42" fmla="*/ 86 w 99"/>
                    <a:gd name="T43" fmla="*/ 6 h 27"/>
                    <a:gd name="T44" fmla="*/ 75 w 99"/>
                    <a:gd name="T45" fmla="*/ 3 h 27"/>
                    <a:gd name="T46" fmla="*/ 75 w 99"/>
                    <a:gd name="T47" fmla="*/ 3 h 27"/>
                    <a:gd name="T48" fmla="*/ 72 w 99"/>
                    <a:gd name="T49" fmla="*/ 5 h 27"/>
                    <a:gd name="T50" fmla="*/ 74 w 99"/>
                    <a:gd name="T51" fmla="*/ 7 h 27"/>
                    <a:gd name="T52" fmla="*/ 73 w 99"/>
                    <a:gd name="T53" fmla="*/ 14 h 27"/>
                    <a:gd name="T54" fmla="*/ 68 w 99"/>
                    <a:gd name="T55" fmla="*/ 14 h 27"/>
                    <a:gd name="T56" fmla="*/ 71 w 99"/>
                    <a:gd name="T57" fmla="*/ 9 h 27"/>
                    <a:gd name="T58" fmla="*/ 68 w 99"/>
                    <a:gd name="T59" fmla="*/ 11 h 27"/>
                    <a:gd name="T60" fmla="*/ 64 w 99"/>
                    <a:gd name="T61" fmla="*/ 5 h 27"/>
                    <a:gd name="T62" fmla="*/ 64 w 99"/>
                    <a:gd name="T63" fmla="*/ 12 h 27"/>
                    <a:gd name="T64" fmla="*/ 45 w 99"/>
                    <a:gd name="T65" fmla="*/ 13 h 27"/>
                    <a:gd name="T66" fmla="*/ 48 w 99"/>
                    <a:gd name="T67" fmla="*/ 9 h 27"/>
                    <a:gd name="T68" fmla="*/ 44 w 99"/>
                    <a:gd name="T69" fmla="*/ 13 h 27"/>
                    <a:gd name="T70" fmla="*/ 32 w 99"/>
                    <a:gd name="T71" fmla="*/ 12 h 27"/>
                    <a:gd name="T72" fmla="*/ 34 w 99"/>
                    <a:gd name="T73" fmla="*/ 15 h 27"/>
                    <a:gd name="T74" fmla="*/ 21 w 99"/>
                    <a:gd name="T75" fmla="*/ 15 h 27"/>
                    <a:gd name="T76" fmla="*/ 21 w 99"/>
                    <a:gd name="T77" fmla="*/ 15 h 27"/>
                    <a:gd name="T78" fmla="*/ 15 w 99"/>
                    <a:gd name="T79" fmla="*/ 21 h 27"/>
                    <a:gd name="T80" fmla="*/ 17 w 99"/>
                    <a:gd name="T81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9" h="27">
                      <a:moveTo>
                        <a:pt x="17" y="15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17"/>
                        <a:pt x="7" y="20"/>
                        <a:pt x="9" y="16"/>
                      </a:cubicBezTo>
                      <a:cubicBezTo>
                        <a:pt x="6" y="21"/>
                        <a:pt x="0" y="16"/>
                        <a:pt x="2" y="24"/>
                      </a:cubicBezTo>
                      <a:cubicBezTo>
                        <a:pt x="16" y="21"/>
                        <a:pt x="34" y="25"/>
                        <a:pt x="49" y="17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5" y="14"/>
                        <a:pt x="58" y="27"/>
                        <a:pt x="64" y="14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7" y="22"/>
                        <a:pt x="70" y="11"/>
                        <a:pt x="74" y="17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5" y="15"/>
                        <a:pt x="75" y="16"/>
                        <a:pt x="76" y="16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8" y="12"/>
                        <a:pt x="80" y="12"/>
                        <a:pt x="83" y="14"/>
                      </a:cubicBezTo>
                      <a:cubicBezTo>
                        <a:pt x="83" y="16"/>
                        <a:pt x="82" y="15"/>
                        <a:pt x="81" y="15"/>
                      </a:cubicBezTo>
                      <a:cubicBezTo>
                        <a:pt x="82" y="17"/>
                        <a:pt x="84" y="13"/>
                        <a:pt x="86" y="13"/>
                      </a:cubicBezTo>
                      <a:cubicBezTo>
                        <a:pt x="88" y="15"/>
                        <a:pt x="86" y="16"/>
                        <a:pt x="86" y="17"/>
                      </a:cubicBezTo>
                      <a:cubicBezTo>
                        <a:pt x="92" y="14"/>
                        <a:pt x="95" y="20"/>
                        <a:pt x="99" y="10"/>
                      </a:cubicBezTo>
                      <a:cubicBezTo>
                        <a:pt x="99" y="8"/>
                        <a:pt x="97" y="7"/>
                        <a:pt x="99" y="6"/>
                      </a:cubicBezTo>
                      <a:cubicBezTo>
                        <a:pt x="95" y="3"/>
                        <a:pt x="92" y="7"/>
                        <a:pt x="88" y="10"/>
                      </a:cubicBezTo>
                      <a:cubicBezTo>
                        <a:pt x="89" y="10"/>
                        <a:pt x="89" y="10"/>
                        <a:pt x="89" y="10"/>
                      </a:cubicBezTo>
                      <a:cubicBezTo>
                        <a:pt x="87" y="20"/>
                        <a:pt x="87" y="8"/>
                        <a:pt x="83" y="12"/>
                      </a:cubicBezTo>
                      <a:cubicBezTo>
                        <a:pt x="84" y="9"/>
                        <a:pt x="86" y="8"/>
                        <a:pt x="86" y="6"/>
                      </a:cubicBezTo>
                      <a:cubicBezTo>
                        <a:pt x="81" y="0"/>
                        <a:pt x="79" y="12"/>
                        <a:pt x="75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2"/>
                        <a:pt x="73" y="4"/>
                        <a:pt x="72" y="5"/>
                      </a:cubicBezTo>
                      <a:cubicBezTo>
                        <a:pt x="72" y="6"/>
                        <a:pt x="74" y="7"/>
                        <a:pt x="74" y="7"/>
                      </a:cubicBezTo>
                      <a:cubicBezTo>
                        <a:pt x="73" y="8"/>
                        <a:pt x="73" y="12"/>
                        <a:pt x="73" y="14"/>
                      </a:cubicBezTo>
                      <a:cubicBezTo>
                        <a:pt x="71" y="10"/>
                        <a:pt x="71" y="16"/>
                        <a:pt x="68" y="14"/>
                      </a:cubicBezTo>
                      <a:cubicBezTo>
                        <a:pt x="67" y="11"/>
                        <a:pt x="70" y="11"/>
                        <a:pt x="71" y="9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66" y="12"/>
                        <a:pt x="66" y="7"/>
                        <a:pt x="64" y="5"/>
                      </a:cubicBezTo>
                      <a:cubicBezTo>
                        <a:pt x="62" y="8"/>
                        <a:pt x="66" y="7"/>
                        <a:pt x="64" y="12"/>
                      </a:cubicBezTo>
                      <a:cubicBezTo>
                        <a:pt x="61" y="7"/>
                        <a:pt x="50" y="9"/>
                        <a:pt x="45" y="13"/>
                      </a:cubicBezTo>
                      <a:cubicBezTo>
                        <a:pt x="47" y="12"/>
                        <a:pt x="46" y="9"/>
                        <a:pt x="48" y="9"/>
                      </a:cubicBezTo>
                      <a:cubicBezTo>
                        <a:pt x="47" y="8"/>
                        <a:pt x="44" y="11"/>
                        <a:pt x="44" y="13"/>
                      </a:cubicBezTo>
                      <a:cubicBezTo>
                        <a:pt x="41" y="16"/>
                        <a:pt x="36" y="15"/>
                        <a:pt x="32" y="12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1" y="20"/>
                        <a:pt x="26" y="12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6"/>
                        <a:pt x="18" y="23"/>
                        <a:pt x="15" y="21"/>
                      </a:cubicBezTo>
                      <a:cubicBezTo>
                        <a:pt x="16" y="18"/>
                        <a:pt x="18" y="18"/>
                        <a:pt x="17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Freeform 1529">
                  <a:extLst>
                    <a:ext uri="{FF2B5EF4-FFF2-40B4-BE49-F238E27FC236}">
                      <a16:creationId xmlns:a16="http://schemas.microsoft.com/office/drawing/2014/main" id="{FB2EBE39-15BC-A340-9BD9-5BB665127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53"/>
                  <a:ext cx="3" cy="7"/>
                </a:xfrm>
                <a:custGeom>
                  <a:avLst/>
                  <a:gdLst>
                    <a:gd name="T0" fmla="*/ 3 w 4"/>
                    <a:gd name="T1" fmla="*/ 5 h 9"/>
                    <a:gd name="T2" fmla="*/ 4 w 4"/>
                    <a:gd name="T3" fmla="*/ 1 h 9"/>
                    <a:gd name="T4" fmla="*/ 1 w 4"/>
                    <a:gd name="T5" fmla="*/ 8 h 9"/>
                    <a:gd name="T6" fmla="*/ 4 w 4"/>
                    <a:gd name="T7" fmla="*/ 6 h 9"/>
                    <a:gd name="T8" fmla="*/ 3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3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1" y="8"/>
                      </a:cubicBezTo>
                      <a:cubicBezTo>
                        <a:pt x="2" y="7"/>
                        <a:pt x="3" y="9"/>
                        <a:pt x="4" y="6"/>
                      </a:cubicBezTo>
                      <a:cubicBezTo>
                        <a:pt x="3" y="6"/>
                        <a:pt x="3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5" name="Freeform 1530">
                  <a:extLst>
                    <a:ext uri="{FF2B5EF4-FFF2-40B4-BE49-F238E27FC236}">
                      <a16:creationId xmlns:a16="http://schemas.microsoft.com/office/drawing/2014/main" id="{498C3973-46C0-4249-A296-F783C4C70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1" y="3150"/>
                  <a:ext cx="44" cy="16"/>
                </a:xfrm>
                <a:custGeom>
                  <a:avLst/>
                  <a:gdLst>
                    <a:gd name="T0" fmla="*/ 18 w 51"/>
                    <a:gd name="T1" fmla="*/ 9 h 19"/>
                    <a:gd name="T2" fmla="*/ 17 w 51"/>
                    <a:gd name="T3" fmla="*/ 13 h 19"/>
                    <a:gd name="T4" fmla="*/ 37 w 51"/>
                    <a:gd name="T5" fmla="*/ 13 h 19"/>
                    <a:gd name="T6" fmla="*/ 42 w 51"/>
                    <a:gd name="T7" fmla="*/ 7 h 19"/>
                    <a:gd name="T8" fmla="*/ 44 w 51"/>
                    <a:gd name="T9" fmla="*/ 11 h 19"/>
                    <a:gd name="T10" fmla="*/ 49 w 51"/>
                    <a:gd name="T11" fmla="*/ 6 h 19"/>
                    <a:gd name="T12" fmla="*/ 46 w 51"/>
                    <a:gd name="T13" fmla="*/ 8 h 19"/>
                    <a:gd name="T14" fmla="*/ 46 w 51"/>
                    <a:gd name="T15" fmla="*/ 6 h 19"/>
                    <a:gd name="T16" fmla="*/ 43 w 51"/>
                    <a:gd name="T17" fmla="*/ 7 h 19"/>
                    <a:gd name="T18" fmla="*/ 44 w 51"/>
                    <a:gd name="T19" fmla="*/ 4 h 19"/>
                    <a:gd name="T20" fmla="*/ 35 w 51"/>
                    <a:gd name="T21" fmla="*/ 10 h 19"/>
                    <a:gd name="T22" fmla="*/ 35 w 51"/>
                    <a:gd name="T23" fmla="*/ 4 h 19"/>
                    <a:gd name="T24" fmla="*/ 26 w 51"/>
                    <a:gd name="T25" fmla="*/ 2 h 19"/>
                    <a:gd name="T26" fmla="*/ 27 w 51"/>
                    <a:gd name="T27" fmla="*/ 4 h 19"/>
                    <a:gd name="T28" fmla="*/ 28 w 51"/>
                    <a:gd name="T29" fmla="*/ 8 h 19"/>
                    <a:gd name="T30" fmla="*/ 25 w 51"/>
                    <a:gd name="T31" fmla="*/ 3 h 19"/>
                    <a:gd name="T32" fmla="*/ 9 w 51"/>
                    <a:gd name="T33" fmla="*/ 6 h 19"/>
                    <a:gd name="T34" fmla="*/ 5 w 51"/>
                    <a:gd name="T35" fmla="*/ 13 h 19"/>
                    <a:gd name="T36" fmla="*/ 6 w 51"/>
                    <a:gd name="T37" fmla="*/ 7 h 19"/>
                    <a:gd name="T38" fmla="*/ 3 w 51"/>
                    <a:gd name="T39" fmla="*/ 6 h 19"/>
                    <a:gd name="T40" fmla="*/ 0 w 51"/>
                    <a:gd name="T41" fmla="*/ 16 h 19"/>
                    <a:gd name="T42" fmla="*/ 18 w 51"/>
                    <a:gd name="T43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1" h="19">
                      <a:moveTo>
                        <a:pt x="18" y="9"/>
                      </a:moveTo>
                      <a:cubicBezTo>
                        <a:pt x="17" y="10"/>
                        <a:pt x="18" y="12"/>
                        <a:pt x="17" y="13"/>
                      </a:cubicBezTo>
                      <a:cubicBezTo>
                        <a:pt x="25" y="12"/>
                        <a:pt x="34" y="10"/>
                        <a:pt x="37" y="13"/>
                      </a:cubicBezTo>
                      <a:cubicBezTo>
                        <a:pt x="39" y="15"/>
                        <a:pt x="39" y="8"/>
                        <a:pt x="42" y="7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6" y="8"/>
                        <a:pt x="51" y="13"/>
                        <a:pt x="49" y="6"/>
                      </a:cubicBezTo>
                      <a:cubicBezTo>
                        <a:pt x="49" y="5"/>
                        <a:pt x="47" y="9"/>
                        <a:pt x="46" y="8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39" y="0"/>
                        <a:pt x="41" y="13"/>
                        <a:pt x="35" y="10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2" y="4"/>
                        <a:pt x="30" y="6"/>
                        <a:pt x="26" y="2"/>
                      </a:cubicBezTo>
                      <a:cubicBezTo>
                        <a:pt x="26" y="2"/>
                        <a:pt x="26" y="5"/>
                        <a:pt x="27" y="4"/>
                      </a:cubicBezTo>
                      <a:cubicBezTo>
                        <a:pt x="28" y="4"/>
                        <a:pt x="29" y="7"/>
                        <a:pt x="28" y="8"/>
                      </a:cubicBezTo>
                      <a:cubicBezTo>
                        <a:pt x="23" y="13"/>
                        <a:pt x="29" y="5"/>
                        <a:pt x="25" y="3"/>
                      </a:cubicBezTo>
                      <a:cubicBezTo>
                        <a:pt x="20" y="7"/>
                        <a:pt x="11" y="10"/>
                        <a:pt x="9" y="6"/>
                      </a:cubicBezTo>
                      <a:cubicBezTo>
                        <a:pt x="11" y="9"/>
                        <a:pt x="8" y="13"/>
                        <a:pt x="5" y="13"/>
                      </a:cubicBezTo>
                      <a:cubicBezTo>
                        <a:pt x="4" y="11"/>
                        <a:pt x="6" y="9"/>
                        <a:pt x="6" y="7"/>
                      </a:cubicBezTo>
                      <a:cubicBezTo>
                        <a:pt x="5" y="7"/>
                        <a:pt x="4" y="5"/>
                        <a:pt x="3" y="6"/>
                      </a:cubicBezTo>
                      <a:cubicBezTo>
                        <a:pt x="4" y="10"/>
                        <a:pt x="3" y="14"/>
                        <a:pt x="0" y="16"/>
                      </a:cubicBezTo>
                      <a:cubicBezTo>
                        <a:pt x="7" y="19"/>
                        <a:pt x="12" y="9"/>
                        <a:pt x="18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Freeform 1531">
                  <a:extLst>
                    <a:ext uri="{FF2B5EF4-FFF2-40B4-BE49-F238E27FC236}">
                      <a16:creationId xmlns:a16="http://schemas.microsoft.com/office/drawing/2014/main" id="{78B68A90-3DA6-A743-AC8E-42449D6C2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316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7" name="Freeform 1532">
                  <a:extLst>
                    <a:ext uri="{FF2B5EF4-FFF2-40B4-BE49-F238E27FC236}">
                      <a16:creationId xmlns:a16="http://schemas.microsoft.com/office/drawing/2014/main" id="{FD5BE6AC-E604-F449-9A66-955684717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2" y="3181"/>
                  <a:ext cx="2" cy="3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8" name="Freeform 1533">
                  <a:extLst>
                    <a:ext uri="{FF2B5EF4-FFF2-40B4-BE49-F238E27FC236}">
                      <a16:creationId xmlns:a16="http://schemas.microsoft.com/office/drawing/2014/main" id="{F35EF70A-873B-C74C-8540-188D03FBA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2" y="3172"/>
                  <a:ext cx="10" cy="13"/>
                </a:xfrm>
                <a:custGeom>
                  <a:avLst/>
                  <a:gdLst>
                    <a:gd name="T0" fmla="*/ 4 w 12"/>
                    <a:gd name="T1" fmla="*/ 0 h 16"/>
                    <a:gd name="T2" fmla="*/ 0 w 12"/>
                    <a:gd name="T3" fmla="*/ 2 h 16"/>
                    <a:gd name="T4" fmla="*/ 6 w 12"/>
                    <a:gd name="T5" fmla="*/ 16 h 16"/>
                    <a:gd name="T6" fmla="*/ 11 w 12"/>
                    <a:gd name="T7" fmla="*/ 7 h 16"/>
                    <a:gd name="T8" fmla="*/ 6 w 12"/>
                    <a:gd name="T9" fmla="*/ 10 h 16"/>
                    <a:gd name="T10" fmla="*/ 10 w 12"/>
                    <a:gd name="T11" fmla="*/ 3 h 16"/>
                    <a:gd name="T12" fmla="*/ 4 w 12"/>
                    <a:gd name="T13" fmla="*/ 5 h 16"/>
                    <a:gd name="T14" fmla="*/ 4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12"/>
                        <a:pt x="0" y="9"/>
                        <a:pt x="6" y="16"/>
                      </a:cubicBezTo>
                      <a:cubicBezTo>
                        <a:pt x="8" y="15"/>
                        <a:pt x="12" y="11"/>
                        <a:pt x="11" y="7"/>
                      </a:cubicBezTo>
                      <a:cubicBezTo>
                        <a:pt x="10" y="7"/>
                        <a:pt x="8" y="11"/>
                        <a:pt x="6" y="10"/>
                      </a:cubicBezTo>
                      <a:cubicBezTo>
                        <a:pt x="6" y="7"/>
                        <a:pt x="9" y="7"/>
                        <a:pt x="10" y="3"/>
                      </a:cubicBezTo>
                      <a:cubicBezTo>
                        <a:pt x="6" y="0"/>
                        <a:pt x="8" y="6"/>
                        <a:pt x="4" y="5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9" name="Freeform 1534">
                  <a:extLst>
                    <a:ext uri="{FF2B5EF4-FFF2-40B4-BE49-F238E27FC236}">
                      <a16:creationId xmlns:a16="http://schemas.microsoft.com/office/drawing/2014/main" id="{E0A69385-6EAC-2540-95D0-F61DAB0CB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0" y="3176"/>
                  <a:ext cx="2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0" name="Freeform 1535">
                  <a:extLst>
                    <a:ext uri="{FF2B5EF4-FFF2-40B4-BE49-F238E27FC236}">
                      <a16:creationId xmlns:a16="http://schemas.microsoft.com/office/drawing/2014/main" id="{3B2B0ED4-58B8-1149-ACDC-83E115A49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" y="3178"/>
                  <a:ext cx="2" cy="6"/>
                </a:xfrm>
                <a:custGeom>
                  <a:avLst/>
                  <a:gdLst>
                    <a:gd name="T0" fmla="*/ 2 w 2"/>
                    <a:gd name="T1" fmla="*/ 5 h 7"/>
                    <a:gd name="T2" fmla="*/ 2 w 2"/>
                    <a:gd name="T3" fmla="*/ 0 h 7"/>
                    <a:gd name="T4" fmla="*/ 0 w 2"/>
                    <a:gd name="T5" fmla="*/ 7 h 7"/>
                    <a:gd name="T6" fmla="*/ 2 w 2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5"/>
                      </a:moveTo>
                      <a:cubicBezTo>
                        <a:pt x="0" y="4"/>
                        <a:pt x="2" y="1"/>
                        <a:pt x="2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1" name="Freeform 1536">
                  <a:extLst>
                    <a:ext uri="{FF2B5EF4-FFF2-40B4-BE49-F238E27FC236}">
                      <a16:creationId xmlns:a16="http://schemas.microsoft.com/office/drawing/2014/main" id="{E3D5857D-CE14-2045-8D60-AC74C3FF8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318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2" name="Freeform 1537">
                  <a:extLst>
                    <a:ext uri="{FF2B5EF4-FFF2-40B4-BE49-F238E27FC236}">
                      <a16:creationId xmlns:a16="http://schemas.microsoft.com/office/drawing/2014/main" id="{E0348B48-5E2E-4641-9341-30DB86332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3174"/>
                  <a:ext cx="9" cy="10"/>
                </a:xfrm>
                <a:custGeom>
                  <a:avLst/>
                  <a:gdLst>
                    <a:gd name="T0" fmla="*/ 0 w 10"/>
                    <a:gd name="T1" fmla="*/ 9 h 12"/>
                    <a:gd name="T2" fmla="*/ 4 w 10"/>
                    <a:gd name="T3" fmla="*/ 9 h 12"/>
                    <a:gd name="T4" fmla="*/ 4 w 10"/>
                    <a:gd name="T5" fmla="*/ 9 h 12"/>
                    <a:gd name="T6" fmla="*/ 6 w 10"/>
                    <a:gd name="T7" fmla="*/ 3 h 12"/>
                    <a:gd name="T8" fmla="*/ 10 w 10"/>
                    <a:gd name="T9" fmla="*/ 4 h 12"/>
                    <a:gd name="T10" fmla="*/ 7 w 10"/>
                    <a:gd name="T11" fmla="*/ 0 h 12"/>
                    <a:gd name="T12" fmla="*/ 0 w 10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9"/>
                      </a:moveTo>
                      <a:cubicBezTo>
                        <a:pt x="2" y="12"/>
                        <a:pt x="3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7"/>
                        <a:pt x="4" y="2"/>
                        <a:pt x="6" y="3"/>
                      </a:cubicBezTo>
                      <a:cubicBezTo>
                        <a:pt x="8" y="2"/>
                        <a:pt x="8" y="7"/>
                        <a:pt x="10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3" name="Freeform 1538">
                  <a:extLst>
                    <a:ext uri="{FF2B5EF4-FFF2-40B4-BE49-F238E27FC236}">
                      <a16:creationId xmlns:a16="http://schemas.microsoft.com/office/drawing/2014/main" id="{89631D1D-2622-8D48-BFC1-51E144F79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318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4" name="Freeform 1539">
                  <a:extLst>
                    <a:ext uri="{FF2B5EF4-FFF2-40B4-BE49-F238E27FC236}">
                      <a16:creationId xmlns:a16="http://schemas.microsoft.com/office/drawing/2014/main" id="{F1557514-BF49-A24F-B753-38BF0643A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" y="317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5" name="Freeform 1540">
                  <a:extLst>
                    <a:ext uri="{FF2B5EF4-FFF2-40B4-BE49-F238E27FC236}">
                      <a16:creationId xmlns:a16="http://schemas.microsoft.com/office/drawing/2014/main" id="{26F9945F-6A01-524C-A8F3-D8DA819F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3172"/>
                  <a:ext cx="8" cy="12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7 h 13"/>
                    <a:gd name="T4" fmla="*/ 4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7"/>
                      </a:cubicBezTo>
                      <a:cubicBezTo>
                        <a:pt x="6" y="8"/>
                        <a:pt x="4" y="3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6" name="Freeform 1541">
                  <a:extLst>
                    <a:ext uri="{FF2B5EF4-FFF2-40B4-BE49-F238E27FC236}">
                      <a16:creationId xmlns:a16="http://schemas.microsoft.com/office/drawing/2014/main" id="{6C778CAF-F3C6-114A-9D63-C0CF50D67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2" y="316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7" name="Freeform 1542">
                  <a:extLst>
                    <a:ext uri="{FF2B5EF4-FFF2-40B4-BE49-F238E27FC236}">
                      <a16:creationId xmlns:a16="http://schemas.microsoft.com/office/drawing/2014/main" id="{8BA0F495-C273-DA44-A75C-A9560EFAA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8" y="3165"/>
                  <a:ext cx="17" cy="15"/>
                </a:xfrm>
                <a:custGeom>
                  <a:avLst/>
                  <a:gdLst>
                    <a:gd name="T0" fmla="*/ 0 w 20"/>
                    <a:gd name="T1" fmla="*/ 15 h 17"/>
                    <a:gd name="T2" fmla="*/ 9 w 20"/>
                    <a:gd name="T3" fmla="*/ 8 h 17"/>
                    <a:gd name="T4" fmla="*/ 6 w 20"/>
                    <a:gd name="T5" fmla="*/ 13 h 17"/>
                    <a:gd name="T6" fmla="*/ 13 w 20"/>
                    <a:gd name="T7" fmla="*/ 11 h 17"/>
                    <a:gd name="T8" fmla="*/ 10 w 20"/>
                    <a:gd name="T9" fmla="*/ 16 h 17"/>
                    <a:gd name="T10" fmla="*/ 17 w 20"/>
                    <a:gd name="T11" fmla="*/ 11 h 17"/>
                    <a:gd name="T12" fmla="*/ 20 w 20"/>
                    <a:gd name="T13" fmla="*/ 15 h 17"/>
                    <a:gd name="T14" fmla="*/ 19 w 20"/>
                    <a:gd name="T15" fmla="*/ 8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7 w 20"/>
                    <a:gd name="T21" fmla="*/ 0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10"/>
                        <a:pt x="8" y="12"/>
                        <a:pt x="6" y="13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10" y="16"/>
                      </a:cubicBezTo>
                      <a:cubicBezTo>
                        <a:pt x="12" y="16"/>
                        <a:pt x="15" y="16"/>
                        <a:pt x="17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6"/>
                        <a:pt x="16" y="14"/>
                        <a:pt x="15" y="9"/>
                      </a:cubicBezTo>
                      <a:cubicBezTo>
                        <a:pt x="15" y="6"/>
                        <a:pt x="16" y="6"/>
                        <a:pt x="17" y="5"/>
                      </a:cubicBezTo>
                      <a:cubicBezTo>
                        <a:pt x="15" y="6"/>
                        <a:pt x="11" y="0"/>
                        <a:pt x="7" y="0"/>
                      </a:cubicBezTo>
                      <a:cubicBezTo>
                        <a:pt x="2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8" name="Freeform 1543">
                  <a:extLst>
                    <a:ext uri="{FF2B5EF4-FFF2-40B4-BE49-F238E27FC236}">
                      <a16:creationId xmlns:a16="http://schemas.microsoft.com/office/drawing/2014/main" id="{D351F366-C219-534D-B07A-E8E176D50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" y="3170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99" name="Freeform 1544">
                  <a:extLst>
                    <a:ext uri="{FF2B5EF4-FFF2-40B4-BE49-F238E27FC236}">
                      <a16:creationId xmlns:a16="http://schemas.microsoft.com/office/drawing/2014/main" id="{7256458A-884F-1843-ADB4-9CC3512F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3165"/>
                  <a:ext cx="15" cy="15"/>
                </a:xfrm>
                <a:custGeom>
                  <a:avLst/>
                  <a:gdLst>
                    <a:gd name="T0" fmla="*/ 11 w 17"/>
                    <a:gd name="T1" fmla="*/ 17 h 18"/>
                    <a:gd name="T2" fmla="*/ 15 w 17"/>
                    <a:gd name="T3" fmla="*/ 13 h 18"/>
                    <a:gd name="T4" fmla="*/ 16 w 17"/>
                    <a:gd name="T5" fmla="*/ 16 h 18"/>
                    <a:gd name="T6" fmla="*/ 17 w 17"/>
                    <a:gd name="T7" fmla="*/ 11 h 18"/>
                    <a:gd name="T8" fmla="*/ 9 w 17"/>
                    <a:gd name="T9" fmla="*/ 13 h 18"/>
                    <a:gd name="T10" fmla="*/ 7 w 17"/>
                    <a:gd name="T11" fmla="*/ 4 h 18"/>
                    <a:gd name="T12" fmla="*/ 11 w 17"/>
                    <a:gd name="T13" fmla="*/ 7 h 18"/>
                    <a:gd name="T14" fmla="*/ 1 w 17"/>
                    <a:gd name="T15" fmla="*/ 7 h 18"/>
                    <a:gd name="T16" fmla="*/ 3 w 17"/>
                    <a:gd name="T17" fmla="*/ 9 h 18"/>
                    <a:gd name="T18" fmla="*/ 0 w 17"/>
                    <a:gd name="T19" fmla="*/ 11 h 18"/>
                    <a:gd name="T20" fmla="*/ 11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5"/>
                        <a:pt x="16" y="16"/>
                      </a:cubicBezTo>
                      <a:cubicBezTo>
                        <a:pt x="16" y="14"/>
                        <a:pt x="17" y="12"/>
                        <a:pt x="17" y="11"/>
                      </a:cubicBezTo>
                      <a:cubicBezTo>
                        <a:pt x="15" y="5"/>
                        <a:pt x="12" y="12"/>
                        <a:pt x="9" y="13"/>
                      </a:cubicBezTo>
                      <a:cubicBezTo>
                        <a:pt x="3" y="11"/>
                        <a:pt x="10" y="10"/>
                        <a:pt x="7" y="4"/>
                      </a:cubicBezTo>
                      <a:cubicBezTo>
                        <a:pt x="9" y="5"/>
                        <a:pt x="9" y="6"/>
                        <a:pt x="11" y="7"/>
                      </a:cubicBezTo>
                      <a:cubicBezTo>
                        <a:pt x="8" y="0"/>
                        <a:pt x="3" y="6"/>
                        <a:pt x="1" y="7"/>
                      </a:cubicBezTo>
                      <a:cubicBezTo>
                        <a:pt x="1" y="8"/>
                        <a:pt x="1" y="10"/>
                        <a:pt x="3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6"/>
                        <a:pt x="5" y="18"/>
                        <a:pt x="11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Freeform 1545">
                  <a:extLst>
                    <a:ext uri="{FF2B5EF4-FFF2-40B4-BE49-F238E27FC236}">
                      <a16:creationId xmlns:a16="http://schemas.microsoft.com/office/drawing/2014/main" id="{4EC389EF-7005-2F42-A9DE-D97F73BA1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" y="3178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1" name="Freeform 1546">
                  <a:extLst>
                    <a:ext uri="{FF2B5EF4-FFF2-40B4-BE49-F238E27FC236}">
                      <a16:creationId xmlns:a16="http://schemas.microsoft.com/office/drawing/2014/main" id="{FC4FA857-4209-5342-A319-F2E1EE108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3171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Freeform 1547">
                  <a:extLst>
                    <a:ext uri="{FF2B5EF4-FFF2-40B4-BE49-F238E27FC236}">
                      <a16:creationId xmlns:a16="http://schemas.microsoft.com/office/drawing/2014/main" id="{21C37DB0-4722-9041-A697-1A43DE215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3177"/>
                  <a:ext cx="3" cy="2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0 h 3"/>
                    <a:gd name="T4" fmla="*/ 2 w 4"/>
                    <a:gd name="T5" fmla="*/ 3 h 3"/>
                    <a:gd name="T6" fmla="*/ 4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3" name="Freeform 1548">
                  <a:extLst>
                    <a:ext uri="{FF2B5EF4-FFF2-40B4-BE49-F238E27FC236}">
                      <a16:creationId xmlns:a16="http://schemas.microsoft.com/office/drawing/2014/main" id="{3C1AA0A2-7964-BB45-A8A9-F3B6C8DC2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9" y="3166"/>
                  <a:ext cx="99" cy="17"/>
                </a:xfrm>
                <a:custGeom>
                  <a:avLst/>
                  <a:gdLst>
                    <a:gd name="T0" fmla="*/ 1 w 114"/>
                    <a:gd name="T1" fmla="*/ 3 h 19"/>
                    <a:gd name="T2" fmla="*/ 5 w 114"/>
                    <a:gd name="T3" fmla="*/ 6 h 19"/>
                    <a:gd name="T4" fmla="*/ 0 w 114"/>
                    <a:gd name="T5" fmla="*/ 10 h 19"/>
                    <a:gd name="T6" fmla="*/ 1 w 114"/>
                    <a:gd name="T7" fmla="*/ 17 h 19"/>
                    <a:gd name="T8" fmla="*/ 10 w 114"/>
                    <a:gd name="T9" fmla="*/ 14 h 19"/>
                    <a:gd name="T10" fmla="*/ 10 w 114"/>
                    <a:gd name="T11" fmla="*/ 18 h 19"/>
                    <a:gd name="T12" fmla="*/ 27 w 114"/>
                    <a:gd name="T13" fmla="*/ 15 h 19"/>
                    <a:gd name="T14" fmla="*/ 39 w 114"/>
                    <a:gd name="T15" fmla="*/ 13 h 19"/>
                    <a:gd name="T16" fmla="*/ 86 w 114"/>
                    <a:gd name="T17" fmla="*/ 15 h 19"/>
                    <a:gd name="T18" fmla="*/ 89 w 114"/>
                    <a:gd name="T19" fmla="*/ 9 h 19"/>
                    <a:gd name="T20" fmla="*/ 92 w 114"/>
                    <a:gd name="T21" fmla="*/ 13 h 19"/>
                    <a:gd name="T22" fmla="*/ 89 w 114"/>
                    <a:gd name="T23" fmla="*/ 13 h 19"/>
                    <a:gd name="T24" fmla="*/ 103 w 114"/>
                    <a:gd name="T25" fmla="*/ 15 h 19"/>
                    <a:gd name="T26" fmla="*/ 103 w 114"/>
                    <a:gd name="T27" fmla="*/ 7 h 19"/>
                    <a:gd name="T28" fmla="*/ 109 w 114"/>
                    <a:gd name="T29" fmla="*/ 15 h 19"/>
                    <a:gd name="T30" fmla="*/ 114 w 114"/>
                    <a:gd name="T31" fmla="*/ 10 h 19"/>
                    <a:gd name="T32" fmla="*/ 109 w 114"/>
                    <a:gd name="T33" fmla="*/ 5 h 19"/>
                    <a:gd name="T34" fmla="*/ 113 w 114"/>
                    <a:gd name="T35" fmla="*/ 2 h 19"/>
                    <a:gd name="T36" fmla="*/ 82 w 114"/>
                    <a:gd name="T37" fmla="*/ 11 h 19"/>
                    <a:gd name="T38" fmla="*/ 83 w 114"/>
                    <a:gd name="T39" fmla="*/ 7 h 19"/>
                    <a:gd name="T40" fmla="*/ 64 w 114"/>
                    <a:gd name="T41" fmla="*/ 3 h 19"/>
                    <a:gd name="T42" fmla="*/ 57 w 114"/>
                    <a:gd name="T43" fmla="*/ 9 h 19"/>
                    <a:gd name="T44" fmla="*/ 53 w 114"/>
                    <a:gd name="T45" fmla="*/ 7 h 19"/>
                    <a:gd name="T46" fmla="*/ 52 w 114"/>
                    <a:gd name="T47" fmla="*/ 9 h 19"/>
                    <a:gd name="T48" fmla="*/ 47 w 114"/>
                    <a:gd name="T49" fmla="*/ 5 h 19"/>
                    <a:gd name="T50" fmla="*/ 46 w 114"/>
                    <a:gd name="T51" fmla="*/ 13 h 19"/>
                    <a:gd name="T52" fmla="*/ 34 w 114"/>
                    <a:gd name="T53" fmla="*/ 2 h 19"/>
                    <a:gd name="T54" fmla="*/ 36 w 114"/>
                    <a:gd name="T55" fmla="*/ 6 h 19"/>
                    <a:gd name="T56" fmla="*/ 33 w 114"/>
                    <a:gd name="T57" fmla="*/ 10 h 19"/>
                    <a:gd name="T58" fmla="*/ 32 w 114"/>
                    <a:gd name="T59" fmla="*/ 3 h 19"/>
                    <a:gd name="T60" fmla="*/ 23 w 114"/>
                    <a:gd name="T61" fmla="*/ 8 h 19"/>
                    <a:gd name="T62" fmla="*/ 24 w 114"/>
                    <a:gd name="T63" fmla="*/ 11 h 19"/>
                    <a:gd name="T64" fmla="*/ 12 w 114"/>
                    <a:gd name="T65" fmla="*/ 9 h 19"/>
                    <a:gd name="T66" fmla="*/ 17 w 114"/>
                    <a:gd name="T67" fmla="*/ 3 h 19"/>
                    <a:gd name="T68" fmla="*/ 14 w 114"/>
                    <a:gd name="T69" fmla="*/ 0 h 19"/>
                    <a:gd name="T70" fmla="*/ 6 w 114"/>
                    <a:gd name="T71" fmla="*/ 9 h 19"/>
                    <a:gd name="T72" fmla="*/ 1 w 114"/>
                    <a:gd name="T7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4" h="19">
                      <a:moveTo>
                        <a:pt x="1" y="3"/>
                      </a:moveTo>
                      <a:cubicBezTo>
                        <a:pt x="1" y="5"/>
                        <a:pt x="3" y="6"/>
                        <a:pt x="5" y="6"/>
                      </a:cubicBezTo>
                      <a:cubicBezTo>
                        <a:pt x="5" y="9"/>
                        <a:pt x="2" y="8"/>
                        <a:pt x="0" y="10"/>
                      </a:cubicBezTo>
                      <a:cubicBezTo>
                        <a:pt x="3" y="12"/>
                        <a:pt x="0" y="14"/>
                        <a:pt x="1" y="17"/>
                      </a:cubicBezTo>
                      <a:cubicBezTo>
                        <a:pt x="5" y="17"/>
                        <a:pt x="6" y="13"/>
                        <a:pt x="10" y="14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5" y="15"/>
                        <a:pt x="22" y="12"/>
                        <a:pt x="27" y="15"/>
                      </a:cubicBezTo>
                      <a:cubicBezTo>
                        <a:pt x="31" y="16"/>
                        <a:pt x="34" y="15"/>
                        <a:pt x="39" y="13"/>
                      </a:cubicBezTo>
                      <a:cubicBezTo>
                        <a:pt x="54" y="15"/>
                        <a:pt x="70" y="12"/>
                        <a:pt x="86" y="15"/>
                      </a:cubicBezTo>
                      <a:cubicBezTo>
                        <a:pt x="89" y="9"/>
                        <a:pt x="89" y="9"/>
                        <a:pt x="89" y="9"/>
                      </a:cubicBezTo>
                      <a:cubicBezTo>
                        <a:pt x="90" y="12"/>
                        <a:pt x="93" y="9"/>
                        <a:pt x="92" y="13"/>
                      </a:cubicBezTo>
                      <a:cubicBezTo>
                        <a:pt x="91" y="12"/>
                        <a:pt x="90" y="13"/>
                        <a:pt x="89" y="13"/>
                      </a:cubicBezTo>
                      <a:cubicBezTo>
                        <a:pt x="93" y="19"/>
                        <a:pt x="99" y="13"/>
                        <a:pt x="103" y="15"/>
                      </a:cubicBezTo>
                      <a:cubicBezTo>
                        <a:pt x="102" y="14"/>
                        <a:pt x="102" y="8"/>
                        <a:pt x="103" y="7"/>
                      </a:cubicBezTo>
                      <a:cubicBezTo>
                        <a:pt x="103" y="14"/>
                        <a:pt x="108" y="7"/>
                        <a:pt x="109" y="15"/>
                      </a:cubicBezTo>
                      <a:cubicBezTo>
                        <a:pt x="113" y="18"/>
                        <a:pt x="109" y="9"/>
                        <a:pt x="114" y="10"/>
                      </a:cubicBezTo>
                      <a:cubicBezTo>
                        <a:pt x="114" y="6"/>
                        <a:pt x="110" y="8"/>
                        <a:pt x="109" y="5"/>
                      </a:cubicBezTo>
                      <a:cubicBezTo>
                        <a:pt x="110" y="2"/>
                        <a:pt x="113" y="7"/>
                        <a:pt x="113" y="2"/>
                      </a:cubicBezTo>
                      <a:cubicBezTo>
                        <a:pt x="106" y="0"/>
                        <a:pt x="93" y="9"/>
                        <a:pt x="82" y="11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77" y="9"/>
                        <a:pt x="68" y="9"/>
                        <a:pt x="64" y="3"/>
                      </a:cubicBezTo>
                      <a:cubicBezTo>
                        <a:pt x="65" y="7"/>
                        <a:pt x="56" y="1"/>
                        <a:pt x="57" y="9"/>
                      </a:cubicBezTo>
                      <a:cubicBezTo>
                        <a:pt x="55" y="7"/>
                        <a:pt x="55" y="7"/>
                        <a:pt x="53" y="7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0" y="9"/>
                        <a:pt x="50" y="5"/>
                        <a:pt x="47" y="5"/>
                      </a:cubicBezTo>
                      <a:cubicBezTo>
                        <a:pt x="49" y="9"/>
                        <a:pt x="47" y="10"/>
                        <a:pt x="46" y="13"/>
                      </a:cubicBezTo>
                      <a:cubicBezTo>
                        <a:pt x="42" y="9"/>
                        <a:pt x="38" y="6"/>
                        <a:pt x="34" y="2"/>
                      </a:cubicBezTo>
                      <a:cubicBezTo>
                        <a:pt x="34" y="3"/>
                        <a:pt x="35" y="5"/>
                        <a:pt x="36" y="6"/>
                      </a:cubicBezTo>
                      <a:cubicBezTo>
                        <a:pt x="34" y="5"/>
                        <a:pt x="34" y="9"/>
                        <a:pt x="33" y="10"/>
                      </a:cubicBezTo>
                      <a:cubicBezTo>
                        <a:pt x="31" y="10"/>
                        <a:pt x="31" y="5"/>
                        <a:pt x="32" y="3"/>
                      </a:cubicBezTo>
                      <a:cubicBezTo>
                        <a:pt x="28" y="2"/>
                        <a:pt x="26" y="10"/>
                        <a:pt x="23" y="8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0" y="12"/>
                        <a:pt x="16" y="8"/>
                        <a:pt x="12" y="9"/>
                      </a:cubicBezTo>
                      <a:cubicBezTo>
                        <a:pt x="9" y="4"/>
                        <a:pt x="15" y="5"/>
                        <a:pt x="17" y="3"/>
                      </a:cubicBezTo>
                      <a:cubicBezTo>
                        <a:pt x="16" y="2"/>
                        <a:pt x="14" y="1"/>
                        <a:pt x="14" y="0"/>
                      </a:cubicBezTo>
                      <a:cubicBezTo>
                        <a:pt x="12" y="2"/>
                        <a:pt x="9" y="6"/>
                        <a:pt x="6" y="9"/>
                      </a:cubicBezTo>
                      <a:cubicBezTo>
                        <a:pt x="8" y="3"/>
                        <a:pt x="3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4" name="Freeform 1549">
                  <a:extLst>
                    <a:ext uri="{FF2B5EF4-FFF2-40B4-BE49-F238E27FC236}">
                      <a16:creationId xmlns:a16="http://schemas.microsoft.com/office/drawing/2014/main" id="{36E16985-04F3-CE48-8C69-2ED67BD0E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316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5" name="Freeform 1550">
                  <a:extLst>
                    <a:ext uri="{FF2B5EF4-FFF2-40B4-BE49-F238E27FC236}">
                      <a16:creationId xmlns:a16="http://schemas.microsoft.com/office/drawing/2014/main" id="{90A88480-3538-1A4A-A17E-55745EC27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9" y="316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6" name="Freeform 1551">
                  <a:extLst>
                    <a:ext uri="{FF2B5EF4-FFF2-40B4-BE49-F238E27FC236}">
                      <a16:creationId xmlns:a16="http://schemas.microsoft.com/office/drawing/2014/main" id="{7A357C8B-3120-6B49-9CE1-3B1B3E622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317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7" name="Freeform 1552">
                  <a:extLst>
                    <a:ext uri="{FF2B5EF4-FFF2-40B4-BE49-F238E27FC236}">
                      <a16:creationId xmlns:a16="http://schemas.microsoft.com/office/drawing/2014/main" id="{6E411CA5-FCFD-6A4F-80C4-1041AF22E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165"/>
                  <a:ext cx="3" cy="3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8" name="Freeform 1553">
                  <a:extLst>
                    <a:ext uri="{FF2B5EF4-FFF2-40B4-BE49-F238E27FC236}">
                      <a16:creationId xmlns:a16="http://schemas.microsoft.com/office/drawing/2014/main" id="{00CFB61F-7AA7-BE45-B077-8E8E80686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" y="3165"/>
                  <a:ext cx="2" cy="4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1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2" y="3"/>
                        <a:pt x="2" y="2"/>
                        <a:pt x="3" y="1"/>
                      </a:cubicBezTo>
                      <a:cubicBezTo>
                        <a:pt x="1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9" name="Freeform 1554">
                  <a:extLst>
                    <a:ext uri="{FF2B5EF4-FFF2-40B4-BE49-F238E27FC236}">
                      <a16:creationId xmlns:a16="http://schemas.microsoft.com/office/drawing/2014/main" id="{2282B438-9E5D-6E42-8A27-F54812BFA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3" y="3165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0" name="Freeform 1555">
                  <a:extLst>
                    <a:ext uri="{FF2B5EF4-FFF2-40B4-BE49-F238E27FC236}">
                      <a16:creationId xmlns:a16="http://schemas.microsoft.com/office/drawing/2014/main" id="{6BF30BE7-BC11-CC48-BBF0-4241E81AC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3166"/>
                  <a:ext cx="54" cy="23"/>
                </a:xfrm>
                <a:custGeom>
                  <a:avLst/>
                  <a:gdLst>
                    <a:gd name="T0" fmla="*/ 4 w 62"/>
                    <a:gd name="T1" fmla="*/ 22 h 26"/>
                    <a:gd name="T2" fmla="*/ 15 w 62"/>
                    <a:gd name="T3" fmla="*/ 24 h 26"/>
                    <a:gd name="T4" fmla="*/ 22 w 62"/>
                    <a:gd name="T5" fmla="*/ 13 h 26"/>
                    <a:gd name="T6" fmla="*/ 21 w 62"/>
                    <a:gd name="T7" fmla="*/ 22 h 26"/>
                    <a:gd name="T8" fmla="*/ 42 w 62"/>
                    <a:gd name="T9" fmla="*/ 14 h 26"/>
                    <a:gd name="T10" fmla="*/ 42 w 62"/>
                    <a:gd name="T11" fmla="*/ 18 h 26"/>
                    <a:gd name="T12" fmla="*/ 50 w 62"/>
                    <a:gd name="T13" fmla="*/ 8 h 26"/>
                    <a:gd name="T14" fmla="*/ 51 w 62"/>
                    <a:gd name="T15" fmla="*/ 19 h 26"/>
                    <a:gd name="T16" fmla="*/ 50 w 62"/>
                    <a:gd name="T17" fmla="*/ 19 h 26"/>
                    <a:gd name="T18" fmla="*/ 61 w 62"/>
                    <a:gd name="T19" fmla="*/ 16 h 26"/>
                    <a:gd name="T20" fmla="*/ 62 w 62"/>
                    <a:gd name="T21" fmla="*/ 9 h 26"/>
                    <a:gd name="T22" fmla="*/ 61 w 62"/>
                    <a:gd name="T23" fmla="*/ 4 h 26"/>
                    <a:gd name="T24" fmla="*/ 54 w 62"/>
                    <a:gd name="T25" fmla="*/ 8 h 26"/>
                    <a:gd name="T26" fmla="*/ 53 w 62"/>
                    <a:gd name="T27" fmla="*/ 4 h 26"/>
                    <a:gd name="T28" fmla="*/ 50 w 62"/>
                    <a:gd name="T29" fmla="*/ 7 h 26"/>
                    <a:gd name="T30" fmla="*/ 49 w 62"/>
                    <a:gd name="T31" fmla="*/ 4 h 26"/>
                    <a:gd name="T32" fmla="*/ 44 w 62"/>
                    <a:gd name="T33" fmla="*/ 7 h 26"/>
                    <a:gd name="T34" fmla="*/ 45 w 62"/>
                    <a:gd name="T35" fmla="*/ 6 h 26"/>
                    <a:gd name="T36" fmla="*/ 41 w 62"/>
                    <a:gd name="T37" fmla="*/ 11 h 26"/>
                    <a:gd name="T38" fmla="*/ 39 w 62"/>
                    <a:gd name="T39" fmla="*/ 6 h 26"/>
                    <a:gd name="T40" fmla="*/ 39 w 62"/>
                    <a:gd name="T41" fmla="*/ 10 h 26"/>
                    <a:gd name="T42" fmla="*/ 26 w 62"/>
                    <a:gd name="T43" fmla="*/ 5 h 26"/>
                    <a:gd name="T44" fmla="*/ 25 w 62"/>
                    <a:gd name="T45" fmla="*/ 9 h 26"/>
                    <a:gd name="T46" fmla="*/ 31 w 62"/>
                    <a:gd name="T47" fmla="*/ 5 h 26"/>
                    <a:gd name="T48" fmla="*/ 31 w 62"/>
                    <a:gd name="T49" fmla="*/ 15 h 26"/>
                    <a:gd name="T50" fmla="*/ 22 w 62"/>
                    <a:gd name="T51" fmla="*/ 7 h 26"/>
                    <a:gd name="T52" fmla="*/ 12 w 62"/>
                    <a:gd name="T53" fmla="*/ 10 h 26"/>
                    <a:gd name="T54" fmla="*/ 12 w 62"/>
                    <a:gd name="T55" fmla="*/ 8 h 26"/>
                    <a:gd name="T56" fmla="*/ 6 w 62"/>
                    <a:gd name="T57" fmla="*/ 12 h 26"/>
                    <a:gd name="T58" fmla="*/ 8 w 62"/>
                    <a:gd name="T59" fmla="*/ 13 h 26"/>
                    <a:gd name="T60" fmla="*/ 6 w 62"/>
                    <a:gd name="T61" fmla="*/ 16 h 26"/>
                    <a:gd name="T62" fmla="*/ 5 w 62"/>
                    <a:gd name="T63" fmla="*/ 14 h 26"/>
                    <a:gd name="T64" fmla="*/ 0 w 62"/>
                    <a:gd name="T65" fmla="*/ 20 h 26"/>
                    <a:gd name="T66" fmla="*/ 6 w 62"/>
                    <a:gd name="T67" fmla="*/ 16 h 26"/>
                    <a:gd name="T68" fmla="*/ 4 w 62"/>
                    <a:gd name="T69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2" h="26">
                      <a:moveTo>
                        <a:pt x="4" y="22"/>
                      </a:moveTo>
                      <a:cubicBezTo>
                        <a:pt x="7" y="26"/>
                        <a:pt x="11" y="23"/>
                        <a:pt x="15" y="24"/>
                      </a:cubicBezTo>
                      <a:cubicBezTo>
                        <a:pt x="22" y="21"/>
                        <a:pt x="16" y="14"/>
                        <a:pt x="22" y="1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8" y="21"/>
                        <a:pt x="37" y="23"/>
                        <a:pt x="42" y="14"/>
                      </a:cubicBezTo>
                      <a:cubicBezTo>
                        <a:pt x="43" y="15"/>
                        <a:pt x="44" y="17"/>
                        <a:pt x="42" y="18"/>
                      </a:cubicBezTo>
                      <a:cubicBezTo>
                        <a:pt x="47" y="17"/>
                        <a:pt x="44" y="5"/>
                        <a:pt x="50" y="8"/>
                      </a:cubicBezTo>
                      <a:cubicBezTo>
                        <a:pt x="45" y="14"/>
                        <a:pt x="52" y="13"/>
                        <a:pt x="51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3" y="19"/>
                        <a:pt x="58" y="15"/>
                        <a:pt x="61" y="16"/>
                      </a:cubicBezTo>
                      <a:cubicBezTo>
                        <a:pt x="61" y="13"/>
                        <a:pt x="58" y="10"/>
                        <a:pt x="62" y="9"/>
                      </a:cubicBezTo>
                      <a:cubicBezTo>
                        <a:pt x="60" y="9"/>
                        <a:pt x="61" y="6"/>
                        <a:pt x="61" y="4"/>
                      </a:cubicBezTo>
                      <a:cubicBezTo>
                        <a:pt x="57" y="6"/>
                        <a:pt x="55" y="5"/>
                        <a:pt x="54" y="8"/>
                      </a:cubicBezTo>
                      <a:cubicBezTo>
                        <a:pt x="52" y="5"/>
                        <a:pt x="55" y="7"/>
                        <a:pt x="53" y="4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8" y="7"/>
                        <a:pt x="52" y="4"/>
                        <a:pt x="49" y="4"/>
                      </a:cubicBezTo>
                      <a:cubicBezTo>
                        <a:pt x="49" y="5"/>
                        <a:pt x="46" y="7"/>
                        <a:pt x="44" y="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3" y="7"/>
                        <a:pt x="40" y="6"/>
                        <a:pt x="41" y="11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4" y="9"/>
                        <a:pt x="32" y="0"/>
                        <a:pt x="26" y="5"/>
                      </a:cubicBezTo>
                      <a:cubicBezTo>
                        <a:pt x="27" y="6"/>
                        <a:pt x="26" y="8"/>
                        <a:pt x="25" y="9"/>
                      </a:cubicBezTo>
                      <a:cubicBezTo>
                        <a:pt x="28" y="11"/>
                        <a:pt x="28" y="6"/>
                        <a:pt x="31" y="5"/>
                      </a:cubicBezTo>
                      <a:cubicBezTo>
                        <a:pt x="31" y="9"/>
                        <a:pt x="27" y="13"/>
                        <a:pt x="31" y="15"/>
                      </a:cubicBezTo>
                      <a:cubicBezTo>
                        <a:pt x="27" y="11"/>
                        <a:pt x="24" y="16"/>
                        <a:pt x="22" y="7"/>
                      </a:cubicBezTo>
                      <a:cubicBezTo>
                        <a:pt x="18" y="7"/>
                        <a:pt x="17" y="11"/>
                        <a:pt x="12" y="10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14"/>
                        <a:pt x="9" y="6"/>
                        <a:pt x="6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5"/>
                        <a:pt x="7" y="16"/>
                        <a:pt x="6" y="16"/>
                      </a:cubicBezTo>
                      <a:cubicBezTo>
                        <a:pt x="6" y="15"/>
                        <a:pt x="6" y="15"/>
                        <a:pt x="5" y="14"/>
                      </a:cubicBezTo>
                      <a:cubicBezTo>
                        <a:pt x="5" y="18"/>
                        <a:pt x="0" y="19"/>
                        <a:pt x="0" y="20"/>
                      </a:cubicBezTo>
                      <a:cubicBezTo>
                        <a:pt x="2" y="21"/>
                        <a:pt x="4" y="17"/>
                        <a:pt x="6" y="16"/>
                      </a:cubicBezTo>
                      <a:cubicBezTo>
                        <a:pt x="5" y="19"/>
                        <a:pt x="6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1" name="Freeform 1556">
                  <a:extLst>
                    <a:ext uri="{FF2B5EF4-FFF2-40B4-BE49-F238E27FC236}">
                      <a16:creationId xmlns:a16="http://schemas.microsoft.com/office/drawing/2014/main" id="{CB9F9A90-06CA-5B47-B7D8-367B8EFA8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317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2" name="Freeform 1557">
                  <a:extLst>
                    <a:ext uri="{FF2B5EF4-FFF2-40B4-BE49-F238E27FC236}">
                      <a16:creationId xmlns:a16="http://schemas.microsoft.com/office/drawing/2014/main" id="{2AA20036-1884-2D44-9B99-D169A3350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1" y="3167"/>
                  <a:ext cx="41" cy="27"/>
                </a:xfrm>
                <a:custGeom>
                  <a:avLst/>
                  <a:gdLst>
                    <a:gd name="T0" fmla="*/ 35 w 47"/>
                    <a:gd name="T1" fmla="*/ 14 h 31"/>
                    <a:gd name="T2" fmla="*/ 33 w 47"/>
                    <a:gd name="T3" fmla="*/ 9 h 31"/>
                    <a:gd name="T4" fmla="*/ 34 w 47"/>
                    <a:gd name="T5" fmla="*/ 19 h 31"/>
                    <a:gd name="T6" fmla="*/ 29 w 47"/>
                    <a:gd name="T7" fmla="*/ 22 h 31"/>
                    <a:gd name="T8" fmla="*/ 28 w 47"/>
                    <a:gd name="T9" fmla="*/ 12 h 31"/>
                    <a:gd name="T10" fmla="*/ 23 w 47"/>
                    <a:gd name="T11" fmla="*/ 11 h 31"/>
                    <a:gd name="T12" fmla="*/ 24 w 47"/>
                    <a:gd name="T13" fmla="*/ 17 h 31"/>
                    <a:gd name="T14" fmla="*/ 18 w 47"/>
                    <a:gd name="T15" fmla="*/ 21 h 31"/>
                    <a:gd name="T16" fmla="*/ 20 w 47"/>
                    <a:gd name="T17" fmla="*/ 19 h 31"/>
                    <a:gd name="T18" fmla="*/ 17 w 47"/>
                    <a:gd name="T19" fmla="*/ 12 h 31"/>
                    <a:gd name="T20" fmla="*/ 4 w 47"/>
                    <a:gd name="T21" fmla="*/ 29 h 31"/>
                    <a:gd name="T22" fmla="*/ 8 w 47"/>
                    <a:gd name="T23" fmla="*/ 28 h 31"/>
                    <a:gd name="T24" fmla="*/ 8 w 47"/>
                    <a:gd name="T25" fmla="*/ 21 h 31"/>
                    <a:gd name="T26" fmla="*/ 12 w 47"/>
                    <a:gd name="T27" fmla="*/ 22 h 31"/>
                    <a:gd name="T28" fmla="*/ 10 w 47"/>
                    <a:gd name="T29" fmla="*/ 26 h 31"/>
                    <a:gd name="T30" fmla="*/ 42 w 47"/>
                    <a:gd name="T31" fmla="*/ 24 h 31"/>
                    <a:gd name="T32" fmla="*/ 37 w 47"/>
                    <a:gd name="T33" fmla="*/ 24 h 31"/>
                    <a:gd name="T34" fmla="*/ 41 w 47"/>
                    <a:gd name="T35" fmla="*/ 20 h 31"/>
                    <a:gd name="T36" fmla="*/ 39 w 47"/>
                    <a:gd name="T37" fmla="*/ 13 h 31"/>
                    <a:gd name="T38" fmla="*/ 41 w 47"/>
                    <a:gd name="T39" fmla="*/ 15 h 31"/>
                    <a:gd name="T40" fmla="*/ 41 w 47"/>
                    <a:gd name="T41" fmla="*/ 8 h 31"/>
                    <a:gd name="T42" fmla="*/ 47 w 47"/>
                    <a:gd name="T43" fmla="*/ 5 h 31"/>
                    <a:gd name="T44" fmla="*/ 36 w 47"/>
                    <a:gd name="T45" fmla="*/ 5 h 31"/>
                    <a:gd name="T46" fmla="*/ 35 w 47"/>
                    <a:gd name="T47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31">
                      <a:moveTo>
                        <a:pt x="35" y="14"/>
                      </a:moveTo>
                      <a:cubicBezTo>
                        <a:pt x="32" y="14"/>
                        <a:pt x="35" y="11"/>
                        <a:pt x="33" y="9"/>
                      </a:cubicBezTo>
                      <a:cubicBezTo>
                        <a:pt x="30" y="12"/>
                        <a:pt x="36" y="15"/>
                        <a:pt x="34" y="19"/>
                      </a:cubicBezTo>
                      <a:cubicBezTo>
                        <a:pt x="32" y="17"/>
                        <a:pt x="30" y="21"/>
                        <a:pt x="29" y="22"/>
                      </a:cubicBezTo>
                      <a:cubicBezTo>
                        <a:pt x="30" y="19"/>
                        <a:pt x="29" y="14"/>
                        <a:pt x="28" y="12"/>
                      </a:cubicBezTo>
                      <a:cubicBezTo>
                        <a:pt x="27" y="14"/>
                        <a:pt x="25" y="11"/>
                        <a:pt x="23" y="11"/>
                      </a:cubicBezTo>
                      <a:cubicBezTo>
                        <a:pt x="27" y="15"/>
                        <a:pt x="20" y="14"/>
                        <a:pt x="24" y="17"/>
                      </a:cubicBezTo>
                      <a:cubicBezTo>
                        <a:pt x="23" y="20"/>
                        <a:pt x="20" y="23"/>
                        <a:pt x="18" y="21"/>
                      </a:cubicBezTo>
                      <a:cubicBezTo>
                        <a:pt x="18" y="18"/>
                        <a:pt x="19" y="19"/>
                        <a:pt x="20" y="19"/>
                      </a:cubicBezTo>
                      <a:cubicBezTo>
                        <a:pt x="21" y="14"/>
                        <a:pt x="17" y="16"/>
                        <a:pt x="17" y="12"/>
                      </a:cubicBezTo>
                      <a:cubicBezTo>
                        <a:pt x="13" y="19"/>
                        <a:pt x="0" y="19"/>
                        <a:pt x="4" y="29"/>
                      </a:cubicBezTo>
                      <a:cubicBezTo>
                        <a:pt x="6" y="31"/>
                        <a:pt x="7" y="28"/>
                        <a:pt x="8" y="28"/>
                      </a:cubicBezTo>
                      <a:cubicBezTo>
                        <a:pt x="4" y="26"/>
                        <a:pt x="8" y="22"/>
                        <a:pt x="8" y="21"/>
                      </a:cubicBezTo>
                      <a:cubicBezTo>
                        <a:pt x="10" y="22"/>
                        <a:pt x="13" y="19"/>
                        <a:pt x="12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9" y="28"/>
                        <a:pt x="31" y="26"/>
                        <a:pt x="42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8" y="21"/>
                        <a:pt x="40" y="21"/>
                        <a:pt x="41" y="2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4"/>
                        <a:pt x="41" y="13"/>
                        <a:pt x="41" y="15"/>
                      </a:cubicBezTo>
                      <a:cubicBezTo>
                        <a:pt x="43" y="12"/>
                        <a:pt x="42" y="10"/>
                        <a:pt x="41" y="8"/>
                      </a:cubicBezTo>
                      <a:cubicBezTo>
                        <a:pt x="44" y="7"/>
                        <a:pt x="45" y="9"/>
                        <a:pt x="47" y="5"/>
                      </a:cubicBezTo>
                      <a:cubicBezTo>
                        <a:pt x="41" y="0"/>
                        <a:pt x="43" y="10"/>
                        <a:pt x="36" y="5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Freeform 1558">
                  <a:extLst>
                    <a:ext uri="{FF2B5EF4-FFF2-40B4-BE49-F238E27FC236}">
                      <a16:creationId xmlns:a16="http://schemas.microsoft.com/office/drawing/2014/main" id="{5DC4C2BA-3423-9F44-9B9F-43B4C66E5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1" y="3176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4" name="Freeform 1559">
                  <a:extLst>
                    <a:ext uri="{FF2B5EF4-FFF2-40B4-BE49-F238E27FC236}">
                      <a16:creationId xmlns:a16="http://schemas.microsoft.com/office/drawing/2014/main" id="{771B3D74-BCA1-D743-B446-DA2CF8EDD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" y="3184"/>
                  <a:ext cx="3" cy="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1 h 5"/>
                    <a:gd name="T4" fmla="*/ 3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1" y="2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Freeform 1560">
                  <a:extLst>
                    <a:ext uri="{FF2B5EF4-FFF2-40B4-BE49-F238E27FC236}">
                      <a16:creationId xmlns:a16="http://schemas.microsoft.com/office/drawing/2014/main" id="{BED7C97B-84B7-4142-B4C5-3707A86CA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0" y="3178"/>
                  <a:ext cx="2" cy="2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2 h 3"/>
                    <a:gd name="T4" fmla="*/ 2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3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6" name="Freeform 1561">
                  <a:extLst>
                    <a:ext uri="{FF2B5EF4-FFF2-40B4-BE49-F238E27FC236}">
                      <a16:creationId xmlns:a16="http://schemas.microsoft.com/office/drawing/2014/main" id="{AEF290D1-89A4-A646-9D00-A9A79DFED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3" y="3182"/>
                  <a:ext cx="12" cy="12"/>
                </a:xfrm>
                <a:custGeom>
                  <a:avLst/>
                  <a:gdLst>
                    <a:gd name="T0" fmla="*/ 0 w 15"/>
                    <a:gd name="T1" fmla="*/ 14 h 14"/>
                    <a:gd name="T2" fmla="*/ 12 w 15"/>
                    <a:gd name="T3" fmla="*/ 13 h 14"/>
                    <a:gd name="T4" fmla="*/ 11 w 15"/>
                    <a:gd name="T5" fmla="*/ 1 h 14"/>
                    <a:gd name="T6" fmla="*/ 7 w 15"/>
                    <a:gd name="T7" fmla="*/ 9 h 14"/>
                    <a:gd name="T8" fmla="*/ 0 w 15"/>
                    <a:gd name="T9" fmla="*/ 9 h 14"/>
                    <a:gd name="T10" fmla="*/ 0 w 15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4">
                      <a:moveTo>
                        <a:pt x="0" y="14"/>
                      </a:moveTo>
                      <a:cubicBezTo>
                        <a:pt x="5" y="13"/>
                        <a:pt x="7" y="10"/>
                        <a:pt x="12" y="13"/>
                      </a:cubicBezTo>
                      <a:cubicBezTo>
                        <a:pt x="15" y="8"/>
                        <a:pt x="11" y="5"/>
                        <a:pt x="11" y="1"/>
                      </a:cubicBezTo>
                      <a:cubicBezTo>
                        <a:pt x="9" y="0"/>
                        <a:pt x="9" y="7"/>
                        <a:pt x="7" y="9"/>
                      </a:cubicBezTo>
                      <a:cubicBezTo>
                        <a:pt x="6" y="5"/>
                        <a:pt x="3" y="10"/>
                        <a:pt x="0" y="9"/>
                      </a:cubicBezTo>
                      <a:cubicBezTo>
                        <a:pt x="1" y="11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7" name="Freeform 1562">
                  <a:extLst>
                    <a:ext uri="{FF2B5EF4-FFF2-40B4-BE49-F238E27FC236}">
                      <a16:creationId xmlns:a16="http://schemas.microsoft.com/office/drawing/2014/main" id="{A78096A9-14A7-3B4E-B75A-938E0FDB5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5" y="3173"/>
                  <a:ext cx="102" cy="24"/>
                </a:xfrm>
                <a:custGeom>
                  <a:avLst/>
                  <a:gdLst>
                    <a:gd name="T0" fmla="*/ 96 w 118"/>
                    <a:gd name="T1" fmla="*/ 10 h 28"/>
                    <a:gd name="T2" fmla="*/ 90 w 118"/>
                    <a:gd name="T3" fmla="*/ 12 h 28"/>
                    <a:gd name="T4" fmla="*/ 93 w 118"/>
                    <a:gd name="T5" fmla="*/ 9 h 28"/>
                    <a:gd name="T6" fmla="*/ 88 w 118"/>
                    <a:gd name="T7" fmla="*/ 7 h 28"/>
                    <a:gd name="T8" fmla="*/ 88 w 118"/>
                    <a:gd name="T9" fmla="*/ 9 h 28"/>
                    <a:gd name="T10" fmla="*/ 78 w 118"/>
                    <a:gd name="T11" fmla="*/ 11 h 28"/>
                    <a:gd name="T12" fmla="*/ 76 w 118"/>
                    <a:gd name="T13" fmla="*/ 16 h 28"/>
                    <a:gd name="T14" fmla="*/ 68 w 118"/>
                    <a:gd name="T15" fmla="*/ 8 h 28"/>
                    <a:gd name="T16" fmla="*/ 71 w 118"/>
                    <a:gd name="T17" fmla="*/ 19 h 28"/>
                    <a:gd name="T18" fmla="*/ 58 w 118"/>
                    <a:gd name="T19" fmla="*/ 16 h 28"/>
                    <a:gd name="T20" fmla="*/ 61 w 118"/>
                    <a:gd name="T21" fmla="*/ 15 h 28"/>
                    <a:gd name="T22" fmla="*/ 54 w 118"/>
                    <a:gd name="T23" fmla="*/ 16 h 28"/>
                    <a:gd name="T24" fmla="*/ 54 w 118"/>
                    <a:gd name="T25" fmla="*/ 10 h 28"/>
                    <a:gd name="T26" fmla="*/ 45 w 118"/>
                    <a:gd name="T27" fmla="*/ 11 h 28"/>
                    <a:gd name="T28" fmla="*/ 45 w 118"/>
                    <a:gd name="T29" fmla="*/ 9 h 28"/>
                    <a:gd name="T30" fmla="*/ 27 w 118"/>
                    <a:gd name="T31" fmla="*/ 14 h 28"/>
                    <a:gd name="T32" fmla="*/ 24 w 118"/>
                    <a:gd name="T33" fmla="*/ 11 h 28"/>
                    <a:gd name="T34" fmla="*/ 27 w 118"/>
                    <a:gd name="T35" fmla="*/ 20 h 28"/>
                    <a:gd name="T36" fmla="*/ 19 w 118"/>
                    <a:gd name="T37" fmla="*/ 20 h 28"/>
                    <a:gd name="T38" fmla="*/ 20 w 118"/>
                    <a:gd name="T39" fmla="*/ 13 h 28"/>
                    <a:gd name="T40" fmla="*/ 16 w 118"/>
                    <a:gd name="T41" fmla="*/ 17 h 28"/>
                    <a:gd name="T42" fmla="*/ 13 w 118"/>
                    <a:gd name="T43" fmla="*/ 11 h 28"/>
                    <a:gd name="T44" fmla="*/ 6 w 118"/>
                    <a:gd name="T45" fmla="*/ 20 h 28"/>
                    <a:gd name="T46" fmla="*/ 0 w 118"/>
                    <a:gd name="T47" fmla="*/ 19 h 28"/>
                    <a:gd name="T48" fmla="*/ 4 w 118"/>
                    <a:gd name="T49" fmla="*/ 28 h 28"/>
                    <a:gd name="T50" fmla="*/ 31 w 118"/>
                    <a:gd name="T51" fmla="*/ 25 h 28"/>
                    <a:gd name="T52" fmla="*/ 37 w 118"/>
                    <a:gd name="T53" fmla="*/ 19 h 28"/>
                    <a:gd name="T54" fmla="*/ 39 w 118"/>
                    <a:gd name="T55" fmla="*/ 25 h 28"/>
                    <a:gd name="T56" fmla="*/ 38 w 118"/>
                    <a:gd name="T57" fmla="*/ 19 h 28"/>
                    <a:gd name="T58" fmla="*/ 43 w 118"/>
                    <a:gd name="T59" fmla="*/ 24 h 28"/>
                    <a:gd name="T60" fmla="*/ 45 w 118"/>
                    <a:gd name="T61" fmla="*/ 19 h 28"/>
                    <a:gd name="T62" fmla="*/ 48 w 118"/>
                    <a:gd name="T63" fmla="*/ 26 h 28"/>
                    <a:gd name="T64" fmla="*/ 89 w 118"/>
                    <a:gd name="T65" fmla="*/ 21 h 28"/>
                    <a:gd name="T66" fmla="*/ 88 w 118"/>
                    <a:gd name="T67" fmla="*/ 16 h 28"/>
                    <a:gd name="T68" fmla="*/ 104 w 118"/>
                    <a:gd name="T69" fmla="*/ 15 h 28"/>
                    <a:gd name="T70" fmla="*/ 106 w 118"/>
                    <a:gd name="T71" fmla="*/ 11 h 28"/>
                    <a:gd name="T72" fmla="*/ 106 w 118"/>
                    <a:gd name="T73" fmla="*/ 21 h 28"/>
                    <a:gd name="T74" fmla="*/ 111 w 118"/>
                    <a:gd name="T75" fmla="*/ 19 h 28"/>
                    <a:gd name="T76" fmla="*/ 108 w 118"/>
                    <a:gd name="T77" fmla="*/ 17 h 28"/>
                    <a:gd name="T78" fmla="*/ 113 w 118"/>
                    <a:gd name="T79" fmla="*/ 19 h 28"/>
                    <a:gd name="T80" fmla="*/ 109 w 118"/>
                    <a:gd name="T81" fmla="*/ 8 h 28"/>
                    <a:gd name="T82" fmla="*/ 96 w 118"/>
                    <a:gd name="T83" fmla="*/ 4 h 28"/>
                    <a:gd name="T84" fmla="*/ 96 w 118"/>
                    <a:gd name="T85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8" h="28">
                      <a:moveTo>
                        <a:pt x="96" y="10"/>
                      </a:moveTo>
                      <a:cubicBezTo>
                        <a:pt x="94" y="10"/>
                        <a:pt x="92" y="13"/>
                        <a:pt x="90" y="12"/>
                      </a:cubicBezTo>
                      <a:cubicBezTo>
                        <a:pt x="90" y="9"/>
                        <a:pt x="91" y="9"/>
                        <a:pt x="93" y="9"/>
                      </a:cubicBezTo>
                      <a:cubicBezTo>
                        <a:pt x="92" y="4"/>
                        <a:pt x="90" y="10"/>
                        <a:pt x="88" y="7"/>
                      </a:cubicBezTo>
                      <a:cubicBezTo>
                        <a:pt x="88" y="7"/>
                        <a:pt x="89" y="8"/>
                        <a:pt x="88" y="9"/>
                      </a:cubicBezTo>
                      <a:cubicBezTo>
                        <a:pt x="83" y="8"/>
                        <a:pt x="85" y="14"/>
                        <a:pt x="78" y="11"/>
                      </a:cubicBezTo>
                      <a:cubicBezTo>
                        <a:pt x="77" y="13"/>
                        <a:pt x="76" y="13"/>
                        <a:pt x="76" y="16"/>
                      </a:cubicBezTo>
                      <a:cubicBezTo>
                        <a:pt x="71" y="12"/>
                        <a:pt x="74" y="12"/>
                        <a:pt x="68" y="8"/>
                      </a:cubicBezTo>
                      <a:cubicBezTo>
                        <a:pt x="69" y="10"/>
                        <a:pt x="71" y="15"/>
                        <a:pt x="71" y="19"/>
                      </a:cubicBezTo>
                      <a:cubicBezTo>
                        <a:pt x="63" y="14"/>
                        <a:pt x="63" y="21"/>
                        <a:pt x="58" y="16"/>
                      </a:cubicBezTo>
                      <a:cubicBezTo>
                        <a:pt x="59" y="16"/>
                        <a:pt x="60" y="15"/>
                        <a:pt x="61" y="15"/>
                      </a:cubicBezTo>
                      <a:cubicBezTo>
                        <a:pt x="60" y="9"/>
                        <a:pt x="57" y="17"/>
                        <a:pt x="54" y="16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2" y="11"/>
                        <a:pt x="48" y="15"/>
                        <a:pt x="45" y="11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13"/>
                        <a:pt x="32" y="12"/>
                        <a:pt x="27" y="14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7" y="15"/>
                        <a:pt x="31" y="12"/>
                        <a:pt x="27" y="20"/>
                      </a:cubicBezTo>
                      <a:cubicBezTo>
                        <a:pt x="25" y="11"/>
                        <a:pt x="23" y="24"/>
                        <a:pt x="19" y="20"/>
                      </a:cubicBezTo>
                      <a:cubicBezTo>
                        <a:pt x="17" y="16"/>
                        <a:pt x="23" y="18"/>
                        <a:pt x="20" y="13"/>
                      </a:cubicBezTo>
                      <a:cubicBezTo>
                        <a:pt x="20" y="19"/>
                        <a:pt x="18" y="15"/>
                        <a:pt x="16" y="17"/>
                      </a:cubicBezTo>
                      <a:cubicBezTo>
                        <a:pt x="16" y="12"/>
                        <a:pt x="12" y="16"/>
                        <a:pt x="13" y="1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4" y="17"/>
                        <a:pt x="2" y="18"/>
                        <a:pt x="0" y="19"/>
                      </a:cubicBezTo>
                      <a:cubicBezTo>
                        <a:pt x="5" y="19"/>
                        <a:pt x="0" y="26"/>
                        <a:pt x="4" y="28"/>
                      </a:cubicBezTo>
                      <a:cubicBezTo>
                        <a:pt x="11" y="25"/>
                        <a:pt x="22" y="23"/>
                        <a:pt x="31" y="25"/>
                      </a:cubicBezTo>
                      <a:cubicBezTo>
                        <a:pt x="31" y="18"/>
                        <a:pt x="36" y="25"/>
                        <a:pt x="37" y="19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44" y="23"/>
                        <a:pt x="37" y="22"/>
                        <a:pt x="38" y="19"/>
                      </a:cubicBezTo>
                      <a:cubicBezTo>
                        <a:pt x="41" y="18"/>
                        <a:pt x="43" y="22"/>
                        <a:pt x="43" y="24"/>
                      </a:cubicBezTo>
                      <a:cubicBezTo>
                        <a:pt x="47" y="24"/>
                        <a:pt x="43" y="23"/>
                        <a:pt x="45" y="19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60" y="23"/>
                        <a:pt x="75" y="17"/>
                        <a:pt x="89" y="21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5" y="18"/>
                        <a:pt x="98" y="6"/>
                        <a:pt x="104" y="15"/>
                      </a:cubicBezTo>
                      <a:cubicBezTo>
                        <a:pt x="106" y="11"/>
                        <a:pt x="106" y="11"/>
                        <a:pt x="106" y="11"/>
                      </a:cubicBezTo>
                      <a:cubicBezTo>
                        <a:pt x="105" y="13"/>
                        <a:pt x="107" y="18"/>
                        <a:pt x="106" y="21"/>
                      </a:cubicBezTo>
                      <a:cubicBezTo>
                        <a:pt x="107" y="19"/>
                        <a:pt x="109" y="21"/>
                        <a:pt x="111" y="19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10" y="13"/>
                        <a:pt x="112" y="16"/>
                        <a:pt x="113" y="19"/>
                      </a:cubicBezTo>
                      <a:cubicBezTo>
                        <a:pt x="118" y="14"/>
                        <a:pt x="110" y="11"/>
                        <a:pt x="109" y="8"/>
                      </a:cubicBezTo>
                      <a:cubicBezTo>
                        <a:pt x="103" y="16"/>
                        <a:pt x="102" y="0"/>
                        <a:pt x="96" y="4"/>
                      </a:cubicBezTo>
                      <a:cubicBezTo>
                        <a:pt x="92" y="7"/>
                        <a:pt x="96" y="8"/>
                        <a:pt x="96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8" name="Freeform 1563">
                  <a:extLst>
                    <a:ext uri="{FF2B5EF4-FFF2-40B4-BE49-F238E27FC236}">
                      <a16:creationId xmlns:a16="http://schemas.microsoft.com/office/drawing/2014/main" id="{301EFD31-BC3A-404D-A355-F808DEDCB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319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9" name="Freeform 1564">
                  <a:extLst>
                    <a:ext uri="{FF2B5EF4-FFF2-40B4-BE49-F238E27FC236}">
                      <a16:creationId xmlns:a16="http://schemas.microsoft.com/office/drawing/2014/main" id="{49A3D99C-15FA-C64C-AFDD-961835167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" y="3190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0" name="Rectangle 1565">
                  <a:extLst>
                    <a:ext uri="{FF2B5EF4-FFF2-40B4-BE49-F238E27FC236}">
                      <a16:creationId xmlns:a16="http://schemas.microsoft.com/office/drawing/2014/main" id="{7B8BED6F-BC98-DE4D-8A6F-E3C70C5C21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3" y="3190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1" name="Freeform 1566">
                  <a:extLst>
                    <a:ext uri="{FF2B5EF4-FFF2-40B4-BE49-F238E27FC236}">
                      <a16:creationId xmlns:a16="http://schemas.microsoft.com/office/drawing/2014/main" id="{255A80BE-C76C-5440-8DA7-5FC1AA7E4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3" y="3180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2" name="Freeform 1567">
                  <a:extLst>
                    <a:ext uri="{FF2B5EF4-FFF2-40B4-BE49-F238E27FC236}">
                      <a16:creationId xmlns:a16="http://schemas.microsoft.com/office/drawing/2014/main" id="{E9441BFA-29A0-A541-8871-56257EC4C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18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3" name="Freeform 1568">
                  <a:extLst>
                    <a:ext uri="{FF2B5EF4-FFF2-40B4-BE49-F238E27FC236}">
                      <a16:creationId xmlns:a16="http://schemas.microsoft.com/office/drawing/2014/main" id="{991F4E3B-6EA0-394A-BE8C-00250956C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" y="318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4" name="Freeform 1569">
                  <a:extLst>
                    <a:ext uri="{FF2B5EF4-FFF2-40B4-BE49-F238E27FC236}">
                      <a16:creationId xmlns:a16="http://schemas.microsoft.com/office/drawing/2014/main" id="{C0F672CF-AA8F-4E4E-8853-3A3FA12E9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9" y="3182"/>
                  <a:ext cx="174" cy="36"/>
                </a:xfrm>
                <a:custGeom>
                  <a:avLst/>
                  <a:gdLst>
                    <a:gd name="T0" fmla="*/ 7 w 201"/>
                    <a:gd name="T1" fmla="*/ 28 h 42"/>
                    <a:gd name="T2" fmla="*/ 4 w 201"/>
                    <a:gd name="T3" fmla="*/ 34 h 42"/>
                    <a:gd name="T4" fmla="*/ 11 w 201"/>
                    <a:gd name="T5" fmla="*/ 37 h 42"/>
                    <a:gd name="T6" fmla="*/ 21 w 201"/>
                    <a:gd name="T7" fmla="*/ 32 h 42"/>
                    <a:gd name="T8" fmla="*/ 44 w 201"/>
                    <a:gd name="T9" fmla="*/ 30 h 42"/>
                    <a:gd name="T10" fmla="*/ 59 w 201"/>
                    <a:gd name="T11" fmla="*/ 30 h 42"/>
                    <a:gd name="T12" fmla="*/ 78 w 201"/>
                    <a:gd name="T13" fmla="*/ 23 h 42"/>
                    <a:gd name="T14" fmla="*/ 82 w 201"/>
                    <a:gd name="T15" fmla="*/ 24 h 42"/>
                    <a:gd name="T16" fmla="*/ 93 w 201"/>
                    <a:gd name="T17" fmla="*/ 25 h 42"/>
                    <a:gd name="T18" fmla="*/ 97 w 201"/>
                    <a:gd name="T19" fmla="*/ 15 h 42"/>
                    <a:gd name="T20" fmla="*/ 107 w 201"/>
                    <a:gd name="T21" fmla="*/ 14 h 42"/>
                    <a:gd name="T22" fmla="*/ 115 w 201"/>
                    <a:gd name="T23" fmla="*/ 17 h 42"/>
                    <a:gd name="T24" fmla="*/ 129 w 201"/>
                    <a:gd name="T25" fmla="*/ 16 h 42"/>
                    <a:gd name="T26" fmla="*/ 142 w 201"/>
                    <a:gd name="T27" fmla="*/ 17 h 42"/>
                    <a:gd name="T28" fmla="*/ 154 w 201"/>
                    <a:gd name="T29" fmla="*/ 14 h 42"/>
                    <a:gd name="T30" fmla="*/ 162 w 201"/>
                    <a:gd name="T31" fmla="*/ 10 h 42"/>
                    <a:gd name="T32" fmla="*/ 165 w 201"/>
                    <a:gd name="T33" fmla="*/ 14 h 42"/>
                    <a:gd name="T34" fmla="*/ 172 w 201"/>
                    <a:gd name="T35" fmla="*/ 13 h 42"/>
                    <a:gd name="T36" fmla="*/ 200 w 201"/>
                    <a:gd name="T37" fmla="*/ 12 h 42"/>
                    <a:gd name="T38" fmla="*/ 186 w 201"/>
                    <a:gd name="T39" fmla="*/ 12 h 42"/>
                    <a:gd name="T40" fmla="*/ 184 w 201"/>
                    <a:gd name="T41" fmla="*/ 15 h 42"/>
                    <a:gd name="T42" fmla="*/ 180 w 201"/>
                    <a:gd name="T43" fmla="*/ 3 h 42"/>
                    <a:gd name="T44" fmla="*/ 176 w 201"/>
                    <a:gd name="T45" fmla="*/ 2 h 42"/>
                    <a:gd name="T46" fmla="*/ 167 w 201"/>
                    <a:gd name="T47" fmla="*/ 4 h 42"/>
                    <a:gd name="T48" fmla="*/ 158 w 201"/>
                    <a:gd name="T49" fmla="*/ 3 h 42"/>
                    <a:gd name="T50" fmla="*/ 145 w 201"/>
                    <a:gd name="T51" fmla="*/ 3 h 42"/>
                    <a:gd name="T52" fmla="*/ 135 w 201"/>
                    <a:gd name="T53" fmla="*/ 7 h 42"/>
                    <a:gd name="T54" fmla="*/ 134 w 201"/>
                    <a:gd name="T55" fmla="*/ 6 h 42"/>
                    <a:gd name="T56" fmla="*/ 131 w 201"/>
                    <a:gd name="T57" fmla="*/ 6 h 42"/>
                    <a:gd name="T58" fmla="*/ 122 w 201"/>
                    <a:gd name="T59" fmla="*/ 8 h 42"/>
                    <a:gd name="T60" fmla="*/ 114 w 201"/>
                    <a:gd name="T61" fmla="*/ 11 h 42"/>
                    <a:gd name="T62" fmla="*/ 110 w 201"/>
                    <a:gd name="T63" fmla="*/ 6 h 42"/>
                    <a:gd name="T64" fmla="*/ 99 w 201"/>
                    <a:gd name="T65" fmla="*/ 7 h 42"/>
                    <a:gd name="T66" fmla="*/ 95 w 201"/>
                    <a:gd name="T67" fmla="*/ 12 h 42"/>
                    <a:gd name="T68" fmla="*/ 82 w 201"/>
                    <a:gd name="T69" fmla="*/ 16 h 42"/>
                    <a:gd name="T70" fmla="*/ 63 w 201"/>
                    <a:gd name="T71" fmla="*/ 20 h 42"/>
                    <a:gd name="T72" fmla="*/ 58 w 201"/>
                    <a:gd name="T73" fmla="*/ 19 h 42"/>
                    <a:gd name="T74" fmla="*/ 37 w 201"/>
                    <a:gd name="T75" fmla="*/ 22 h 42"/>
                    <a:gd name="T76" fmla="*/ 46 w 201"/>
                    <a:gd name="T77" fmla="*/ 28 h 42"/>
                    <a:gd name="T78" fmla="*/ 35 w 201"/>
                    <a:gd name="T79" fmla="*/ 1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1" h="42">
                      <a:moveTo>
                        <a:pt x="16" y="20"/>
                      </a:moveTo>
                      <a:cubicBezTo>
                        <a:pt x="13" y="22"/>
                        <a:pt x="9" y="24"/>
                        <a:pt x="7" y="28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5" y="26"/>
                        <a:pt x="0" y="31"/>
                        <a:pt x="4" y="34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9" y="29"/>
                        <a:pt x="8" y="36"/>
                        <a:pt x="11" y="37"/>
                      </a:cubicBezTo>
                      <a:cubicBezTo>
                        <a:pt x="15" y="36"/>
                        <a:pt x="17" y="27"/>
                        <a:pt x="20" y="29"/>
                      </a:cubicBezTo>
                      <a:cubicBezTo>
                        <a:pt x="22" y="28"/>
                        <a:pt x="22" y="31"/>
                        <a:pt x="21" y="32"/>
                      </a:cubicBezTo>
                      <a:cubicBezTo>
                        <a:pt x="25" y="33"/>
                        <a:pt x="26" y="26"/>
                        <a:pt x="28" y="25"/>
                      </a:cubicBezTo>
                      <a:cubicBezTo>
                        <a:pt x="31" y="42"/>
                        <a:pt x="38" y="19"/>
                        <a:pt x="44" y="30"/>
                      </a:cubicBezTo>
                      <a:cubicBezTo>
                        <a:pt x="47" y="28"/>
                        <a:pt x="52" y="29"/>
                        <a:pt x="56" y="25"/>
                      </a:cubicBezTo>
                      <a:cubicBezTo>
                        <a:pt x="54" y="30"/>
                        <a:pt x="60" y="25"/>
                        <a:pt x="59" y="30"/>
                      </a:cubicBezTo>
                      <a:cubicBezTo>
                        <a:pt x="59" y="20"/>
                        <a:pt x="71" y="34"/>
                        <a:pt x="71" y="21"/>
                      </a:cubicBezTo>
                      <a:cubicBezTo>
                        <a:pt x="77" y="24"/>
                        <a:pt x="71" y="20"/>
                        <a:pt x="78" y="23"/>
                      </a:cubicBezTo>
                      <a:cubicBezTo>
                        <a:pt x="78" y="24"/>
                        <a:pt x="77" y="24"/>
                        <a:pt x="76" y="25"/>
                      </a:cubicBezTo>
                      <a:cubicBezTo>
                        <a:pt x="79" y="27"/>
                        <a:pt x="80" y="19"/>
                        <a:pt x="82" y="24"/>
                      </a:cubicBezTo>
                      <a:cubicBezTo>
                        <a:pt x="88" y="25"/>
                        <a:pt x="83" y="21"/>
                        <a:pt x="86" y="17"/>
                      </a:cubicBezTo>
                      <a:cubicBezTo>
                        <a:pt x="91" y="18"/>
                        <a:pt x="90" y="20"/>
                        <a:pt x="93" y="25"/>
                      </a:cubicBezTo>
                      <a:cubicBezTo>
                        <a:pt x="93" y="19"/>
                        <a:pt x="97" y="22"/>
                        <a:pt x="99" y="18"/>
                      </a:cubicBezTo>
                      <a:cubicBezTo>
                        <a:pt x="98" y="18"/>
                        <a:pt x="95" y="17"/>
                        <a:pt x="97" y="15"/>
                      </a:cubicBezTo>
                      <a:cubicBezTo>
                        <a:pt x="103" y="15"/>
                        <a:pt x="102" y="10"/>
                        <a:pt x="107" y="8"/>
                      </a:cubicBezTo>
                      <a:cubicBezTo>
                        <a:pt x="111" y="15"/>
                        <a:pt x="102" y="9"/>
                        <a:pt x="107" y="14"/>
                      </a:cubicBezTo>
                      <a:cubicBezTo>
                        <a:pt x="104" y="17"/>
                        <a:pt x="101" y="17"/>
                        <a:pt x="99" y="22"/>
                      </a:cubicBezTo>
                      <a:cubicBezTo>
                        <a:pt x="104" y="22"/>
                        <a:pt x="110" y="20"/>
                        <a:pt x="115" y="17"/>
                      </a:cubicBezTo>
                      <a:cubicBezTo>
                        <a:pt x="118" y="18"/>
                        <a:pt x="114" y="21"/>
                        <a:pt x="116" y="21"/>
                      </a:cubicBezTo>
                      <a:cubicBezTo>
                        <a:pt x="122" y="24"/>
                        <a:pt x="124" y="14"/>
                        <a:pt x="129" y="16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30" y="15"/>
                        <a:pt x="138" y="20"/>
                        <a:pt x="142" y="17"/>
                      </a:cubicBezTo>
                      <a:cubicBezTo>
                        <a:pt x="142" y="16"/>
                        <a:pt x="141" y="15"/>
                        <a:pt x="142" y="13"/>
                      </a:cubicBezTo>
                      <a:cubicBezTo>
                        <a:pt x="142" y="22"/>
                        <a:pt x="149" y="8"/>
                        <a:pt x="154" y="14"/>
                      </a:cubicBezTo>
                      <a:cubicBezTo>
                        <a:pt x="153" y="9"/>
                        <a:pt x="158" y="5"/>
                        <a:pt x="161" y="5"/>
                      </a:cubicBezTo>
                      <a:cubicBezTo>
                        <a:pt x="162" y="6"/>
                        <a:pt x="162" y="8"/>
                        <a:pt x="162" y="10"/>
                      </a:cubicBezTo>
                      <a:cubicBezTo>
                        <a:pt x="157" y="7"/>
                        <a:pt x="157" y="16"/>
                        <a:pt x="153" y="19"/>
                      </a:cubicBezTo>
                      <a:cubicBezTo>
                        <a:pt x="157" y="16"/>
                        <a:pt x="162" y="19"/>
                        <a:pt x="165" y="14"/>
                      </a:cubicBezTo>
                      <a:cubicBezTo>
                        <a:pt x="164" y="19"/>
                        <a:pt x="164" y="19"/>
                        <a:pt x="164" y="19"/>
                      </a:cubicBezTo>
                      <a:cubicBezTo>
                        <a:pt x="168" y="19"/>
                        <a:pt x="167" y="9"/>
                        <a:pt x="172" y="13"/>
                      </a:cubicBezTo>
                      <a:cubicBezTo>
                        <a:pt x="172" y="16"/>
                        <a:pt x="172" y="16"/>
                        <a:pt x="172" y="16"/>
                      </a:cubicBezTo>
                      <a:cubicBezTo>
                        <a:pt x="181" y="15"/>
                        <a:pt x="193" y="20"/>
                        <a:pt x="200" y="12"/>
                      </a:cubicBezTo>
                      <a:cubicBezTo>
                        <a:pt x="201" y="10"/>
                        <a:pt x="197" y="4"/>
                        <a:pt x="196" y="2"/>
                      </a:cubicBezTo>
                      <a:cubicBezTo>
                        <a:pt x="192" y="4"/>
                        <a:pt x="189" y="9"/>
                        <a:pt x="186" y="12"/>
                      </a:cubicBezTo>
                      <a:cubicBezTo>
                        <a:pt x="186" y="7"/>
                        <a:pt x="186" y="7"/>
                        <a:pt x="186" y="7"/>
                      </a:cubicBezTo>
                      <a:cubicBezTo>
                        <a:pt x="185" y="10"/>
                        <a:pt x="181" y="12"/>
                        <a:pt x="184" y="15"/>
                      </a:cubicBezTo>
                      <a:cubicBezTo>
                        <a:pt x="181" y="18"/>
                        <a:pt x="181" y="11"/>
                        <a:pt x="178" y="14"/>
                      </a:cubicBezTo>
                      <a:cubicBezTo>
                        <a:pt x="178" y="8"/>
                        <a:pt x="180" y="8"/>
                        <a:pt x="180" y="3"/>
                      </a:cubicBezTo>
                      <a:cubicBezTo>
                        <a:pt x="177" y="6"/>
                        <a:pt x="177" y="6"/>
                        <a:pt x="177" y="6"/>
                      </a:cubicBezTo>
                      <a:cubicBezTo>
                        <a:pt x="178" y="4"/>
                        <a:pt x="175" y="4"/>
                        <a:pt x="176" y="2"/>
                      </a:cubicBezTo>
                      <a:cubicBezTo>
                        <a:pt x="171" y="9"/>
                        <a:pt x="169" y="0"/>
                        <a:pt x="163" y="3"/>
                      </a:cubicBezTo>
                      <a:cubicBezTo>
                        <a:pt x="167" y="4"/>
                        <a:pt x="167" y="4"/>
                        <a:pt x="167" y="4"/>
                      </a:cubicBezTo>
                      <a:cubicBezTo>
                        <a:pt x="167" y="7"/>
                        <a:pt x="165" y="7"/>
                        <a:pt x="164" y="8"/>
                      </a:cubicBezTo>
                      <a:cubicBezTo>
                        <a:pt x="162" y="4"/>
                        <a:pt x="161" y="4"/>
                        <a:pt x="158" y="3"/>
                      </a:cubicBezTo>
                      <a:cubicBezTo>
                        <a:pt x="156" y="5"/>
                        <a:pt x="155" y="10"/>
                        <a:pt x="152" y="11"/>
                      </a:cubicBezTo>
                      <a:cubicBezTo>
                        <a:pt x="152" y="5"/>
                        <a:pt x="146" y="8"/>
                        <a:pt x="145" y="3"/>
                      </a:cubicBezTo>
                      <a:cubicBezTo>
                        <a:pt x="145" y="9"/>
                        <a:pt x="139" y="6"/>
                        <a:pt x="139" y="9"/>
                      </a:cubicBezTo>
                      <a:cubicBezTo>
                        <a:pt x="137" y="10"/>
                        <a:pt x="135" y="10"/>
                        <a:pt x="135" y="7"/>
                      </a:cubicBezTo>
                      <a:cubicBezTo>
                        <a:pt x="136" y="6"/>
                        <a:pt x="136" y="6"/>
                        <a:pt x="136" y="6"/>
                      </a:cubicBezTo>
                      <a:cubicBezTo>
                        <a:pt x="134" y="6"/>
                        <a:pt x="134" y="6"/>
                        <a:pt x="134" y="6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3" y="4"/>
                        <a:pt x="133" y="8"/>
                        <a:pt x="131" y="6"/>
                      </a:cubicBezTo>
                      <a:cubicBezTo>
                        <a:pt x="131" y="4"/>
                        <a:pt x="132" y="4"/>
                        <a:pt x="133" y="4"/>
                      </a:cubicBezTo>
                      <a:cubicBezTo>
                        <a:pt x="128" y="3"/>
                        <a:pt x="126" y="12"/>
                        <a:pt x="122" y="8"/>
                      </a:cubicBezTo>
                      <a:cubicBezTo>
                        <a:pt x="122" y="10"/>
                        <a:pt x="117" y="11"/>
                        <a:pt x="118" y="17"/>
                      </a:cubicBezTo>
                      <a:cubicBezTo>
                        <a:pt x="117" y="15"/>
                        <a:pt x="117" y="10"/>
                        <a:pt x="114" y="11"/>
                      </a:cubicBezTo>
                      <a:cubicBezTo>
                        <a:pt x="112" y="16"/>
                        <a:pt x="110" y="9"/>
                        <a:pt x="107" y="13"/>
                      </a:cubicBezTo>
                      <a:cubicBezTo>
                        <a:pt x="110" y="7"/>
                        <a:pt x="107" y="11"/>
                        <a:pt x="110" y="6"/>
                      </a:cubicBezTo>
                      <a:cubicBezTo>
                        <a:pt x="107" y="4"/>
                        <a:pt x="104" y="11"/>
                        <a:pt x="100" y="11"/>
                      </a:cubicBezTo>
                      <a:cubicBezTo>
                        <a:pt x="99" y="7"/>
                        <a:pt x="99" y="7"/>
                        <a:pt x="99" y="7"/>
                      </a:cubicBezTo>
                      <a:cubicBezTo>
                        <a:pt x="98" y="9"/>
                        <a:pt x="96" y="13"/>
                        <a:pt x="94" y="9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2" y="11"/>
                        <a:pt x="88" y="12"/>
                        <a:pt x="85" y="9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76" y="9"/>
                        <a:pt x="71" y="16"/>
                        <a:pt x="68" y="22"/>
                      </a:cubicBezTo>
                      <a:cubicBezTo>
                        <a:pt x="66" y="22"/>
                        <a:pt x="63" y="21"/>
                        <a:pt x="63" y="20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2" y="17"/>
                        <a:pt x="59" y="13"/>
                        <a:pt x="58" y="19"/>
                      </a:cubicBezTo>
                      <a:cubicBezTo>
                        <a:pt x="55" y="21"/>
                        <a:pt x="56" y="16"/>
                        <a:pt x="54" y="15"/>
                      </a:cubicBezTo>
                      <a:cubicBezTo>
                        <a:pt x="49" y="23"/>
                        <a:pt x="38" y="10"/>
                        <a:pt x="37" y="22"/>
                      </a:cubicBezTo>
                      <a:cubicBezTo>
                        <a:pt x="39" y="22"/>
                        <a:pt x="43" y="24"/>
                        <a:pt x="47" y="23"/>
                      </a:cubicBezTo>
                      <a:cubicBezTo>
                        <a:pt x="47" y="25"/>
                        <a:pt x="48" y="27"/>
                        <a:pt x="46" y="28"/>
                      </a:cubicBezTo>
                      <a:cubicBezTo>
                        <a:pt x="42" y="29"/>
                        <a:pt x="40" y="24"/>
                        <a:pt x="36" y="27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28" y="12"/>
                        <a:pt x="23" y="31"/>
                        <a:pt x="16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5" name="Freeform 1570">
                  <a:extLst>
                    <a:ext uri="{FF2B5EF4-FFF2-40B4-BE49-F238E27FC236}">
                      <a16:creationId xmlns:a16="http://schemas.microsoft.com/office/drawing/2014/main" id="{79906E9F-3635-D546-A6EE-252C74513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3192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6" name="Freeform 1571">
                  <a:extLst>
                    <a:ext uri="{FF2B5EF4-FFF2-40B4-BE49-F238E27FC236}">
                      <a16:creationId xmlns:a16="http://schemas.microsoft.com/office/drawing/2014/main" id="{F99F7FD1-0E74-7F4C-BE0E-5D5F0CC92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5" y="3195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7" name="Freeform 1572">
                  <a:extLst>
                    <a:ext uri="{FF2B5EF4-FFF2-40B4-BE49-F238E27FC236}">
                      <a16:creationId xmlns:a16="http://schemas.microsoft.com/office/drawing/2014/main" id="{A2CBF531-A559-C344-859F-E0C84D6A8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3201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1" y="1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8" name="Freeform 1573">
                  <a:extLst>
                    <a:ext uri="{FF2B5EF4-FFF2-40B4-BE49-F238E27FC236}">
                      <a16:creationId xmlns:a16="http://schemas.microsoft.com/office/drawing/2014/main" id="{9B07F9F8-BF20-2C48-B1F8-D965F4FE0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32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9" name="Freeform 1574">
                  <a:extLst>
                    <a:ext uri="{FF2B5EF4-FFF2-40B4-BE49-F238E27FC236}">
                      <a16:creationId xmlns:a16="http://schemas.microsoft.com/office/drawing/2014/main" id="{638D221D-F03E-6941-BDBF-9F372A23C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3200"/>
                  <a:ext cx="90" cy="24"/>
                </a:xfrm>
                <a:custGeom>
                  <a:avLst/>
                  <a:gdLst>
                    <a:gd name="T0" fmla="*/ 18 w 105"/>
                    <a:gd name="T1" fmla="*/ 15 h 28"/>
                    <a:gd name="T2" fmla="*/ 13 w 105"/>
                    <a:gd name="T3" fmla="*/ 19 h 28"/>
                    <a:gd name="T4" fmla="*/ 9 w 105"/>
                    <a:gd name="T5" fmla="*/ 16 h 28"/>
                    <a:gd name="T6" fmla="*/ 2 w 105"/>
                    <a:gd name="T7" fmla="*/ 24 h 28"/>
                    <a:gd name="T8" fmla="*/ 52 w 105"/>
                    <a:gd name="T9" fmla="*/ 18 h 28"/>
                    <a:gd name="T10" fmla="*/ 50 w 105"/>
                    <a:gd name="T11" fmla="*/ 21 h 28"/>
                    <a:gd name="T12" fmla="*/ 68 w 105"/>
                    <a:gd name="T13" fmla="*/ 15 h 28"/>
                    <a:gd name="T14" fmla="*/ 67 w 105"/>
                    <a:gd name="T15" fmla="*/ 21 h 28"/>
                    <a:gd name="T16" fmla="*/ 79 w 105"/>
                    <a:gd name="T17" fmla="*/ 18 h 28"/>
                    <a:gd name="T18" fmla="*/ 78 w 105"/>
                    <a:gd name="T19" fmla="*/ 15 h 28"/>
                    <a:gd name="T20" fmla="*/ 81 w 105"/>
                    <a:gd name="T21" fmla="*/ 16 h 28"/>
                    <a:gd name="T22" fmla="*/ 81 w 105"/>
                    <a:gd name="T23" fmla="*/ 15 h 28"/>
                    <a:gd name="T24" fmla="*/ 88 w 105"/>
                    <a:gd name="T25" fmla="*/ 14 h 28"/>
                    <a:gd name="T26" fmla="*/ 86 w 105"/>
                    <a:gd name="T27" fmla="*/ 16 h 28"/>
                    <a:gd name="T28" fmla="*/ 91 w 105"/>
                    <a:gd name="T29" fmla="*/ 13 h 28"/>
                    <a:gd name="T30" fmla="*/ 91 w 105"/>
                    <a:gd name="T31" fmla="*/ 17 h 28"/>
                    <a:gd name="T32" fmla="*/ 105 w 105"/>
                    <a:gd name="T33" fmla="*/ 10 h 28"/>
                    <a:gd name="T34" fmla="*/ 105 w 105"/>
                    <a:gd name="T35" fmla="*/ 6 h 28"/>
                    <a:gd name="T36" fmla="*/ 94 w 105"/>
                    <a:gd name="T37" fmla="*/ 11 h 28"/>
                    <a:gd name="T38" fmla="*/ 95 w 105"/>
                    <a:gd name="T39" fmla="*/ 11 h 28"/>
                    <a:gd name="T40" fmla="*/ 88 w 105"/>
                    <a:gd name="T41" fmla="*/ 13 h 28"/>
                    <a:gd name="T42" fmla="*/ 92 w 105"/>
                    <a:gd name="T43" fmla="*/ 7 h 28"/>
                    <a:gd name="T44" fmla="*/ 79 w 105"/>
                    <a:gd name="T45" fmla="*/ 4 h 28"/>
                    <a:gd name="T46" fmla="*/ 80 w 105"/>
                    <a:gd name="T47" fmla="*/ 4 h 28"/>
                    <a:gd name="T48" fmla="*/ 76 w 105"/>
                    <a:gd name="T49" fmla="*/ 6 h 28"/>
                    <a:gd name="T50" fmla="*/ 79 w 105"/>
                    <a:gd name="T51" fmla="*/ 8 h 28"/>
                    <a:gd name="T52" fmla="*/ 77 w 105"/>
                    <a:gd name="T53" fmla="*/ 15 h 28"/>
                    <a:gd name="T54" fmla="*/ 73 w 105"/>
                    <a:gd name="T55" fmla="*/ 15 h 28"/>
                    <a:gd name="T56" fmla="*/ 75 w 105"/>
                    <a:gd name="T57" fmla="*/ 9 h 28"/>
                    <a:gd name="T58" fmla="*/ 73 w 105"/>
                    <a:gd name="T59" fmla="*/ 12 h 28"/>
                    <a:gd name="T60" fmla="*/ 68 w 105"/>
                    <a:gd name="T61" fmla="*/ 6 h 28"/>
                    <a:gd name="T62" fmla="*/ 68 w 105"/>
                    <a:gd name="T63" fmla="*/ 12 h 28"/>
                    <a:gd name="T64" fmla="*/ 48 w 105"/>
                    <a:gd name="T65" fmla="*/ 14 h 28"/>
                    <a:gd name="T66" fmla="*/ 51 w 105"/>
                    <a:gd name="T67" fmla="*/ 10 h 28"/>
                    <a:gd name="T68" fmla="*/ 47 w 105"/>
                    <a:gd name="T69" fmla="*/ 14 h 28"/>
                    <a:gd name="T70" fmla="*/ 34 w 105"/>
                    <a:gd name="T71" fmla="*/ 13 h 28"/>
                    <a:gd name="T72" fmla="*/ 35 w 105"/>
                    <a:gd name="T73" fmla="*/ 15 h 28"/>
                    <a:gd name="T74" fmla="*/ 22 w 105"/>
                    <a:gd name="T75" fmla="*/ 15 h 28"/>
                    <a:gd name="T76" fmla="*/ 22 w 105"/>
                    <a:gd name="T77" fmla="*/ 15 h 28"/>
                    <a:gd name="T78" fmla="*/ 16 w 105"/>
                    <a:gd name="T79" fmla="*/ 21 h 28"/>
                    <a:gd name="T80" fmla="*/ 18 w 105"/>
                    <a:gd name="T81" fmla="*/ 1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5" h="28">
                      <a:moveTo>
                        <a:pt x="18" y="15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7"/>
                        <a:pt x="7" y="20"/>
                        <a:pt x="9" y="16"/>
                      </a:cubicBezTo>
                      <a:cubicBezTo>
                        <a:pt x="6" y="21"/>
                        <a:pt x="0" y="16"/>
                        <a:pt x="2" y="24"/>
                      </a:cubicBezTo>
                      <a:cubicBezTo>
                        <a:pt x="16" y="21"/>
                        <a:pt x="36" y="25"/>
                        <a:pt x="52" y="18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8" y="15"/>
                        <a:pt x="62" y="28"/>
                        <a:pt x="68" y="15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72" y="23"/>
                        <a:pt x="74" y="12"/>
                        <a:pt x="79" y="18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9" y="15"/>
                        <a:pt x="80" y="16"/>
                        <a:pt x="81" y="16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3" y="13"/>
                        <a:pt x="85" y="13"/>
                        <a:pt x="88" y="14"/>
                      </a:cubicBezTo>
                      <a:cubicBezTo>
                        <a:pt x="88" y="16"/>
                        <a:pt x="87" y="15"/>
                        <a:pt x="86" y="16"/>
                      </a:cubicBezTo>
                      <a:cubicBezTo>
                        <a:pt x="87" y="18"/>
                        <a:pt x="89" y="13"/>
                        <a:pt x="91" y="13"/>
                      </a:cubicBezTo>
                      <a:cubicBezTo>
                        <a:pt x="93" y="15"/>
                        <a:pt x="91" y="16"/>
                        <a:pt x="91" y="17"/>
                      </a:cubicBezTo>
                      <a:cubicBezTo>
                        <a:pt x="98" y="14"/>
                        <a:pt x="101" y="20"/>
                        <a:pt x="105" y="10"/>
                      </a:cubicBezTo>
                      <a:cubicBezTo>
                        <a:pt x="105" y="9"/>
                        <a:pt x="103" y="7"/>
                        <a:pt x="105" y="6"/>
                      </a:cubicBezTo>
                      <a:cubicBezTo>
                        <a:pt x="101" y="4"/>
                        <a:pt x="98" y="8"/>
                        <a:pt x="94" y="11"/>
                      </a:cubicBezTo>
                      <a:cubicBezTo>
                        <a:pt x="95" y="11"/>
                        <a:pt x="95" y="11"/>
                        <a:pt x="95" y="11"/>
                      </a:cubicBezTo>
                      <a:cubicBezTo>
                        <a:pt x="93" y="20"/>
                        <a:pt x="92" y="9"/>
                        <a:pt x="88" y="13"/>
                      </a:cubicBezTo>
                      <a:cubicBezTo>
                        <a:pt x="89" y="9"/>
                        <a:pt x="91" y="9"/>
                        <a:pt x="92" y="7"/>
                      </a:cubicBezTo>
                      <a:cubicBezTo>
                        <a:pt x="85" y="0"/>
                        <a:pt x="84" y="13"/>
                        <a:pt x="79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79" y="3"/>
                        <a:pt x="78" y="5"/>
                        <a:pt x="76" y="6"/>
                      </a:cubicBezTo>
                      <a:cubicBezTo>
                        <a:pt x="77" y="7"/>
                        <a:pt x="78" y="7"/>
                        <a:pt x="79" y="8"/>
                      </a:cubicBezTo>
                      <a:cubicBezTo>
                        <a:pt x="78" y="9"/>
                        <a:pt x="77" y="13"/>
                        <a:pt x="77" y="15"/>
                      </a:cubicBezTo>
                      <a:cubicBezTo>
                        <a:pt x="75" y="11"/>
                        <a:pt x="75" y="17"/>
                        <a:pt x="73" y="15"/>
                      </a:cubicBezTo>
                      <a:cubicBezTo>
                        <a:pt x="72" y="11"/>
                        <a:pt x="74" y="12"/>
                        <a:pt x="75" y="9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0" y="13"/>
                        <a:pt x="70" y="8"/>
                        <a:pt x="68" y="6"/>
                      </a:cubicBezTo>
                      <a:cubicBezTo>
                        <a:pt x="66" y="9"/>
                        <a:pt x="70" y="8"/>
                        <a:pt x="68" y="12"/>
                      </a:cubicBezTo>
                      <a:cubicBezTo>
                        <a:pt x="65" y="8"/>
                        <a:pt x="53" y="10"/>
                        <a:pt x="48" y="14"/>
                      </a:cubicBezTo>
                      <a:cubicBezTo>
                        <a:pt x="50" y="13"/>
                        <a:pt x="48" y="9"/>
                        <a:pt x="51" y="10"/>
                      </a:cubicBezTo>
                      <a:cubicBezTo>
                        <a:pt x="50" y="9"/>
                        <a:pt x="47" y="11"/>
                        <a:pt x="47" y="14"/>
                      </a:cubicBezTo>
                      <a:cubicBezTo>
                        <a:pt x="43" y="17"/>
                        <a:pt x="38" y="15"/>
                        <a:pt x="34" y="1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2" y="21"/>
                        <a:pt x="28" y="12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1" y="16"/>
                        <a:pt x="19" y="23"/>
                        <a:pt x="16" y="21"/>
                      </a:cubicBezTo>
                      <a:cubicBezTo>
                        <a:pt x="17" y="18"/>
                        <a:pt x="18" y="18"/>
                        <a:pt x="18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0" name="Freeform 1575">
                  <a:extLst>
                    <a:ext uri="{FF2B5EF4-FFF2-40B4-BE49-F238E27FC236}">
                      <a16:creationId xmlns:a16="http://schemas.microsoft.com/office/drawing/2014/main" id="{11F16D77-AEEA-2E4C-97D6-F1FC29538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3214"/>
                  <a:ext cx="4" cy="8"/>
                </a:xfrm>
                <a:custGeom>
                  <a:avLst/>
                  <a:gdLst>
                    <a:gd name="T0" fmla="*/ 3 w 5"/>
                    <a:gd name="T1" fmla="*/ 5 h 9"/>
                    <a:gd name="T2" fmla="*/ 5 w 5"/>
                    <a:gd name="T3" fmla="*/ 1 h 9"/>
                    <a:gd name="T4" fmla="*/ 1 w 5"/>
                    <a:gd name="T5" fmla="*/ 8 h 9"/>
                    <a:gd name="T6" fmla="*/ 4 w 5"/>
                    <a:gd name="T7" fmla="*/ 7 h 9"/>
                    <a:gd name="T8" fmla="*/ 3 w 5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3" y="5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0" y="5"/>
                        <a:pt x="1" y="8"/>
                      </a:cubicBezTo>
                      <a:cubicBezTo>
                        <a:pt x="2" y="7"/>
                        <a:pt x="4" y="9"/>
                        <a:pt x="4" y="7"/>
                      </a:cubicBezTo>
                      <a:cubicBezTo>
                        <a:pt x="4" y="6"/>
                        <a:pt x="4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1" name="Freeform 1576">
                  <a:extLst>
                    <a:ext uri="{FF2B5EF4-FFF2-40B4-BE49-F238E27FC236}">
                      <a16:creationId xmlns:a16="http://schemas.microsoft.com/office/drawing/2014/main" id="{8B0467B2-32D7-234C-B0E1-B0B10700A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3210"/>
                  <a:ext cx="47" cy="15"/>
                </a:xfrm>
                <a:custGeom>
                  <a:avLst/>
                  <a:gdLst>
                    <a:gd name="T0" fmla="*/ 20 w 55"/>
                    <a:gd name="T1" fmla="*/ 8 h 17"/>
                    <a:gd name="T2" fmla="*/ 19 w 55"/>
                    <a:gd name="T3" fmla="*/ 11 h 17"/>
                    <a:gd name="T4" fmla="*/ 39 w 55"/>
                    <a:gd name="T5" fmla="*/ 14 h 17"/>
                    <a:gd name="T6" fmla="*/ 46 w 55"/>
                    <a:gd name="T7" fmla="*/ 8 h 17"/>
                    <a:gd name="T8" fmla="*/ 47 w 55"/>
                    <a:gd name="T9" fmla="*/ 12 h 17"/>
                    <a:gd name="T10" fmla="*/ 53 w 55"/>
                    <a:gd name="T11" fmla="*/ 7 h 17"/>
                    <a:gd name="T12" fmla="*/ 50 w 55"/>
                    <a:gd name="T13" fmla="*/ 9 h 17"/>
                    <a:gd name="T14" fmla="*/ 50 w 55"/>
                    <a:gd name="T15" fmla="*/ 7 h 17"/>
                    <a:gd name="T16" fmla="*/ 47 w 55"/>
                    <a:gd name="T17" fmla="*/ 8 h 17"/>
                    <a:gd name="T18" fmla="*/ 48 w 55"/>
                    <a:gd name="T19" fmla="*/ 5 h 17"/>
                    <a:gd name="T20" fmla="*/ 38 w 55"/>
                    <a:gd name="T21" fmla="*/ 10 h 17"/>
                    <a:gd name="T22" fmla="*/ 39 w 55"/>
                    <a:gd name="T23" fmla="*/ 5 h 17"/>
                    <a:gd name="T24" fmla="*/ 29 w 55"/>
                    <a:gd name="T25" fmla="*/ 2 h 17"/>
                    <a:gd name="T26" fmla="*/ 30 w 55"/>
                    <a:gd name="T27" fmla="*/ 4 h 17"/>
                    <a:gd name="T28" fmla="*/ 31 w 55"/>
                    <a:gd name="T29" fmla="*/ 8 h 17"/>
                    <a:gd name="T30" fmla="*/ 28 w 55"/>
                    <a:gd name="T31" fmla="*/ 2 h 17"/>
                    <a:gd name="T32" fmla="*/ 10 w 55"/>
                    <a:gd name="T33" fmla="*/ 3 h 17"/>
                    <a:gd name="T34" fmla="*/ 5 w 55"/>
                    <a:gd name="T35" fmla="*/ 10 h 17"/>
                    <a:gd name="T36" fmla="*/ 7 w 55"/>
                    <a:gd name="T37" fmla="*/ 5 h 17"/>
                    <a:gd name="T38" fmla="*/ 4 w 55"/>
                    <a:gd name="T39" fmla="*/ 3 h 17"/>
                    <a:gd name="T40" fmla="*/ 0 w 55"/>
                    <a:gd name="T41" fmla="*/ 12 h 17"/>
                    <a:gd name="T42" fmla="*/ 20 w 55"/>
                    <a:gd name="T43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5" h="17">
                      <a:moveTo>
                        <a:pt x="20" y="8"/>
                      </a:moveTo>
                      <a:cubicBezTo>
                        <a:pt x="19" y="8"/>
                        <a:pt x="19" y="10"/>
                        <a:pt x="19" y="11"/>
                      </a:cubicBezTo>
                      <a:cubicBezTo>
                        <a:pt x="27" y="11"/>
                        <a:pt x="36" y="11"/>
                        <a:pt x="39" y="14"/>
                      </a:cubicBezTo>
                      <a:cubicBezTo>
                        <a:pt x="42" y="15"/>
                        <a:pt x="43" y="9"/>
                        <a:pt x="46" y="8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9" y="9"/>
                        <a:pt x="55" y="14"/>
                        <a:pt x="53" y="7"/>
                      </a:cubicBezTo>
                      <a:cubicBezTo>
                        <a:pt x="53" y="7"/>
                        <a:pt x="51" y="10"/>
                        <a:pt x="50" y="9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3" y="0"/>
                        <a:pt x="44" y="13"/>
                        <a:pt x="38" y="10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5" y="4"/>
                        <a:pt x="33" y="6"/>
                        <a:pt x="29" y="2"/>
                      </a:cubicBezTo>
                      <a:cubicBezTo>
                        <a:pt x="29" y="2"/>
                        <a:pt x="29" y="5"/>
                        <a:pt x="30" y="4"/>
                      </a:cubicBezTo>
                      <a:cubicBezTo>
                        <a:pt x="30" y="4"/>
                        <a:pt x="31" y="6"/>
                        <a:pt x="31" y="8"/>
                      </a:cubicBezTo>
                      <a:cubicBezTo>
                        <a:pt x="24" y="12"/>
                        <a:pt x="32" y="5"/>
                        <a:pt x="28" y="2"/>
                      </a:cubicBezTo>
                      <a:cubicBezTo>
                        <a:pt x="22" y="6"/>
                        <a:pt x="12" y="8"/>
                        <a:pt x="10" y="3"/>
                      </a:cubicBezTo>
                      <a:cubicBezTo>
                        <a:pt x="12" y="7"/>
                        <a:pt x="8" y="10"/>
                        <a:pt x="5" y="10"/>
                      </a:cubicBezTo>
                      <a:cubicBezTo>
                        <a:pt x="4" y="7"/>
                        <a:pt x="7" y="6"/>
                        <a:pt x="7" y="5"/>
                      </a:cubicBezTo>
                      <a:cubicBezTo>
                        <a:pt x="6" y="4"/>
                        <a:pt x="5" y="2"/>
                        <a:pt x="4" y="3"/>
                      </a:cubicBezTo>
                      <a:cubicBezTo>
                        <a:pt x="5" y="6"/>
                        <a:pt x="3" y="11"/>
                        <a:pt x="0" y="12"/>
                      </a:cubicBezTo>
                      <a:cubicBezTo>
                        <a:pt x="6" y="17"/>
                        <a:pt x="13" y="6"/>
                        <a:pt x="20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2" name="Freeform 1577">
                  <a:extLst>
                    <a:ext uri="{FF2B5EF4-FFF2-40B4-BE49-F238E27FC236}">
                      <a16:creationId xmlns:a16="http://schemas.microsoft.com/office/drawing/2014/main" id="{B7C3728F-778B-0145-8AF9-49602B80A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3" y="3220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3" name="Freeform 1578">
                  <a:extLst>
                    <a:ext uri="{FF2B5EF4-FFF2-40B4-BE49-F238E27FC236}">
                      <a16:creationId xmlns:a16="http://schemas.microsoft.com/office/drawing/2014/main" id="{73CEC7CD-6228-5E41-8B86-39E21CDA7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5" y="2662"/>
                  <a:ext cx="574" cy="427"/>
                </a:xfrm>
                <a:custGeom>
                  <a:avLst/>
                  <a:gdLst>
                    <a:gd name="T0" fmla="*/ 14 w 666"/>
                    <a:gd name="T1" fmla="*/ 36 h 495"/>
                    <a:gd name="T2" fmla="*/ 17 w 666"/>
                    <a:gd name="T3" fmla="*/ 5 h 495"/>
                    <a:gd name="T4" fmla="*/ 51 w 666"/>
                    <a:gd name="T5" fmla="*/ 7 h 495"/>
                    <a:gd name="T6" fmla="*/ 232 w 666"/>
                    <a:gd name="T7" fmla="*/ 13 h 495"/>
                    <a:gd name="T8" fmla="*/ 396 w 666"/>
                    <a:gd name="T9" fmla="*/ 25 h 495"/>
                    <a:gd name="T10" fmla="*/ 550 w 666"/>
                    <a:gd name="T11" fmla="*/ 27 h 495"/>
                    <a:gd name="T12" fmla="*/ 603 w 666"/>
                    <a:gd name="T13" fmla="*/ 17 h 495"/>
                    <a:gd name="T14" fmla="*/ 644 w 666"/>
                    <a:gd name="T15" fmla="*/ 12 h 495"/>
                    <a:gd name="T16" fmla="*/ 650 w 666"/>
                    <a:gd name="T17" fmla="*/ 82 h 495"/>
                    <a:gd name="T18" fmla="*/ 653 w 666"/>
                    <a:gd name="T19" fmla="*/ 153 h 495"/>
                    <a:gd name="T20" fmla="*/ 659 w 666"/>
                    <a:gd name="T21" fmla="*/ 339 h 495"/>
                    <a:gd name="T22" fmla="*/ 657 w 666"/>
                    <a:gd name="T23" fmla="*/ 427 h 495"/>
                    <a:gd name="T24" fmla="*/ 645 w 666"/>
                    <a:gd name="T25" fmla="*/ 485 h 495"/>
                    <a:gd name="T26" fmla="*/ 583 w 666"/>
                    <a:gd name="T27" fmla="*/ 493 h 495"/>
                    <a:gd name="T28" fmla="*/ 497 w 666"/>
                    <a:gd name="T29" fmla="*/ 491 h 495"/>
                    <a:gd name="T30" fmla="*/ 421 w 666"/>
                    <a:gd name="T31" fmla="*/ 487 h 495"/>
                    <a:gd name="T32" fmla="*/ 331 w 666"/>
                    <a:gd name="T33" fmla="*/ 487 h 495"/>
                    <a:gd name="T34" fmla="*/ 6 w 666"/>
                    <a:gd name="T35" fmla="*/ 470 h 495"/>
                    <a:gd name="T36" fmla="*/ 11 w 666"/>
                    <a:gd name="T37" fmla="*/ 318 h 495"/>
                    <a:gd name="T38" fmla="*/ 36 w 666"/>
                    <a:gd name="T39" fmla="*/ 249 h 495"/>
                    <a:gd name="T40" fmla="*/ 31 w 666"/>
                    <a:gd name="T41" fmla="*/ 223 h 495"/>
                    <a:gd name="T42" fmla="*/ 17 w 666"/>
                    <a:gd name="T43" fmla="*/ 200 h 495"/>
                    <a:gd name="T44" fmla="*/ 1 w 666"/>
                    <a:gd name="T45" fmla="*/ 178 h 495"/>
                    <a:gd name="T46" fmla="*/ 15 w 666"/>
                    <a:gd name="T47" fmla="*/ 144 h 495"/>
                    <a:gd name="T48" fmla="*/ 14 w 666"/>
                    <a:gd name="T49" fmla="*/ 36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66" h="495">
                      <a:moveTo>
                        <a:pt x="14" y="36"/>
                      </a:moveTo>
                      <a:cubicBezTo>
                        <a:pt x="14" y="29"/>
                        <a:pt x="11" y="10"/>
                        <a:pt x="17" y="5"/>
                      </a:cubicBezTo>
                      <a:cubicBezTo>
                        <a:pt x="24" y="0"/>
                        <a:pt x="43" y="7"/>
                        <a:pt x="51" y="7"/>
                      </a:cubicBezTo>
                      <a:cubicBezTo>
                        <a:pt x="111" y="6"/>
                        <a:pt x="172" y="8"/>
                        <a:pt x="232" y="13"/>
                      </a:cubicBezTo>
                      <a:cubicBezTo>
                        <a:pt x="286" y="18"/>
                        <a:pt x="341" y="19"/>
                        <a:pt x="396" y="25"/>
                      </a:cubicBezTo>
                      <a:cubicBezTo>
                        <a:pt x="449" y="30"/>
                        <a:pt x="497" y="35"/>
                        <a:pt x="550" y="27"/>
                      </a:cubicBezTo>
                      <a:cubicBezTo>
                        <a:pt x="567" y="25"/>
                        <a:pt x="585" y="23"/>
                        <a:pt x="603" y="17"/>
                      </a:cubicBezTo>
                      <a:cubicBezTo>
                        <a:pt x="616" y="13"/>
                        <a:pt x="631" y="16"/>
                        <a:pt x="644" y="12"/>
                      </a:cubicBezTo>
                      <a:cubicBezTo>
                        <a:pt x="645" y="35"/>
                        <a:pt x="648" y="58"/>
                        <a:pt x="650" y="82"/>
                      </a:cubicBezTo>
                      <a:cubicBezTo>
                        <a:pt x="652" y="105"/>
                        <a:pt x="652" y="129"/>
                        <a:pt x="653" y="153"/>
                      </a:cubicBezTo>
                      <a:cubicBezTo>
                        <a:pt x="656" y="215"/>
                        <a:pt x="659" y="277"/>
                        <a:pt x="659" y="339"/>
                      </a:cubicBezTo>
                      <a:cubicBezTo>
                        <a:pt x="659" y="369"/>
                        <a:pt x="659" y="398"/>
                        <a:pt x="657" y="427"/>
                      </a:cubicBezTo>
                      <a:cubicBezTo>
                        <a:pt x="655" y="445"/>
                        <a:pt x="666" y="475"/>
                        <a:pt x="645" y="485"/>
                      </a:cubicBezTo>
                      <a:cubicBezTo>
                        <a:pt x="627" y="493"/>
                        <a:pt x="604" y="492"/>
                        <a:pt x="583" y="493"/>
                      </a:cubicBezTo>
                      <a:cubicBezTo>
                        <a:pt x="555" y="495"/>
                        <a:pt x="526" y="489"/>
                        <a:pt x="497" y="491"/>
                      </a:cubicBezTo>
                      <a:cubicBezTo>
                        <a:pt x="470" y="492"/>
                        <a:pt x="447" y="491"/>
                        <a:pt x="421" y="487"/>
                      </a:cubicBezTo>
                      <a:cubicBezTo>
                        <a:pt x="391" y="483"/>
                        <a:pt x="361" y="489"/>
                        <a:pt x="331" y="487"/>
                      </a:cubicBezTo>
                      <a:cubicBezTo>
                        <a:pt x="223" y="478"/>
                        <a:pt x="115" y="475"/>
                        <a:pt x="6" y="470"/>
                      </a:cubicBezTo>
                      <a:cubicBezTo>
                        <a:pt x="10" y="420"/>
                        <a:pt x="13" y="369"/>
                        <a:pt x="11" y="318"/>
                      </a:cubicBezTo>
                      <a:cubicBezTo>
                        <a:pt x="11" y="292"/>
                        <a:pt x="27" y="274"/>
                        <a:pt x="36" y="249"/>
                      </a:cubicBezTo>
                      <a:cubicBezTo>
                        <a:pt x="40" y="237"/>
                        <a:pt x="37" y="234"/>
                        <a:pt x="31" y="223"/>
                      </a:cubicBezTo>
                      <a:cubicBezTo>
                        <a:pt x="26" y="215"/>
                        <a:pt x="22" y="207"/>
                        <a:pt x="17" y="200"/>
                      </a:cubicBezTo>
                      <a:cubicBezTo>
                        <a:pt x="14" y="194"/>
                        <a:pt x="2" y="185"/>
                        <a:pt x="1" y="178"/>
                      </a:cubicBezTo>
                      <a:cubicBezTo>
                        <a:pt x="0" y="169"/>
                        <a:pt x="13" y="155"/>
                        <a:pt x="15" y="144"/>
                      </a:cubicBezTo>
                      <a:cubicBezTo>
                        <a:pt x="20" y="108"/>
                        <a:pt x="14" y="72"/>
                        <a:pt x="14" y="36"/>
                      </a:cubicBezTo>
                      <a:close/>
                    </a:path>
                  </a:pathLst>
                </a:custGeom>
                <a:solidFill>
                  <a:srgbClr val="DEF7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4" name="Freeform 1579">
                  <a:extLst>
                    <a:ext uri="{FF2B5EF4-FFF2-40B4-BE49-F238E27FC236}">
                      <a16:creationId xmlns:a16="http://schemas.microsoft.com/office/drawing/2014/main" id="{9F77A84B-8317-664E-AFB5-C5D66B155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" y="2565"/>
                  <a:ext cx="150" cy="86"/>
                </a:xfrm>
                <a:custGeom>
                  <a:avLst/>
                  <a:gdLst>
                    <a:gd name="T0" fmla="*/ 0 w 174"/>
                    <a:gd name="T1" fmla="*/ 6 h 100"/>
                    <a:gd name="T2" fmla="*/ 43 w 174"/>
                    <a:gd name="T3" fmla="*/ 62 h 100"/>
                    <a:gd name="T4" fmla="*/ 92 w 174"/>
                    <a:gd name="T5" fmla="*/ 100 h 100"/>
                    <a:gd name="T6" fmla="*/ 131 w 174"/>
                    <a:gd name="T7" fmla="*/ 55 h 100"/>
                    <a:gd name="T8" fmla="*/ 174 w 174"/>
                    <a:gd name="T9" fmla="*/ 10 h 100"/>
                    <a:gd name="T10" fmla="*/ 87 w 174"/>
                    <a:gd name="T11" fmla="*/ 12 h 100"/>
                    <a:gd name="T12" fmla="*/ 46 w 174"/>
                    <a:gd name="T13" fmla="*/ 6 h 100"/>
                    <a:gd name="T14" fmla="*/ 5 w 174"/>
                    <a:gd name="T15" fmla="*/ 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00">
                      <a:moveTo>
                        <a:pt x="0" y="6"/>
                      </a:moveTo>
                      <a:cubicBezTo>
                        <a:pt x="14" y="20"/>
                        <a:pt x="26" y="45"/>
                        <a:pt x="43" y="62"/>
                      </a:cubicBezTo>
                      <a:cubicBezTo>
                        <a:pt x="57" y="74"/>
                        <a:pt x="75" y="92"/>
                        <a:pt x="92" y="100"/>
                      </a:cubicBezTo>
                      <a:cubicBezTo>
                        <a:pt x="105" y="84"/>
                        <a:pt x="116" y="69"/>
                        <a:pt x="131" y="55"/>
                      </a:cubicBezTo>
                      <a:cubicBezTo>
                        <a:pt x="145" y="42"/>
                        <a:pt x="165" y="26"/>
                        <a:pt x="174" y="10"/>
                      </a:cubicBezTo>
                      <a:cubicBezTo>
                        <a:pt x="146" y="5"/>
                        <a:pt x="116" y="16"/>
                        <a:pt x="87" y="12"/>
                      </a:cubicBezTo>
                      <a:cubicBezTo>
                        <a:pt x="74" y="10"/>
                        <a:pt x="60" y="8"/>
                        <a:pt x="46" y="6"/>
                      </a:cubicBezTo>
                      <a:cubicBezTo>
                        <a:pt x="36" y="5"/>
                        <a:pt x="13" y="0"/>
                        <a:pt x="5" y="4"/>
                      </a:cubicBezTo>
                    </a:path>
                  </a:pathLst>
                </a:custGeom>
                <a:solidFill>
                  <a:srgbClr val="ADD5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5" name="Freeform 1580">
                  <a:extLst>
                    <a:ext uri="{FF2B5EF4-FFF2-40B4-BE49-F238E27FC236}">
                      <a16:creationId xmlns:a16="http://schemas.microsoft.com/office/drawing/2014/main" id="{AEF47BEC-FC55-7E4C-B955-9C9D306C7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8" y="1936"/>
                  <a:ext cx="912" cy="651"/>
                </a:xfrm>
                <a:custGeom>
                  <a:avLst/>
                  <a:gdLst>
                    <a:gd name="T0" fmla="*/ 1030 w 1058"/>
                    <a:gd name="T1" fmla="*/ 81 h 755"/>
                    <a:gd name="T2" fmla="*/ 966 w 1058"/>
                    <a:gd name="T3" fmla="*/ 38 h 755"/>
                    <a:gd name="T4" fmla="*/ 891 w 1058"/>
                    <a:gd name="T5" fmla="*/ 21 h 755"/>
                    <a:gd name="T6" fmla="*/ 766 w 1058"/>
                    <a:gd name="T7" fmla="*/ 115 h 755"/>
                    <a:gd name="T8" fmla="*/ 645 w 1058"/>
                    <a:gd name="T9" fmla="*/ 58 h 755"/>
                    <a:gd name="T10" fmla="*/ 471 w 1058"/>
                    <a:gd name="T11" fmla="*/ 51 h 755"/>
                    <a:gd name="T12" fmla="*/ 377 w 1058"/>
                    <a:gd name="T13" fmla="*/ 71 h 755"/>
                    <a:gd name="T14" fmla="*/ 330 w 1058"/>
                    <a:gd name="T15" fmla="*/ 92 h 755"/>
                    <a:gd name="T16" fmla="*/ 289 w 1058"/>
                    <a:gd name="T17" fmla="*/ 110 h 755"/>
                    <a:gd name="T18" fmla="*/ 166 w 1058"/>
                    <a:gd name="T19" fmla="*/ 3 h 755"/>
                    <a:gd name="T20" fmla="*/ 32 w 1058"/>
                    <a:gd name="T21" fmla="*/ 72 h 755"/>
                    <a:gd name="T22" fmla="*/ 33 w 1058"/>
                    <a:gd name="T23" fmla="*/ 223 h 755"/>
                    <a:gd name="T24" fmla="*/ 86 w 1058"/>
                    <a:gd name="T25" fmla="*/ 279 h 755"/>
                    <a:gd name="T26" fmla="*/ 159 w 1058"/>
                    <a:gd name="T27" fmla="*/ 310 h 755"/>
                    <a:gd name="T28" fmla="*/ 166 w 1058"/>
                    <a:gd name="T29" fmla="*/ 306 h 755"/>
                    <a:gd name="T30" fmla="*/ 144 w 1058"/>
                    <a:gd name="T31" fmla="*/ 395 h 755"/>
                    <a:gd name="T32" fmla="*/ 142 w 1058"/>
                    <a:gd name="T33" fmla="*/ 405 h 755"/>
                    <a:gd name="T34" fmla="*/ 140 w 1058"/>
                    <a:gd name="T35" fmla="*/ 409 h 755"/>
                    <a:gd name="T36" fmla="*/ 121 w 1058"/>
                    <a:gd name="T37" fmla="*/ 565 h 755"/>
                    <a:gd name="T38" fmla="*/ 112 w 1058"/>
                    <a:gd name="T39" fmla="*/ 605 h 755"/>
                    <a:gd name="T40" fmla="*/ 99 w 1058"/>
                    <a:gd name="T41" fmla="*/ 693 h 755"/>
                    <a:gd name="T42" fmla="*/ 428 w 1058"/>
                    <a:gd name="T43" fmla="*/ 739 h 755"/>
                    <a:gd name="T44" fmla="*/ 749 w 1058"/>
                    <a:gd name="T45" fmla="*/ 741 h 755"/>
                    <a:gd name="T46" fmla="*/ 945 w 1058"/>
                    <a:gd name="T47" fmla="*/ 709 h 755"/>
                    <a:gd name="T48" fmla="*/ 976 w 1058"/>
                    <a:gd name="T49" fmla="*/ 692 h 755"/>
                    <a:gd name="T50" fmla="*/ 960 w 1058"/>
                    <a:gd name="T51" fmla="*/ 635 h 755"/>
                    <a:gd name="T52" fmla="*/ 934 w 1058"/>
                    <a:gd name="T53" fmla="*/ 511 h 755"/>
                    <a:gd name="T54" fmla="*/ 910 w 1058"/>
                    <a:gd name="T55" fmla="*/ 424 h 755"/>
                    <a:gd name="T56" fmla="*/ 909 w 1058"/>
                    <a:gd name="T57" fmla="*/ 411 h 755"/>
                    <a:gd name="T58" fmla="*/ 892 w 1058"/>
                    <a:gd name="T59" fmla="*/ 337 h 755"/>
                    <a:gd name="T60" fmla="*/ 887 w 1058"/>
                    <a:gd name="T61" fmla="*/ 313 h 755"/>
                    <a:gd name="T62" fmla="*/ 889 w 1058"/>
                    <a:gd name="T63" fmla="*/ 307 h 755"/>
                    <a:gd name="T64" fmla="*/ 939 w 1058"/>
                    <a:gd name="T65" fmla="*/ 313 h 755"/>
                    <a:gd name="T66" fmla="*/ 1029 w 1058"/>
                    <a:gd name="T67" fmla="*/ 233 h 755"/>
                    <a:gd name="T68" fmla="*/ 1030 w 1058"/>
                    <a:gd name="T69" fmla="*/ 81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58" h="755">
                      <a:moveTo>
                        <a:pt x="1030" y="81"/>
                      </a:moveTo>
                      <a:cubicBezTo>
                        <a:pt x="1020" y="62"/>
                        <a:pt x="986" y="46"/>
                        <a:pt x="966" y="38"/>
                      </a:cubicBezTo>
                      <a:cubicBezTo>
                        <a:pt x="944" y="31"/>
                        <a:pt x="915" y="20"/>
                        <a:pt x="891" y="21"/>
                      </a:cubicBezTo>
                      <a:cubicBezTo>
                        <a:pt x="839" y="24"/>
                        <a:pt x="764" y="49"/>
                        <a:pt x="766" y="115"/>
                      </a:cubicBezTo>
                      <a:cubicBezTo>
                        <a:pt x="728" y="95"/>
                        <a:pt x="687" y="69"/>
                        <a:pt x="645" y="58"/>
                      </a:cubicBezTo>
                      <a:cubicBezTo>
                        <a:pt x="588" y="43"/>
                        <a:pt x="529" y="39"/>
                        <a:pt x="471" y="51"/>
                      </a:cubicBezTo>
                      <a:cubicBezTo>
                        <a:pt x="439" y="57"/>
                        <a:pt x="408" y="59"/>
                        <a:pt x="377" y="71"/>
                      </a:cubicBezTo>
                      <a:cubicBezTo>
                        <a:pt x="361" y="78"/>
                        <a:pt x="345" y="84"/>
                        <a:pt x="330" y="92"/>
                      </a:cubicBezTo>
                      <a:cubicBezTo>
                        <a:pt x="318" y="97"/>
                        <a:pt x="301" y="112"/>
                        <a:pt x="289" y="110"/>
                      </a:cubicBezTo>
                      <a:cubicBezTo>
                        <a:pt x="287" y="46"/>
                        <a:pt x="225" y="6"/>
                        <a:pt x="166" y="3"/>
                      </a:cubicBezTo>
                      <a:cubicBezTo>
                        <a:pt x="113" y="0"/>
                        <a:pt x="63" y="30"/>
                        <a:pt x="32" y="72"/>
                      </a:cubicBezTo>
                      <a:cubicBezTo>
                        <a:pt x="0" y="116"/>
                        <a:pt x="1" y="181"/>
                        <a:pt x="33" y="223"/>
                      </a:cubicBezTo>
                      <a:cubicBezTo>
                        <a:pt x="48" y="243"/>
                        <a:pt x="66" y="264"/>
                        <a:pt x="86" y="279"/>
                      </a:cubicBezTo>
                      <a:cubicBezTo>
                        <a:pt x="108" y="295"/>
                        <a:pt x="135" y="299"/>
                        <a:pt x="159" y="310"/>
                      </a:cubicBezTo>
                      <a:cubicBezTo>
                        <a:pt x="166" y="306"/>
                        <a:pt x="166" y="306"/>
                        <a:pt x="166" y="306"/>
                      </a:cubicBezTo>
                      <a:cubicBezTo>
                        <a:pt x="151" y="332"/>
                        <a:pt x="149" y="367"/>
                        <a:pt x="144" y="395"/>
                      </a:cubicBezTo>
                      <a:cubicBezTo>
                        <a:pt x="143" y="398"/>
                        <a:pt x="142" y="402"/>
                        <a:pt x="142" y="405"/>
                      </a:cubicBezTo>
                      <a:cubicBezTo>
                        <a:pt x="140" y="409"/>
                        <a:pt x="140" y="409"/>
                        <a:pt x="140" y="409"/>
                      </a:cubicBezTo>
                      <a:cubicBezTo>
                        <a:pt x="124" y="442"/>
                        <a:pt x="111" y="515"/>
                        <a:pt x="121" y="565"/>
                      </a:cubicBezTo>
                      <a:cubicBezTo>
                        <a:pt x="118" y="578"/>
                        <a:pt x="114" y="592"/>
                        <a:pt x="112" y="605"/>
                      </a:cubicBezTo>
                      <a:cubicBezTo>
                        <a:pt x="109" y="632"/>
                        <a:pt x="113" y="671"/>
                        <a:pt x="99" y="693"/>
                      </a:cubicBezTo>
                      <a:cubicBezTo>
                        <a:pt x="207" y="719"/>
                        <a:pt x="317" y="731"/>
                        <a:pt x="428" y="739"/>
                      </a:cubicBezTo>
                      <a:cubicBezTo>
                        <a:pt x="535" y="747"/>
                        <a:pt x="641" y="755"/>
                        <a:pt x="749" y="741"/>
                      </a:cubicBezTo>
                      <a:cubicBezTo>
                        <a:pt x="815" y="733"/>
                        <a:pt x="881" y="728"/>
                        <a:pt x="945" y="709"/>
                      </a:cubicBezTo>
                      <a:cubicBezTo>
                        <a:pt x="955" y="706"/>
                        <a:pt x="973" y="704"/>
                        <a:pt x="976" y="692"/>
                      </a:cubicBezTo>
                      <a:cubicBezTo>
                        <a:pt x="979" y="682"/>
                        <a:pt x="962" y="647"/>
                        <a:pt x="960" y="635"/>
                      </a:cubicBezTo>
                      <a:cubicBezTo>
                        <a:pt x="950" y="594"/>
                        <a:pt x="944" y="552"/>
                        <a:pt x="934" y="511"/>
                      </a:cubicBezTo>
                      <a:cubicBezTo>
                        <a:pt x="927" y="482"/>
                        <a:pt x="919" y="453"/>
                        <a:pt x="910" y="424"/>
                      </a:cubicBezTo>
                      <a:cubicBezTo>
                        <a:pt x="910" y="419"/>
                        <a:pt x="910" y="414"/>
                        <a:pt x="909" y="411"/>
                      </a:cubicBezTo>
                      <a:cubicBezTo>
                        <a:pt x="905" y="386"/>
                        <a:pt x="899" y="361"/>
                        <a:pt x="892" y="337"/>
                      </a:cubicBezTo>
                      <a:cubicBezTo>
                        <a:pt x="890" y="330"/>
                        <a:pt x="889" y="322"/>
                        <a:pt x="887" y="313"/>
                      </a:cubicBezTo>
                      <a:cubicBezTo>
                        <a:pt x="888" y="311"/>
                        <a:pt x="889" y="309"/>
                        <a:pt x="889" y="307"/>
                      </a:cubicBezTo>
                      <a:cubicBezTo>
                        <a:pt x="906" y="307"/>
                        <a:pt x="920" y="316"/>
                        <a:pt x="939" y="313"/>
                      </a:cubicBezTo>
                      <a:cubicBezTo>
                        <a:pt x="983" y="306"/>
                        <a:pt x="1010" y="270"/>
                        <a:pt x="1029" y="233"/>
                      </a:cubicBezTo>
                      <a:cubicBezTo>
                        <a:pt x="1054" y="185"/>
                        <a:pt x="1058" y="129"/>
                        <a:pt x="1030" y="81"/>
                      </a:cubicBezTo>
                      <a:close/>
                    </a:path>
                  </a:pathLst>
                </a:custGeom>
                <a:solidFill>
                  <a:srgbClr val="EB9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6" name="Freeform 1581">
                  <a:extLst>
                    <a:ext uri="{FF2B5EF4-FFF2-40B4-BE49-F238E27FC236}">
                      <a16:creationId xmlns:a16="http://schemas.microsoft.com/office/drawing/2014/main" id="{A42BE73C-AB9D-D649-B4E2-19452E904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8" y="2009"/>
                  <a:ext cx="170" cy="157"/>
                </a:xfrm>
                <a:custGeom>
                  <a:avLst/>
                  <a:gdLst>
                    <a:gd name="T0" fmla="*/ 6 w 197"/>
                    <a:gd name="T1" fmla="*/ 64 h 183"/>
                    <a:gd name="T2" fmla="*/ 74 w 197"/>
                    <a:gd name="T3" fmla="*/ 4 h 183"/>
                    <a:gd name="T4" fmla="*/ 168 w 197"/>
                    <a:gd name="T5" fmla="*/ 38 h 183"/>
                    <a:gd name="T6" fmla="*/ 64 w 197"/>
                    <a:gd name="T7" fmla="*/ 16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7" h="183">
                      <a:moveTo>
                        <a:pt x="6" y="64"/>
                      </a:moveTo>
                      <a:cubicBezTo>
                        <a:pt x="0" y="30"/>
                        <a:pt x="48" y="7"/>
                        <a:pt x="74" y="4"/>
                      </a:cubicBezTo>
                      <a:cubicBezTo>
                        <a:pt x="106" y="0"/>
                        <a:pt x="152" y="4"/>
                        <a:pt x="168" y="38"/>
                      </a:cubicBezTo>
                      <a:cubicBezTo>
                        <a:pt x="197" y="103"/>
                        <a:pt x="128" y="183"/>
                        <a:pt x="64" y="163"/>
                      </a:cubicBezTo>
                    </a:path>
                  </a:pathLst>
                </a:custGeom>
                <a:solidFill>
                  <a:srgbClr val="AA71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7" name="Freeform 1582">
                  <a:extLst>
                    <a:ext uri="{FF2B5EF4-FFF2-40B4-BE49-F238E27FC236}">
                      <a16:creationId xmlns:a16="http://schemas.microsoft.com/office/drawing/2014/main" id="{74AC092B-717C-6F4F-A071-1ABFCB224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4" y="1982"/>
                  <a:ext cx="158" cy="169"/>
                </a:xfrm>
                <a:custGeom>
                  <a:avLst/>
                  <a:gdLst>
                    <a:gd name="T0" fmla="*/ 178 w 183"/>
                    <a:gd name="T1" fmla="*/ 85 h 196"/>
                    <a:gd name="T2" fmla="*/ 42 w 183"/>
                    <a:gd name="T3" fmla="*/ 35 h 196"/>
                    <a:gd name="T4" fmla="*/ 21 w 183"/>
                    <a:gd name="T5" fmla="*/ 153 h 196"/>
                    <a:gd name="T6" fmla="*/ 66 w 183"/>
                    <a:gd name="T7" fmla="*/ 189 h 196"/>
                    <a:gd name="T8" fmla="*/ 102 w 183"/>
                    <a:gd name="T9" fmla="*/ 18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196">
                      <a:moveTo>
                        <a:pt x="178" y="85"/>
                      </a:moveTo>
                      <a:cubicBezTo>
                        <a:pt x="183" y="20"/>
                        <a:pt x="82" y="0"/>
                        <a:pt x="42" y="35"/>
                      </a:cubicBezTo>
                      <a:cubicBezTo>
                        <a:pt x="11" y="63"/>
                        <a:pt x="0" y="117"/>
                        <a:pt x="21" y="153"/>
                      </a:cubicBezTo>
                      <a:cubicBezTo>
                        <a:pt x="32" y="171"/>
                        <a:pt x="46" y="184"/>
                        <a:pt x="66" y="189"/>
                      </a:cubicBezTo>
                      <a:cubicBezTo>
                        <a:pt x="75" y="191"/>
                        <a:pt x="98" y="196"/>
                        <a:pt x="102" y="187"/>
                      </a:cubicBezTo>
                    </a:path>
                  </a:pathLst>
                </a:custGeom>
                <a:solidFill>
                  <a:srgbClr val="AA71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8" name="Freeform 1583">
                  <a:extLst>
                    <a:ext uri="{FF2B5EF4-FFF2-40B4-BE49-F238E27FC236}">
                      <a16:creationId xmlns:a16="http://schemas.microsoft.com/office/drawing/2014/main" id="{B83097BF-ECA8-B045-B1DB-CE5C1042E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" y="2256"/>
                  <a:ext cx="425" cy="249"/>
                </a:xfrm>
                <a:custGeom>
                  <a:avLst/>
                  <a:gdLst>
                    <a:gd name="T0" fmla="*/ 241 w 492"/>
                    <a:gd name="T1" fmla="*/ 10 h 289"/>
                    <a:gd name="T2" fmla="*/ 83 w 492"/>
                    <a:gd name="T3" fmla="*/ 75 h 289"/>
                    <a:gd name="T4" fmla="*/ 41 w 492"/>
                    <a:gd name="T5" fmla="*/ 247 h 289"/>
                    <a:gd name="T6" fmla="*/ 186 w 492"/>
                    <a:gd name="T7" fmla="*/ 261 h 289"/>
                    <a:gd name="T8" fmla="*/ 316 w 492"/>
                    <a:gd name="T9" fmla="*/ 275 h 289"/>
                    <a:gd name="T10" fmla="*/ 460 w 492"/>
                    <a:gd name="T11" fmla="*/ 242 h 289"/>
                    <a:gd name="T12" fmla="*/ 441 w 492"/>
                    <a:gd name="T13" fmla="*/ 95 h 289"/>
                    <a:gd name="T14" fmla="*/ 322 w 492"/>
                    <a:gd name="T15" fmla="*/ 28 h 289"/>
                    <a:gd name="T16" fmla="*/ 231 w 492"/>
                    <a:gd name="T17" fmla="*/ 8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2" h="289">
                      <a:moveTo>
                        <a:pt x="241" y="10"/>
                      </a:moveTo>
                      <a:cubicBezTo>
                        <a:pt x="188" y="0"/>
                        <a:pt x="122" y="41"/>
                        <a:pt x="83" y="75"/>
                      </a:cubicBezTo>
                      <a:cubicBezTo>
                        <a:pt x="42" y="110"/>
                        <a:pt x="0" y="199"/>
                        <a:pt x="41" y="247"/>
                      </a:cubicBezTo>
                      <a:cubicBezTo>
                        <a:pt x="78" y="289"/>
                        <a:pt x="140" y="267"/>
                        <a:pt x="186" y="261"/>
                      </a:cubicBezTo>
                      <a:cubicBezTo>
                        <a:pt x="232" y="255"/>
                        <a:pt x="271" y="269"/>
                        <a:pt x="316" y="275"/>
                      </a:cubicBezTo>
                      <a:cubicBezTo>
                        <a:pt x="361" y="280"/>
                        <a:pt x="428" y="282"/>
                        <a:pt x="460" y="242"/>
                      </a:cubicBezTo>
                      <a:cubicBezTo>
                        <a:pt x="492" y="203"/>
                        <a:pt x="474" y="129"/>
                        <a:pt x="441" y="95"/>
                      </a:cubicBezTo>
                      <a:cubicBezTo>
                        <a:pt x="410" y="63"/>
                        <a:pt x="363" y="42"/>
                        <a:pt x="322" y="28"/>
                      </a:cubicBezTo>
                      <a:cubicBezTo>
                        <a:pt x="292" y="17"/>
                        <a:pt x="262" y="5"/>
                        <a:pt x="231" y="8"/>
                      </a:cubicBezTo>
                    </a:path>
                  </a:pathLst>
                </a:custGeom>
                <a:solidFill>
                  <a:srgbClr val="F2BD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39" name="Freeform 1584">
                  <a:extLst>
                    <a:ext uri="{FF2B5EF4-FFF2-40B4-BE49-F238E27FC236}">
                      <a16:creationId xmlns:a16="http://schemas.microsoft.com/office/drawing/2014/main" id="{1DB52827-52D3-A545-9B75-874BD4649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2666"/>
                  <a:ext cx="572" cy="426"/>
                </a:xfrm>
                <a:custGeom>
                  <a:avLst/>
                  <a:gdLst>
                    <a:gd name="T0" fmla="*/ 6 w 664"/>
                    <a:gd name="T1" fmla="*/ 5 h 495"/>
                    <a:gd name="T2" fmla="*/ 11 w 664"/>
                    <a:gd name="T3" fmla="*/ 10 h 495"/>
                    <a:gd name="T4" fmla="*/ 318 w 664"/>
                    <a:gd name="T5" fmla="*/ 20 h 495"/>
                    <a:gd name="T6" fmla="*/ 339 w 664"/>
                    <a:gd name="T7" fmla="*/ 21 h 495"/>
                    <a:gd name="T8" fmla="*/ 641 w 664"/>
                    <a:gd name="T9" fmla="*/ 11 h 495"/>
                    <a:gd name="T10" fmla="*/ 651 w 664"/>
                    <a:gd name="T11" fmla="*/ 323 h 495"/>
                    <a:gd name="T12" fmla="*/ 647 w 664"/>
                    <a:gd name="T13" fmla="*/ 471 h 495"/>
                    <a:gd name="T14" fmla="*/ 446 w 664"/>
                    <a:gd name="T15" fmla="*/ 479 h 495"/>
                    <a:gd name="T16" fmla="*/ 366 w 664"/>
                    <a:gd name="T17" fmla="*/ 477 h 495"/>
                    <a:gd name="T18" fmla="*/ 82 w 664"/>
                    <a:gd name="T19" fmla="*/ 467 h 495"/>
                    <a:gd name="T20" fmla="*/ 11 w 664"/>
                    <a:gd name="T21" fmla="*/ 463 h 495"/>
                    <a:gd name="T22" fmla="*/ 18 w 664"/>
                    <a:gd name="T23" fmla="*/ 288 h 495"/>
                    <a:gd name="T24" fmla="*/ 18 w 664"/>
                    <a:gd name="T25" fmla="*/ 288 h 495"/>
                    <a:gd name="T26" fmla="*/ 13 w 664"/>
                    <a:gd name="T27" fmla="*/ 283 h 495"/>
                    <a:gd name="T28" fmla="*/ 8 w 664"/>
                    <a:gd name="T29" fmla="*/ 288 h 495"/>
                    <a:gd name="T30" fmla="*/ 0 w 664"/>
                    <a:gd name="T31" fmla="*/ 468 h 495"/>
                    <a:gd name="T32" fmla="*/ 1 w 664"/>
                    <a:gd name="T33" fmla="*/ 472 h 495"/>
                    <a:gd name="T34" fmla="*/ 5 w 664"/>
                    <a:gd name="T35" fmla="*/ 473 h 495"/>
                    <a:gd name="T36" fmla="*/ 81 w 664"/>
                    <a:gd name="T37" fmla="*/ 477 h 495"/>
                    <a:gd name="T38" fmla="*/ 366 w 664"/>
                    <a:gd name="T39" fmla="*/ 488 h 495"/>
                    <a:gd name="T40" fmla="*/ 445 w 664"/>
                    <a:gd name="T41" fmla="*/ 490 h 495"/>
                    <a:gd name="T42" fmla="*/ 654 w 664"/>
                    <a:gd name="T43" fmla="*/ 480 h 495"/>
                    <a:gd name="T44" fmla="*/ 658 w 664"/>
                    <a:gd name="T45" fmla="*/ 475 h 495"/>
                    <a:gd name="T46" fmla="*/ 651 w 664"/>
                    <a:gd name="T47" fmla="*/ 5 h 495"/>
                    <a:gd name="T48" fmla="*/ 649 w 664"/>
                    <a:gd name="T49" fmla="*/ 1 h 495"/>
                    <a:gd name="T50" fmla="*/ 644 w 664"/>
                    <a:gd name="T51" fmla="*/ 0 h 495"/>
                    <a:gd name="T52" fmla="*/ 340 w 664"/>
                    <a:gd name="T53" fmla="*/ 11 h 495"/>
                    <a:gd name="T54" fmla="*/ 319 w 664"/>
                    <a:gd name="T55" fmla="*/ 10 h 495"/>
                    <a:gd name="T56" fmla="*/ 11 w 664"/>
                    <a:gd name="T57" fmla="*/ 0 h 495"/>
                    <a:gd name="T58" fmla="*/ 6 w 664"/>
                    <a:gd name="T59" fmla="*/ 5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64" h="495">
                      <a:moveTo>
                        <a:pt x="6" y="5"/>
                      </a:moveTo>
                      <a:cubicBezTo>
                        <a:pt x="6" y="8"/>
                        <a:pt x="9" y="10"/>
                        <a:pt x="11" y="10"/>
                      </a:cubicBezTo>
                      <a:cubicBezTo>
                        <a:pt x="109" y="10"/>
                        <a:pt x="210" y="13"/>
                        <a:pt x="318" y="20"/>
                      </a:cubicBezTo>
                      <a:cubicBezTo>
                        <a:pt x="339" y="21"/>
                        <a:pt x="339" y="21"/>
                        <a:pt x="339" y="21"/>
                      </a:cubicBezTo>
                      <a:cubicBezTo>
                        <a:pt x="434" y="28"/>
                        <a:pt x="551" y="35"/>
                        <a:pt x="641" y="11"/>
                      </a:cubicBezTo>
                      <a:cubicBezTo>
                        <a:pt x="648" y="130"/>
                        <a:pt x="651" y="232"/>
                        <a:pt x="651" y="323"/>
                      </a:cubicBezTo>
                      <a:cubicBezTo>
                        <a:pt x="651" y="376"/>
                        <a:pt x="650" y="425"/>
                        <a:pt x="647" y="471"/>
                      </a:cubicBezTo>
                      <a:cubicBezTo>
                        <a:pt x="587" y="485"/>
                        <a:pt x="515" y="482"/>
                        <a:pt x="446" y="479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273" y="477"/>
                        <a:pt x="176" y="472"/>
                        <a:pt x="82" y="467"/>
                      </a:cubicBezTo>
                      <a:cubicBezTo>
                        <a:pt x="82" y="467"/>
                        <a:pt x="20" y="464"/>
                        <a:pt x="11" y="463"/>
                      </a:cubicBezTo>
                      <a:cubicBezTo>
                        <a:pt x="15" y="411"/>
                        <a:pt x="18" y="355"/>
                        <a:pt x="18" y="288"/>
                      </a:cubicBezTo>
                      <a:cubicBezTo>
                        <a:pt x="18" y="288"/>
                        <a:pt x="18" y="288"/>
                        <a:pt x="18" y="288"/>
                      </a:cubicBezTo>
                      <a:cubicBezTo>
                        <a:pt x="18" y="285"/>
                        <a:pt x="16" y="283"/>
                        <a:pt x="13" y="283"/>
                      </a:cubicBezTo>
                      <a:cubicBezTo>
                        <a:pt x="10" y="283"/>
                        <a:pt x="8" y="285"/>
                        <a:pt x="8" y="288"/>
                      </a:cubicBezTo>
                      <a:cubicBezTo>
                        <a:pt x="7" y="357"/>
                        <a:pt x="5" y="414"/>
                        <a:pt x="0" y="468"/>
                      </a:cubicBezTo>
                      <a:cubicBezTo>
                        <a:pt x="0" y="469"/>
                        <a:pt x="0" y="471"/>
                        <a:pt x="1" y="472"/>
                      </a:cubicBezTo>
                      <a:cubicBezTo>
                        <a:pt x="2" y="473"/>
                        <a:pt x="4" y="473"/>
                        <a:pt x="5" y="473"/>
                      </a:cubicBezTo>
                      <a:cubicBezTo>
                        <a:pt x="81" y="477"/>
                        <a:pt x="81" y="477"/>
                        <a:pt x="81" y="477"/>
                      </a:cubicBezTo>
                      <a:cubicBezTo>
                        <a:pt x="175" y="482"/>
                        <a:pt x="272" y="488"/>
                        <a:pt x="366" y="488"/>
                      </a:cubicBezTo>
                      <a:cubicBezTo>
                        <a:pt x="445" y="490"/>
                        <a:pt x="445" y="490"/>
                        <a:pt x="445" y="490"/>
                      </a:cubicBezTo>
                      <a:cubicBezTo>
                        <a:pt x="517" y="493"/>
                        <a:pt x="591" y="495"/>
                        <a:pt x="654" y="480"/>
                      </a:cubicBezTo>
                      <a:cubicBezTo>
                        <a:pt x="656" y="479"/>
                        <a:pt x="657" y="478"/>
                        <a:pt x="658" y="475"/>
                      </a:cubicBezTo>
                      <a:cubicBezTo>
                        <a:pt x="664" y="348"/>
                        <a:pt x="662" y="198"/>
                        <a:pt x="651" y="5"/>
                      </a:cubicBezTo>
                      <a:cubicBezTo>
                        <a:pt x="651" y="3"/>
                        <a:pt x="650" y="2"/>
                        <a:pt x="649" y="1"/>
                      </a:cubicBezTo>
                      <a:cubicBezTo>
                        <a:pt x="647" y="0"/>
                        <a:pt x="646" y="0"/>
                        <a:pt x="644" y="0"/>
                      </a:cubicBezTo>
                      <a:cubicBezTo>
                        <a:pt x="555" y="25"/>
                        <a:pt x="436" y="17"/>
                        <a:pt x="340" y="11"/>
                      </a:cubicBezTo>
                      <a:cubicBezTo>
                        <a:pt x="319" y="10"/>
                        <a:pt x="319" y="10"/>
                        <a:pt x="319" y="10"/>
                      </a:cubicBezTo>
                      <a:cubicBezTo>
                        <a:pt x="210" y="3"/>
                        <a:pt x="109" y="0"/>
                        <a:pt x="11" y="0"/>
                      </a:cubicBezTo>
                      <a:cubicBezTo>
                        <a:pt x="9" y="0"/>
                        <a:pt x="6" y="2"/>
                        <a:pt x="6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0" name="Freeform 1585">
                  <a:extLst>
                    <a:ext uri="{FF2B5EF4-FFF2-40B4-BE49-F238E27FC236}">
                      <a16:creationId xmlns:a16="http://schemas.microsoft.com/office/drawing/2014/main" id="{8C4510A0-B528-7649-995F-26FED4445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4" y="1966"/>
                  <a:ext cx="771" cy="602"/>
                </a:xfrm>
                <a:custGeom>
                  <a:avLst/>
                  <a:gdLst>
                    <a:gd name="T0" fmla="*/ 204 w 895"/>
                    <a:gd name="T1" fmla="*/ 65 h 699"/>
                    <a:gd name="T2" fmla="*/ 56 w 895"/>
                    <a:gd name="T3" fmla="*/ 273 h 699"/>
                    <a:gd name="T4" fmla="*/ 17 w 895"/>
                    <a:gd name="T5" fmla="*/ 485 h 699"/>
                    <a:gd name="T6" fmla="*/ 10 w 895"/>
                    <a:gd name="T7" fmla="*/ 541 h 699"/>
                    <a:gd name="T8" fmla="*/ 0 w 895"/>
                    <a:gd name="T9" fmla="*/ 653 h 699"/>
                    <a:gd name="T10" fmla="*/ 5 w 895"/>
                    <a:gd name="T11" fmla="*/ 658 h 699"/>
                    <a:gd name="T12" fmla="*/ 10 w 895"/>
                    <a:gd name="T13" fmla="*/ 653 h 699"/>
                    <a:gd name="T14" fmla="*/ 21 w 895"/>
                    <a:gd name="T15" fmla="*/ 542 h 699"/>
                    <a:gd name="T16" fmla="*/ 27 w 895"/>
                    <a:gd name="T17" fmla="*/ 486 h 699"/>
                    <a:gd name="T18" fmla="*/ 66 w 895"/>
                    <a:gd name="T19" fmla="*/ 277 h 699"/>
                    <a:gd name="T20" fmla="*/ 209 w 895"/>
                    <a:gd name="T21" fmla="*/ 74 h 699"/>
                    <a:gd name="T22" fmla="*/ 450 w 895"/>
                    <a:gd name="T23" fmla="*/ 13 h 699"/>
                    <a:gd name="T24" fmla="*/ 786 w 895"/>
                    <a:gd name="T25" fmla="*/ 283 h 699"/>
                    <a:gd name="T26" fmla="*/ 798 w 895"/>
                    <a:gd name="T27" fmla="*/ 336 h 699"/>
                    <a:gd name="T28" fmla="*/ 870 w 895"/>
                    <a:gd name="T29" fmla="*/ 651 h 699"/>
                    <a:gd name="T30" fmla="*/ 876 w 895"/>
                    <a:gd name="T31" fmla="*/ 668 h 699"/>
                    <a:gd name="T32" fmla="*/ 882 w 895"/>
                    <a:gd name="T33" fmla="*/ 691 h 699"/>
                    <a:gd name="T34" fmla="*/ 882 w 895"/>
                    <a:gd name="T35" fmla="*/ 691 h 699"/>
                    <a:gd name="T36" fmla="*/ 883 w 895"/>
                    <a:gd name="T37" fmla="*/ 698 h 699"/>
                    <a:gd name="T38" fmla="*/ 890 w 895"/>
                    <a:gd name="T39" fmla="*/ 697 h 699"/>
                    <a:gd name="T40" fmla="*/ 886 w 895"/>
                    <a:gd name="T41" fmla="*/ 665 h 699"/>
                    <a:gd name="T42" fmla="*/ 880 w 895"/>
                    <a:gd name="T43" fmla="*/ 648 h 699"/>
                    <a:gd name="T44" fmla="*/ 808 w 895"/>
                    <a:gd name="T45" fmla="*/ 333 h 699"/>
                    <a:gd name="T46" fmla="*/ 796 w 895"/>
                    <a:gd name="T47" fmla="*/ 280 h 699"/>
                    <a:gd name="T48" fmla="*/ 450 w 895"/>
                    <a:gd name="T49" fmla="*/ 3 h 699"/>
                    <a:gd name="T50" fmla="*/ 204 w 895"/>
                    <a:gd name="T51" fmla="*/ 65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95" h="699">
                      <a:moveTo>
                        <a:pt x="204" y="65"/>
                      </a:moveTo>
                      <a:cubicBezTo>
                        <a:pt x="114" y="117"/>
                        <a:pt x="77" y="209"/>
                        <a:pt x="56" y="273"/>
                      </a:cubicBezTo>
                      <a:cubicBezTo>
                        <a:pt x="33" y="346"/>
                        <a:pt x="24" y="421"/>
                        <a:pt x="17" y="485"/>
                      </a:cubicBezTo>
                      <a:cubicBezTo>
                        <a:pt x="10" y="541"/>
                        <a:pt x="10" y="541"/>
                        <a:pt x="10" y="541"/>
                      </a:cubicBezTo>
                      <a:cubicBezTo>
                        <a:pt x="5" y="578"/>
                        <a:pt x="0" y="616"/>
                        <a:pt x="0" y="653"/>
                      </a:cubicBezTo>
                      <a:cubicBezTo>
                        <a:pt x="0" y="656"/>
                        <a:pt x="3" y="658"/>
                        <a:pt x="5" y="658"/>
                      </a:cubicBezTo>
                      <a:cubicBezTo>
                        <a:pt x="8" y="658"/>
                        <a:pt x="10" y="656"/>
                        <a:pt x="10" y="653"/>
                      </a:cubicBezTo>
                      <a:cubicBezTo>
                        <a:pt x="10" y="617"/>
                        <a:pt x="15" y="579"/>
                        <a:pt x="21" y="542"/>
                      </a:cubicBezTo>
                      <a:cubicBezTo>
                        <a:pt x="27" y="486"/>
                        <a:pt x="27" y="486"/>
                        <a:pt x="27" y="486"/>
                      </a:cubicBezTo>
                      <a:cubicBezTo>
                        <a:pt x="34" y="422"/>
                        <a:pt x="43" y="348"/>
                        <a:pt x="66" y="277"/>
                      </a:cubicBezTo>
                      <a:cubicBezTo>
                        <a:pt x="98" y="175"/>
                        <a:pt x="142" y="113"/>
                        <a:pt x="209" y="74"/>
                      </a:cubicBezTo>
                      <a:cubicBezTo>
                        <a:pt x="281" y="32"/>
                        <a:pt x="367" y="10"/>
                        <a:pt x="450" y="13"/>
                      </a:cubicBezTo>
                      <a:cubicBezTo>
                        <a:pt x="625" y="19"/>
                        <a:pt x="747" y="117"/>
                        <a:pt x="786" y="283"/>
                      </a:cubicBezTo>
                      <a:cubicBezTo>
                        <a:pt x="798" y="336"/>
                        <a:pt x="798" y="336"/>
                        <a:pt x="798" y="336"/>
                      </a:cubicBezTo>
                      <a:cubicBezTo>
                        <a:pt x="823" y="439"/>
                        <a:pt x="848" y="547"/>
                        <a:pt x="870" y="651"/>
                      </a:cubicBezTo>
                      <a:cubicBezTo>
                        <a:pt x="870" y="651"/>
                        <a:pt x="876" y="668"/>
                        <a:pt x="876" y="668"/>
                      </a:cubicBezTo>
                      <a:cubicBezTo>
                        <a:pt x="878" y="675"/>
                        <a:pt x="883" y="688"/>
                        <a:pt x="882" y="691"/>
                      </a:cubicBezTo>
                      <a:cubicBezTo>
                        <a:pt x="882" y="691"/>
                        <a:pt x="882" y="691"/>
                        <a:pt x="882" y="691"/>
                      </a:cubicBezTo>
                      <a:cubicBezTo>
                        <a:pt x="880" y="693"/>
                        <a:pt x="881" y="696"/>
                        <a:pt x="883" y="698"/>
                      </a:cubicBezTo>
                      <a:cubicBezTo>
                        <a:pt x="885" y="699"/>
                        <a:pt x="888" y="699"/>
                        <a:pt x="890" y="697"/>
                      </a:cubicBezTo>
                      <a:cubicBezTo>
                        <a:pt x="895" y="691"/>
                        <a:pt x="891" y="679"/>
                        <a:pt x="886" y="665"/>
                      </a:cubicBezTo>
                      <a:cubicBezTo>
                        <a:pt x="880" y="648"/>
                        <a:pt x="880" y="648"/>
                        <a:pt x="880" y="648"/>
                      </a:cubicBezTo>
                      <a:cubicBezTo>
                        <a:pt x="858" y="544"/>
                        <a:pt x="833" y="437"/>
                        <a:pt x="808" y="333"/>
                      </a:cubicBezTo>
                      <a:cubicBezTo>
                        <a:pt x="796" y="280"/>
                        <a:pt x="796" y="280"/>
                        <a:pt x="796" y="280"/>
                      </a:cubicBezTo>
                      <a:cubicBezTo>
                        <a:pt x="756" y="110"/>
                        <a:pt x="630" y="9"/>
                        <a:pt x="450" y="3"/>
                      </a:cubicBezTo>
                      <a:cubicBezTo>
                        <a:pt x="365" y="0"/>
                        <a:pt x="278" y="22"/>
                        <a:pt x="204" y="6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1" name="Freeform 1586">
                  <a:extLst>
                    <a:ext uri="{FF2B5EF4-FFF2-40B4-BE49-F238E27FC236}">
                      <a16:creationId xmlns:a16="http://schemas.microsoft.com/office/drawing/2014/main" id="{29731611-40C2-8640-9A37-4028CDD96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" y="1923"/>
                  <a:ext cx="273" cy="284"/>
                </a:xfrm>
                <a:custGeom>
                  <a:avLst/>
                  <a:gdLst>
                    <a:gd name="T0" fmla="*/ 69 w 317"/>
                    <a:gd name="T1" fmla="*/ 46 h 329"/>
                    <a:gd name="T2" fmla="*/ 17 w 317"/>
                    <a:gd name="T3" fmla="*/ 208 h 329"/>
                    <a:gd name="T4" fmla="*/ 161 w 317"/>
                    <a:gd name="T5" fmla="*/ 328 h 329"/>
                    <a:gd name="T6" fmla="*/ 163 w 317"/>
                    <a:gd name="T7" fmla="*/ 328 h 329"/>
                    <a:gd name="T8" fmla="*/ 164 w 317"/>
                    <a:gd name="T9" fmla="*/ 328 h 329"/>
                    <a:gd name="T10" fmla="*/ 161 w 317"/>
                    <a:gd name="T11" fmla="*/ 325 h 329"/>
                    <a:gd name="T12" fmla="*/ 165 w 317"/>
                    <a:gd name="T13" fmla="*/ 319 h 329"/>
                    <a:gd name="T14" fmla="*/ 170 w 317"/>
                    <a:gd name="T15" fmla="*/ 321 h 329"/>
                    <a:gd name="T16" fmla="*/ 162 w 317"/>
                    <a:gd name="T17" fmla="*/ 318 h 329"/>
                    <a:gd name="T18" fmla="*/ 26 w 317"/>
                    <a:gd name="T19" fmla="*/ 205 h 329"/>
                    <a:gd name="T20" fmla="*/ 21 w 317"/>
                    <a:gd name="T21" fmla="*/ 167 h 329"/>
                    <a:gd name="T22" fmla="*/ 76 w 317"/>
                    <a:gd name="T23" fmla="*/ 54 h 329"/>
                    <a:gd name="T24" fmla="*/ 227 w 317"/>
                    <a:gd name="T25" fmla="*/ 34 h 329"/>
                    <a:gd name="T26" fmla="*/ 290 w 317"/>
                    <a:gd name="T27" fmla="*/ 127 h 329"/>
                    <a:gd name="T28" fmla="*/ 293 w 317"/>
                    <a:gd name="T29" fmla="*/ 134 h 329"/>
                    <a:gd name="T30" fmla="*/ 299 w 317"/>
                    <a:gd name="T31" fmla="*/ 131 h 329"/>
                    <a:gd name="T32" fmla="*/ 231 w 317"/>
                    <a:gd name="T33" fmla="*/ 25 h 329"/>
                    <a:gd name="T34" fmla="*/ 69 w 317"/>
                    <a:gd name="T35" fmla="*/ 4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7" h="329">
                      <a:moveTo>
                        <a:pt x="69" y="46"/>
                      </a:moveTo>
                      <a:cubicBezTo>
                        <a:pt x="19" y="92"/>
                        <a:pt x="0" y="151"/>
                        <a:pt x="17" y="208"/>
                      </a:cubicBezTo>
                      <a:cubicBezTo>
                        <a:pt x="35" y="269"/>
                        <a:pt x="91" y="316"/>
                        <a:pt x="161" y="328"/>
                      </a:cubicBezTo>
                      <a:cubicBezTo>
                        <a:pt x="162" y="329"/>
                        <a:pt x="163" y="328"/>
                        <a:pt x="163" y="328"/>
                      </a:cubicBezTo>
                      <a:cubicBezTo>
                        <a:pt x="164" y="328"/>
                        <a:pt x="164" y="328"/>
                        <a:pt x="164" y="328"/>
                      </a:cubicBezTo>
                      <a:cubicBezTo>
                        <a:pt x="163" y="328"/>
                        <a:pt x="162" y="327"/>
                        <a:pt x="161" y="325"/>
                      </a:cubicBezTo>
                      <a:cubicBezTo>
                        <a:pt x="161" y="323"/>
                        <a:pt x="162" y="320"/>
                        <a:pt x="165" y="319"/>
                      </a:cubicBezTo>
                      <a:cubicBezTo>
                        <a:pt x="167" y="319"/>
                        <a:pt x="169" y="319"/>
                        <a:pt x="170" y="321"/>
                      </a:cubicBezTo>
                      <a:cubicBezTo>
                        <a:pt x="169" y="319"/>
                        <a:pt x="167" y="317"/>
                        <a:pt x="162" y="318"/>
                      </a:cubicBezTo>
                      <a:cubicBezTo>
                        <a:pt x="96" y="307"/>
                        <a:pt x="43" y="262"/>
                        <a:pt x="26" y="205"/>
                      </a:cubicBezTo>
                      <a:cubicBezTo>
                        <a:pt x="23" y="193"/>
                        <a:pt x="21" y="180"/>
                        <a:pt x="21" y="167"/>
                      </a:cubicBezTo>
                      <a:cubicBezTo>
                        <a:pt x="21" y="127"/>
                        <a:pt x="40" y="87"/>
                        <a:pt x="76" y="54"/>
                      </a:cubicBezTo>
                      <a:cubicBezTo>
                        <a:pt x="121" y="12"/>
                        <a:pt x="184" y="16"/>
                        <a:pt x="227" y="34"/>
                      </a:cubicBezTo>
                      <a:cubicBezTo>
                        <a:pt x="257" y="47"/>
                        <a:pt x="305" y="90"/>
                        <a:pt x="290" y="127"/>
                      </a:cubicBezTo>
                      <a:cubicBezTo>
                        <a:pt x="289" y="130"/>
                        <a:pt x="290" y="133"/>
                        <a:pt x="293" y="134"/>
                      </a:cubicBezTo>
                      <a:cubicBezTo>
                        <a:pt x="295" y="135"/>
                        <a:pt x="298" y="134"/>
                        <a:pt x="299" y="131"/>
                      </a:cubicBezTo>
                      <a:cubicBezTo>
                        <a:pt x="317" y="87"/>
                        <a:pt x="265" y="39"/>
                        <a:pt x="231" y="25"/>
                      </a:cubicBezTo>
                      <a:cubicBezTo>
                        <a:pt x="172" y="0"/>
                        <a:pt x="110" y="9"/>
                        <a:pt x="69" y="46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2" name="Freeform 1587">
                  <a:extLst>
                    <a:ext uri="{FF2B5EF4-FFF2-40B4-BE49-F238E27FC236}">
                      <a16:creationId xmlns:a16="http://schemas.microsoft.com/office/drawing/2014/main" id="{262D1896-3E43-5E4C-8348-E1F1FCEC0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1950"/>
                  <a:ext cx="264" cy="265"/>
                </a:xfrm>
                <a:custGeom>
                  <a:avLst/>
                  <a:gdLst>
                    <a:gd name="T0" fmla="*/ 14 w 306"/>
                    <a:gd name="T1" fmla="*/ 55 h 307"/>
                    <a:gd name="T2" fmla="*/ 5 w 306"/>
                    <a:gd name="T3" fmla="*/ 99 h 307"/>
                    <a:gd name="T4" fmla="*/ 12 w 306"/>
                    <a:gd name="T5" fmla="*/ 102 h 307"/>
                    <a:gd name="T6" fmla="*/ 15 w 306"/>
                    <a:gd name="T7" fmla="*/ 96 h 307"/>
                    <a:gd name="T8" fmla="*/ 22 w 306"/>
                    <a:gd name="T9" fmla="*/ 61 h 307"/>
                    <a:gd name="T10" fmla="*/ 130 w 306"/>
                    <a:gd name="T11" fmla="*/ 11 h 307"/>
                    <a:gd name="T12" fmla="*/ 279 w 306"/>
                    <a:gd name="T13" fmla="*/ 92 h 307"/>
                    <a:gd name="T14" fmla="*/ 252 w 306"/>
                    <a:gd name="T15" fmla="*/ 248 h 307"/>
                    <a:gd name="T16" fmla="*/ 162 w 306"/>
                    <a:gd name="T17" fmla="*/ 296 h 307"/>
                    <a:gd name="T18" fmla="*/ 140 w 306"/>
                    <a:gd name="T19" fmla="*/ 289 h 307"/>
                    <a:gd name="T20" fmla="*/ 133 w 306"/>
                    <a:gd name="T21" fmla="*/ 288 h 307"/>
                    <a:gd name="T22" fmla="*/ 133 w 306"/>
                    <a:gd name="T23" fmla="*/ 295 h 307"/>
                    <a:gd name="T24" fmla="*/ 163 w 306"/>
                    <a:gd name="T25" fmla="*/ 307 h 307"/>
                    <a:gd name="T26" fmla="*/ 260 w 306"/>
                    <a:gd name="T27" fmla="*/ 254 h 307"/>
                    <a:gd name="T28" fmla="*/ 289 w 306"/>
                    <a:gd name="T29" fmla="*/ 89 h 307"/>
                    <a:gd name="T30" fmla="*/ 130 w 306"/>
                    <a:gd name="T31" fmla="*/ 0 h 307"/>
                    <a:gd name="T32" fmla="*/ 14 w 306"/>
                    <a:gd name="T33" fmla="*/ 55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6" h="307">
                      <a:moveTo>
                        <a:pt x="14" y="55"/>
                      </a:moveTo>
                      <a:cubicBezTo>
                        <a:pt x="3" y="69"/>
                        <a:pt x="0" y="85"/>
                        <a:pt x="5" y="99"/>
                      </a:cubicBezTo>
                      <a:cubicBezTo>
                        <a:pt x="6" y="102"/>
                        <a:pt x="9" y="103"/>
                        <a:pt x="12" y="102"/>
                      </a:cubicBezTo>
                      <a:cubicBezTo>
                        <a:pt x="15" y="102"/>
                        <a:pt x="16" y="99"/>
                        <a:pt x="15" y="96"/>
                      </a:cubicBezTo>
                      <a:cubicBezTo>
                        <a:pt x="11" y="84"/>
                        <a:pt x="14" y="73"/>
                        <a:pt x="22" y="61"/>
                      </a:cubicBezTo>
                      <a:cubicBezTo>
                        <a:pt x="45" y="30"/>
                        <a:pt x="102" y="10"/>
                        <a:pt x="130" y="11"/>
                      </a:cubicBezTo>
                      <a:cubicBezTo>
                        <a:pt x="190" y="11"/>
                        <a:pt x="263" y="37"/>
                        <a:pt x="279" y="92"/>
                      </a:cubicBezTo>
                      <a:cubicBezTo>
                        <a:pt x="295" y="145"/>
                        <a:pt x="284" y="204"/>
                        <a:pt x="252" y="248"/>
                      </a:cubicBezTo>
                      <a:cubicBezTo>
                        <a:pt x="238" y="266"/>
                        <a:pt x="193" y="295"/>
                        <a:pt x="162" y="296"/>
                      </a:cubicBezTo>
                      <a:cubicBezTo>
                        <a:pt x="152" y="297"/>
                        <a:pt x="145" y="294"/>
                        <a:pt x="140" y="289"/>
                      </a:cubicBezTo>
                      <a:cubicBezTo>
                        <a:pt x="139" y="287"/>
                        <a:pt x="135" y="286"/>
                        <a:pt x="133" y="288"/>
                      </a:cubicBezTo>
                      <a:cubicBezTo>
                        <a:pt x="131" y="290"/>
                        <a:pt x="131" y="293"/>
                        <a:pt x="133" y="295"/>
                      </a:cubicBezTo>
                      <a:cubicBezTo>
                        <a:pt x="139" y="303"/>
                        <a:pt x="150" y="307"/>
                        <a:pt x="163" y="307"/>
                      </a:cubicBezTo>
                      <a:cubicBezTo>
                        <a:pt x="198" y="305"/>
                        <a:pt x="245" y="274"/>
                        <a:pt x="260" y="254"/>
                      </a:cubicBezTo>
                      <a:cubicBezTo>
                        <a:pt x="294" y="208"/>
                        <a:pt x="306" y="145"/>
                        <a:pt x="289" y="89"/>
                      </a:cubicBezTo>
                      <a:cubicBezTo>
                        <a:pt x="271" y="29"/>
                        <a:pt x="194" y="1"/>
                        <a:pt x="130" y="0"/>
                      </a:cubicBezTo>
                      <a:cubicBezTo>
                        <a:pt x="99" y="0"/>
                        <a:pt x="39" y="21"/>
                        <a:pt x="14" y="5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3" name="Freeform 1588">
                  <a:extLst>
                    <a:ext uri="{FF2B5EF4-FFF2-40B4-BE49-F238E27FC236}">
                      <a16:creationId xmlns:a16="http://schemas.microsoft.com/office/drawing/2014/main" id="{3AF34759-5D3A-2D4B-AFCF-48D33279F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1" y="2298"/>
                  <a:ext cx="88" cy="60"/>
                </a:xfrm>
                <a:custGeom>
                  <a:avLst/>
                  <a:gdLst>
                    <a:gd name="T0" fmla="*/ 47 w 102"/>
                    <a:gd name="T1" fmla="*/ 62 h 69"/>
                    <a:gd name="T2" fmla="*/ 3 w 102"/>
                    <a:gd name="T3" fmla="*/ 18 h 69"/>
                    <a:gd name="T4" fmla="*/ 91 w 102"/>
                    <a:gd name="T5" fmla="*/ 21 h 69"/>
                    <a:gd name="T6" fmla="*/ 43 w 102"/>
                    <a:gd name="T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69">
                      <a:moveTo>
                        <a:pt x="47" y="62"/>
                      </a:moveTo>
                      <a:cubicBezTo>
                        <a:pt x="25" y="61"/>
                        <a:pt x="0" y="41"/>
                        <a:pt x="3" y="18"/>
                      </a:cubicBezTo>
                      <a:cubicBezTo>
                        <a:pt x="18" y="12"/>
                        <a:pt x="83" y="0"/>
                        <a:pt x="91" y="21"/>
                      </a:cubicBezTo>
                      <a:cubicBezTo>
                        <a:pt x="102" y="47"/>
                        <a:pt x="44" y="69"/>
                        <a:pt x="43" y="69"/>
                      </a:cubicBezTo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4" name="Freeform 1589">
                  <a:extLst>
                    <a:ext uri="{FF2B5EF4-FFF2-40B4-BE49-F238E27FC236}">
                      <a16:creationId xmlns:a16="http://schemas.microsoft.com/office/drawing/2014/main" id="{8394D6A9-04B4-0241-829F-1D78430081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9" y="2297"/>
                  <a:ext cx="91" cy="65"/>
                </a:xfrm>
                <a:custGeom>
                  <a:avLst/>
                  <a:gdLst>
                    <a:gd name="T0" fmla="*/ 3 w 105"/>
                    <a:gd name="T1" fmla="*/ 15 h 75"/>
                    <a:gd name="T2" fmla="*/ 0 w 105"/>
                    <a:gd name="T3" fmla="*/ 19 h 75"/>
                    <a:gd name="T4" fmla="*/ 0 w 105"/>
                    <a:gd name="T5" fmla="*/ 23 h 75"/>
                    <a:gd name="T6" fmla="*/ 9 w 105"/>
                    <a:gd name="T7" fmla="*/ 48 h 75"/>
                    <a:gd name="T8" fmla="*/ 43 w 105"/>
                    <a:gd name="T9" fmla="*/ 67 h 75"/>
                    <a:gd name="T10" fmla="*/ 41 w 105"/>
                    <a:gd name="T11" fmla="*/ 70 h 75"/>
                    <a:gd name="T12" fmla="*/ 42 w 105"/>
                    <a:gd name="T13" fmla="*/ 72 h 75"/>
                    <a:gd name="T14" fmla="*/ 48 w 105"/>
                    <a:gd name="T15" fmla="*/ 74 h 75"/>
                    <a:gd name="T16" fmla="*/ 98 w 105"/>
                    <a:gd name="T17" fmla="*/ 20 h 75"/>
                    <a:gd name="T18" fmla="*/ 86 w 105"/>
                    <a:gd name="T19" fmla="*/ 9 h 75"/>
                    <a:gd name="T20" fmla="*/ 3 w 105"/>
                    <a:gd name="T21" fmla="*/ 15 h 75"/>
                    <a:gd name="T22" fmla="*/ 82 w 105"/>
                    <a:gd name="T23" fmla="*/ 19 h 75"/>
                    <a:gd name="T24" fmla="*/ 89 w 105"/>
                    <a:gd name="T25" fmla="*/ 24 h 75"/>
                    <a:gd name="T26" fmla="*/ 89 w 105"/>
                    <a:gd name="T27" fmla="*/ 28 h 75"/>
                    <a:gd name="T28" fmla="*/ 53 w 105"/>
                    <a:gd name="T29" fmla="*/ 61 h 75"/>
                    <a:gd name="T30" fmla="*/ 49 w 105"/>
                    <a:gd name="T31" fmla="*/ 58 h 75"/>
                    <a:gd name="T32" fmla="*/ 17 w 105"/>
                    <a:gd name="T33" fmla="*/ 42 h 75"/>
                    <a:gd name="T34" fmla="*/ 10 w 105"/>
                    <a:gd name="T35" fmla="*/ 23 h 75"/>
                    <a:gd name="T36" fmla="*/ 10 w 105"/>
                    <a:gd name="T37" fmla="*/ 23 h 75"/>
                    <a:gd name="T38" fmla="*/ 82 w 105"/>
                    <a:gd name="T39" fmla="*/ 1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5" h="75">
                      <a:moveTo>
                        <a:pt x="3" y="15"/>
                      </a:moveTo>
                      <a:cubicBezTo>
                        <a:pt x="1" y="15"/>
                        <a:pt x="0" y="17"/>
                        <a:pt x="0" y="19"/>
                      </a:cubicBezTo>
                      <a:cubicBezTo>
                        <a:pt x="0" y="20"/>
                        <a:pt x="0" y="22"/>
                        <a:pt x="0" y="23"/>
                      </a:cubicBezTo>
                      <a:cubicBezTo>
                        <a:pt x="0" y="32"/>
                        <a:pt x="3" y="41"/>
                        <a:pt x="9" y="48"/>
                      </a:cubicBezTo>
                      <a:cubicBezTo>
                        <a:pt x="18" y="58"/>
                        <a:pt x="30" y="65"/>
                        <a:pt x="43" y="67"/>
                      </a:cubicBezTo>
                      <a:cubicBezTo>
                        <a:pt x="42" y="68"/>
                        <a:pt x="41" y="69"/>
                        <a:pt x="41" y="70"/>
                      </a:cubicBezTo>
                      <a:cubicBezTo>
                        <a:pt x="41" y="70"/>
                        <a:pt x="41" y="71"/>
                        <a:pt x="42" y="72"/>
                      </a:cubicBezTo>
                      <a:cubicBezTo>
                        <a:pt x="43" y="74"/>
                        <a:pt x="46" y="75"/>
                        <a:pt x="48" y="74"/>
                      </a:cubicBezTo>
                      <a:cubicBezTo>
                        <a:pt x="87" y="58"/>
                        <a:pt x="105" y="39"/>
                        <a:pt x="98" y="20"/>
                      </a:cubicBezTo>
                      <a:cubicBezTo>
                        <a:pt x="96" y="15"/>
                        <a:pt x="92" y="12"/>
                        <a:pt x="86" y="9"/>
                      </a:cubicBezTo>
                      <a:cubicBezTo>
                        <a:pt x="64" y="0"/>
                        <a:pt x="16" y="10"/>
                        <a:pt x="3" y="15"/>
                      </a:cubicBezTo>
                      <a:close/>
                      <a:moveTo>
                        <a:pt x="82" y="19"/>
                      </a:moveTo>
                      <a:cubicBezTo>
                        <a:pt x="86" y="20"/>
                        <a:pt x="88" y="22"/>
                        <a:pt x="89" y="24"/>
                      </a:cubicBezTo>
                      <a:cubicBezTo>
                        <a:pt x="89" y="25"/>
                        <a:pt x="89" y="27"/>
                        <a:pt x="89" y="28"/>
                      </a:cubicBezTo>
                      <a:cubicBezTo>
                        <a:pt x="89" y="40"/>
                        <a:pt x="72" y="52"/>
                        <a:pt x="53" y="61"/>
                      </a:cubicBezTo>
                      <a:cubicBezTo>
                        <a:pt x="52" y="59"/>
                        <a:pt x="51" y="58"/>
                        <a:pt x="49" y="58"/>
                      </a:cubicBezTo>
                      <a:cubicBezTo>
                        <a:pt x="38" y="58"/>
                        <a:pt x="25" y="51"/>
                        <a:pt x="17" y="42"/>
                      </a:cubicBezTo>
                      <a:cubicBezTo>
                        <a:pt x="14" y="37"/>
                        <a:pt x="10" y="31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24" y="18"/>
                        <a:pt x="65" y="11"/>
                        <a:pt x="82" y="19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5" name="Freeform 1590">
                  <a:extLst>
                    <a:ext uri="{FF2B5EF4-FFF2-40B4-BE49-F238E27FC236}">
                      <a16:creationId xmlns:a16="http://schemas.microsoft.com/office/drawing/2014/main" id="{31CB39F4-C93D-F948-BA77-5425A7093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2350"/>
                  <a:ext cx="121" cy="108"/>
                </a:xfrm>
                <a:custGeom>
                  <a:avLst/>
                  <a:gdLst>
                    <a:gd name="T0" fmla="*/ 134 w 140"/>
                    <a:gd name="T1" fmla="*/ 0 h 125"/>
                    <a:gd name="T2" fmla="*/ 129 w 140"/>
                    <a:gd name="T3" fmla="*/ 6 h 125"/>
                    <a:gd name="T4" fmla="*/ 129 w 140"/>
                    <a:gd name="T5" fmla="*/ 18 h 125"/>
                    <a:gd name="T6" fmla="*/ 91 w 140"/>
                    <a:gd name="T7" fmla="*/ 106 h 125"/>
                    <a:gd name="T8" fmla="*/ 20 w 140"/>
                    <a:gd name="T9" fmla="*/ 95 h 125"/>
                    <a:gd name="T10" fmla="*/ 16 w 140"/>
                    <a:gd name="T11" fmla="*/ 69 h 125"/>
                    <a:gd name="T12" fmla="*/ 14 w 140"/>
                    <a:gd name="T13" fmla="*/ 62 h 125"/>
                    <a:gd name="T14" fmla="*/ 7 w 140"/>
                    <a:gd name="T15" fmla="*/ 65 h 125"/>
                    <a:gd name="T16" fmla="*/ 13 w 140"/>
                    <a:gd name="T17" fmla="*/ 103 h 125"/>
                    <a:gd name="T18" fmla="*/ 96 w 140"/>
                    <a:gd name="T19" fmla="*/ 115 h 125"/>
                    <a:gd name="T20" fmla="*/ 140 w 140"/>
                    <a:gd name="T21" fmla="*/ 18 h 125"/>
                    <a:gd name="T22" fmla="*/ 140 w 140"/>
                    <a:gd name="T23" fmla="*/ 6 h 125"/>
                    <a:gd name="T24" fmla="*/ 134 w 140"/>
                    <a:gd name="T25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" h="125">
                      <a:moveTo>
                        <a:pt x="134" y="0"/>
                      </a:moveTo>
                      <a:cubicBezTo>
                        <a:pt x="132" y="0"/>
                        <a:pt x="129" y="3"/>
                        <a:pt x="129" y="6"/>
                      </a:cubicBezTo>
                      <a:cubicBezTo>
                        <a:pt x="129" y="18"/>
                        <a:pt x="129" y="18"/>
                        <a:pt x="129" y="18"/>
                      </a:cubicBezTo>
                      <a:cubicBezTo>
                        <a:pt x="130" y="57"/>
                        <a:pt x="130" y="87"/>
                        <a:pt x="91" y="106"/>
                      </a:cubicBezTo>
                      <a:cubicBezTo>
                        <a:pt x="74" y="114"/>
                        <a:pt x="36" y="111"/>
                        <a:pt x="20" y="95"/>
                      </a:cubicBezTo>
                      <a:cubicBezTo>
                        <a:pt x="13" y="88"/>
                        <a:pt x="11" y="80"/>
                        <a:pt x="16" y="69"/>
                      </a:cubicBezTo>
                      <a:cubicBezTo>
                        <a:pt x="17" y="67"/>
                        <a:pt x="16" y="63"/>
                        <a:pt x="14" y="62"/>
                      </a:cubicBezTo>
                      <a:cubicBezTo>
                        <a:pt x="11" y="61"/>
                        <a:pt x="8" y="62"/>
                        <a:pt x="7" y="65"/>
                      </a:cubicBezTo>
                      <a:cubicBezTo>
                        <a:pt x="0" y="79"/>
                        <a:pt x="3" y="92"/>
                        <a:pt x="13" y="103"/>
                      </a:cubicBezTo>
                      <a:cubicBezTo>
                        <a:pt x="32" y="121"/>
                        <a:pt x="75" y="125"/>
                        <a:pt x="96" y="115"/>
                      </a:cubicBezTo>
                      <a:cubicBezTo>
                        <a:pt x="140" y="94"/>
                        <a:pt x="140" y="57"/>
                        <a:pt x="140" y="18"/>
                      </a:cubicBezTo>
                      <a:cubicBezTo>
                        <a:pt x="140" y="6"/>
                        <a:pt x="140" y="6"/>
                        <a:pt x="140" y="6"/>
                      </a:cubicBezTo>
                      <a:cubicBezTo>
                        <a:pt x="139" y="3"/>
                        <a:pt x="137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6" name="Freeform 1591">
                  <a:extLst>
                    <a:ext uri="{FF2B5EF4-FFF2-40B4-BE49-F238E27FC236}">
                      <a16:creationId xmlns:a16="http://schemas.microsoft.com/office/drawing/2014/main" id="{F1062B08-1991-D644-90BE-8A83260A8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2391"/>
                  <a:ext cx="127" cy="68"/>
                </a:xfrm>
                <a:custGeom>
                  <a:avLst/>
                  <a:gdLst>
                    <a:gd name="T0" fmla="*/ 136 w 147"/>
                    <a:gd name="T1" fmla="*/ 0 h 78"/>
                    <a:gd name="T2" fmla="*/ 133 w 147"/>
                    <a:gd name="T3" fmla="*/ 7 h 78"/>
                    <a:gd name="T4" fmla="*/ 129 w 147"/>
                    <a:gd name="T5" fmla="*/ 33 h 78"/>
                    <a:gd name="T6" fmla="*/ 80 w 147"/>
                    <a:gd name="T7" fmla="*/ 62 h 78"/>
                    <a:gd name="T8" fmla="*/ 11 w 147"/>
                    <a:gd name="T9" fmla="*/ 12 h 78"/>
                    <a:gd name="T10" fmla="*/ 4 w 147"/>
                    <a:gd name="T11" fmla="*/ 9 h 78"/>
                    <a:gd name="T12" fmla="*/ 1 w 147"/>
                    <a:gd name="T13" fmla="*/ 16 h 78"/>
                    <a:gd name="T14" fmla="*/ 81 w 147"/>
                    <a:gd name="T15" fmla="*/ 72 h 78"/>
                    <a:gd name="T16" fmla="*/ 138 w 147"/>
                    <a:gd name="T17" fmla="*/ 38 h 78"/>
                    <a:gd name="T18" fmla="*/ 143 w 147"/>
                    <a:gd name="T19" fmla="*/ 4 h 78"/>
                    <a:gd name="T20" fmla="*/ 136 w 147"/>
                    <a:gd name="T2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78">
                      <a:moveTo>
                        <a:pt x="136" y="0"/>
                      </a:moveTo>
                      <a:cubicBezTo>
                        <a:pt x="134" y="1"/>
                        <a:pt x="132" y="4"/>
                        <a:pt x="133" y="7"/>
                      </a:cubicBezTo>
                      <a:cubicBezTo>
                        <a:pt x="136" y="16"/>
                        <a:pt x="135" y="24"/>
                        <a:pt x="129" y="33"/>
                      </a:cubicBezTo>
                      <a:cubicBezTo>
                        <a:pt x="119" y="49"/>
                        <a:pt x="96" y="60"/>
                        <a:pt x="80" y="62"/>
                      </a:cubicBezTo>
                      <a:cubicBezTo>
                        <a:pt x="38" y="67"/>
                        <a:pt x="27" y="45"/>
                        <a:pt x="11" y="12"/>
                      </a:cubicBezTo>
                      <a:cubicBezTo>
                        <a:pt x="9" y="9"/>
                        <a:pt x="6" y="8"/>
                        <a:pt x="4" y="9"/>
                      </a:cubicBezTo>
                      <a:cubicBezTo>
                        <a:pt x="1" y="11"/>
                        <a:pt x="0" y="14"/>
                        <a:pt x="1" y="16"/>
                      </a:cubicBezTo>
                      <a:cubicBezTo>
                        <a:pt x="18" y="49"/>
                        <a:pt x="32" y="78"/>
                        <a:pt x="81" y="72"/>
                      </a:cubicBezTo>
                      <a:cubicBezTo>
                        <a:pt x="104" y="69"/>
                        <a:pt x="127" y="55"/>
                        <a:pt x="138" y="38"/>
                      </a:cubicBezTo>
                      <a:cubicBezTo>
                        <a:pt x="145" y="27"/>
                        <a:pt x="147" y="15"/>
                        <a:pt x="143" y="4"/>
                      </a:cubicBezTo>
                      <a:cubicBezTo>
                        <a:pt x="142" y="1"/>
                        <a:pt x="139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7" name="Freeform 1592">
                  <a:extLst>
                    <a:ext uri="{FF2B5EF4-FFF2-40B4-BE49-F238E27FC236}">
                      <a16:creationId xmlns:a16="http://schemas.microsoft.com/office/drawing/2014/main" id="{A864066B-5C17-1944-8DDB-7271C38A9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2217"/>
                  <a:ext cx="79" cy="69"/>
                </a:xfrm>
                <a:custGeom>
                  <a:avLst/>
                  <a:gdLst>
                    <a:gd name="T0" fmla="*/ 0 w 91"/>
                    <a:gd name="T1" fmla="*/ 5 h 80"/>
                    <a:gd name="T2" fmla="*/ 0 w 91"/>
                    <a:gd name="T3" fmla="*/ 6 h 80"/>
                    <a:gd name="T4" fmla="*/ 5 w 91"/>
                    <a:gd name="T5" fmla="*/ 11 h 80"/>
                    <a:gd name="T6" fmla="*/ 61 w 91"/>
                    <a:gd name="T7" fmla="*/ 29 h 80"/>
                    <a:gd name="T8" fmla="*/ 69 w 91"/>
                    <a:gd name="T9" fmla="*/ 32 h 80"/>
                    <a:gd name="T10" fmla="*/ 68 w 91"/>
                    <a:gd name="T11" fmla="*/ 33 h 80"/>
                    <a:gd name="T12" fmla="*/ 68 w 91"/>
                    <a:gd name="T13" fmla="*/ 33 h 80"/>
                    <a:gd name="T14" fmla="*/ 46 w 91"/>
                    <a:gd name="T15" fmla="*/ 45 h 80"/>
                    <a:gd name="T16" fmla="*/ 21 w 91"/>
                    <a:gd name="T17" fmla="*/ 59 h 80"/>
                    <a:gd name="T18" fmla="*/ 18 w 91"/>
                    <a:gd name="T19" fmla="*/ 59 h 80"/>
                    <a:gd name="T20" fmla="*/ 19 w 91"/>
                    <a:gd name="T21" fmla="*/ 59 h 80"/>
                    <a:gd name="T22" fmla="*/ 18 w 91"/>
                    <a:gd name="T23" fmla="*/ 59 h 80"/>
                    <a:gd name="T24" fmla="*/ 18 w 91"/>
                    <a:gd name="T25" fmla="*/ 59 h 80"/>
                    <a:gd name="T26" fmla="*/ 9 w 91"/>
                    <a:gd name="T27" fmla="*/ 66 h 80"/>
                    <a:gd name="T28" fmla="*/ 4 w 91"/>
                    <a:gd name="T29" fmla="*/ 70 h 80"/>
                    <a:gd name="T30" fmla="*/ 2 w 91"/>
                    <a:gd name="T31" fmla="*/ 74 h 80"/>
                    <a:gd name="T32" fmla="*/ 2 w 91"/>
                    <a:gd name="T33" fmla="*/ 77 h 80"/>
                    <a:gd name="T34" fmla="*/ 3 w 91"/>
                    <a:gd name="T35" fmla="*/ 77 h 80"/>
                    <a:gd name="T36" fmla="*/ 3 w 91"/>
                    <a:gd name="T37" fmla="*/ 77 h 80"/>
                    <a:gd name="T38" fmla="*/ 10 w 91"/>
                    <a:gd name="T39" fmla="*/ 78 h 80"/>
                    <a:gd name="T40" fmla="*/ 10 w 91"/>
                    <a:gd name="T41" fmla="*/ 79 h 80"/>
                    <a:gd name="T42" fmla="*/ 19 w 91"/>
                    <a:gd name="T43" fmla="*/ 73 h 80"/>
                    <a:gd name="T44" fmla="*/ 20 w 91"/>
                    <a:gd name="T45" fmla="*/ 72 h 80"/>
                    <a:gd name="T46" fmla="*/ 51 w 91"/>
                    <a:gd name="T47" fmla="*/ 54 h 80"/>
                    <a:gd name="T48" fmla="*/ 75 w 91"/>
                    <a:gd name="T49" fmla="*/ 41 h 80"/>
                    <a:gd name="T50" fmla="*/ 84 w 91"/>
                    <a:gd name="T51" fmla="*/ 39 h 80"/>
                    <a:gd name="T52" fmla="*/ 86 w 91"/>
                    <a:gd name="T53" fmla="*/ 36 h 80"/>
                    <a:gd name="T54" fmla="*/ 90 w 91"/>
                    <a:gd name="T55" fmla="*/ 32 h 80"/>
                    <a:gd name="T56" fmla="*/ 90 w 91"/>
                    <a:gd name="T57" fmla="*/ 32 h 80"/>
                    <a:gd name="T58" fmla="*/ 90 w 91"/>
                    <a:gd name="T59" fmla="*/ 32 h 80"/>
                    <a:gd name="T60" fmla="*/ 91 w 91"/>
                    <a:gd name="T61" fmla="*/ 30 h 80"/>
                    <a:gd name="T62" fmla="*/ 90 w 91"/>
                    <a:gd name="T63" fmla="*/ 27 h 80"/>
                    <a:gd name="T64" fmla="*/ 84 w 91"/>
                    <a:gd name="T65" fmla="*/ 25 h 80"/>
                    <a:gd name="T66" fmla="*/ 84 w 91"/>
                    <a:gd name="T67" fmla="*/ 25 h 80"/>
                    <a:gd name="T68" fmla="*/ 82 w 91"/>
                    <a:gd name="T69" fmla="*/ 26 h 80"/>
                    <a:gd name="T70" fmla="*/ 64 w 91"/>
                    <a:gd name="T71" fmla="*/ 19 h 80"/>
                    <a:gd name="T72" fmla="*/ 6 w 91"/>
                    <a:gd name="T73" fmla="*/ 1 h 80"/>
                    <a:gd name="T74" fmla="*/ 0 w 91"/>
                    <a:gd name="T75" fmla="*/ 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1" h="80">
                      <a:moveTo>
                        <a:pt x="0" y="5"/>
                      </a:move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22" y="14"/>
                        <a:pt x="43" y="22"/>
                        <a:pt x="61" y="29"/>
                      </a:cubicBezTo>
                      <a:cubicBezTo>
                        <a:pt x="61" y="29"/>
                        <a:pt x="65" y="30"/>
                        <a:pt x="69" y="32"/>
                      </a:cubicBezTo>
                      <a:cubicBezTo>
                        <a:pt x="68" y="32"/>
                        <a:pt x="68" y="33"/>
                        <a:pt x="68" y="33"/>
                      </a:cubicBezTo>
                      <a:cubicBezTo>
                        <a:pt x="68" y="33"/>
                        <a:pt x="68" y="33"/>
                        <a:pt x="68" y="33"/>
                      </a:cubicBezTo>
                      <a:cubicBezTo>
                        <a:pt x="59" y="38"/>
                        <a:pt x="46" y="45"/>
                        <a:pt x="46" y="45"/>
                      </a:cubicBezTo>
                      <a:cubicBezTo>
                        <a:pt x="38" y="50"/>
                        <a:pt x="30" y="54"/>
                        <a:pt x="21" y="59"/>
                      </a:cubicBezTo>
                      <a:cubicBezTo>
                        <a:pt x="20" y="59"/>
                        <a:pt x="19" y="59"/>
                        <a:pt x="18" y="59"/>
                      </a:cubicBezTo>
                      <a:cubicBezTo>
                        <a:pt x="19" y="59"/>
                        <a:pt x="18" y="59"/>
                        <a:pt x="19" y="59"/>
                      </a:cubicBezTo>
                      <a:cubicBezTo>
                        <a:pt x="19" y="59"/>
                        <a:pt x="18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2" y="71"/>
                        <a:pt x="2" y="72"/>
                        <a:pt x="2" y="74"/>
                      </a:cubicBezTo>
                      <a:cubicBezTo>
                        <a:pt x="2" y="75"/>
                        <a:pt x="2" y="76"/>
                        <a:pt x="2" y="77"/>
                      </a:cubicBezTo>
                      <a:cubicBezTo>
                        <a:pt x="2" y="77"/>
                        <a:pt x="3" y="77"/>
                        <a:pt x="3" y="77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4" y="80"/>
                        <a:pt x="8" y="80"/>
                        <a:pt x="10" y="78"/>
                      </a:cubicBezTo>
                      <a:cubicBezTo>
                        <a:pt x="10" y="78"/>
                        <a:pt x="10" y="79"/>
                        <a:pt x="10" y="79"/>
                      </a:cubicBezTo>
                      <a:cubicBezTo>
                        <a:pt x="13" y="76"/>
                        <a:pt x="16" y="75"/>
                        <a:pt x="19" y="73"/>
                      </a:cubicBezTo>
                      <a:cubicBezTo>
                        <a:pt x="19" y="73"/>
                        <a:pt x="20" y="72"/>
                        <a:pt x="20" y="72"/>
                      </a:cubicBezTo>
                      <a:cubicBezTo>
                        <a:pt x="30" y="66"/>
                        <a:pt x="40" y="60"/>
                        <a:pt x="51" y="54"/>
                      </a:cubicBezTo>
                      <a:cubicBezTo>
                        <a:pt x="51" y="54"/>
                        <a:pt x="67" y="46"/>
                        <a:pt x="75" y="41"/>
                      </a:cubicBezTo>
                      <a:cubicBezTo>
                        <a:pt x="78" y="40"/>
                        <a:pt x="84" y="39"/>
                        <a:pt x="84" y="39"/>
                      </a:cubicBezTo>
                      <a:cubicBezTo>
                        <a:pt x="85" y="39"/>
                        <a:pt x="86" y="37"/>
                        <a:pt x="86" y="36"/>
                      </a:cubicBezTo>
                      <a:cubicBezTo>
                        <a:pt x="89" y="36"/>
                        <a:pt x="89" y="35"/>
                        <a:pt x="90" y="32"/>
                      </a:cubicBezTo>
                      <a:cubicBezTo>
                        <a:pt x="90" y="32"/>
                        <a:pt x="90" y="32"/>
                        <a:pt x="90" y="32"/>
                      </a:cubicBezTo>
                      <a:cubicBezTo>
                        <a:pt x="90" y="32"/>
                        <a:pt x="90" y="32"/>
                        <a:pt x="90" y="32"/>
                      </a:cubicBezTo>
                      <a:cubicBezTo>
                        <a:pt x="90" y="31"/>
                        <a:pt x="91" y="31"/>
                        <a:pt x="91" y="30"/>
                      </a:cubicBezTo>
                      <a:cubicBezTo>
                        <a:pt x="91" y="29"/>
                        <a:pt x="91" y="28"/>
                        <a:pt x="90" y="27"/>
                      </a:cubicBezTo>
                      <a:cubicBezTo>
                        <a:pt x="89" y="25"/>
                        <a:pt x="86" y="24"/>
                        <a:pt x="84" y="25"/>
                      </a:cubicBezTo>
                      <a:cubicBezTo>
                        <a:pt x="84" y="25"/>
                        <a:pt x="84" y="25"/>
                        <a:pt x="84" y="25"/>
                      </a:cubicBezTo>
                      <a:cubicBezTo>
                        <a:pt x="84" y="25"/>
                        <a:pt x="83" y="26"/>
                        <a:pt x="82" y="26"/>
                      </a:cubicBezTo>
                      <a:cubicBezTo>
                        <a:pt x="78" y="24"/>
                        <a:pt x="64" y="19"/>
                        <a:pt x="64" y="19"/>
                      </a:cubicBezTo>
                      <a:cubicBezTo>
                        <a:pt x="46" y="12"/>
                        <a:pt x="25" y="4"/>
                        <a:pt x="6" y="1"/>
                      </a:cubicBezTo>
                      <a:cubicBezTo>
                        <a:pt x="4" y="0"/>
                        <a:pt x="1" y="2"/>
                        <a:pt x="0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8" name="Freeform 1593">
                  <a:extLst>
                    <a:ext uri="{FF2B5EF4-FFF2-40B4-BE49-F238E27FC236}">
                      <a16:creationId xmlns:a16="http://schemas.microsoft.com/office/drawing/2014/main" id="{F23A4FC8-7510-2D42-952D-9773F7958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59" y="2200"/>
                  <a:ext cx="74" cy="66"/>
                </a:xfrm>
                <a:custGeom>
                  <a:avLst/>
                  <a:gdLst>
                    <a:gd name="T0" fmla="*/ 66 w 86"/>
                    <a:gd name="T1" fmla="*/ 2 h 77"/>
                    <a:gd name="T2" fmla="*/ 33 w 86"/>
                    <a:gd name="T3" fmla="*/ 21 h 77"/>
                    <a:gd name="T4" fmla="*/ 13 w 86"/>
                    <a:gd name="T5" fmla="*/ 30 h 77"/>
                    <a:gd name="T6" fmla="*/ 7 w 86"/>
                    <a:gd name="T7" fmla="*/ 33 h 77"/>
                    <a:gd name="T8" fmla="*/ 6 w 86"/>
                    <a:gd name="T9" fmla="*/ 33 h 77"/>
                    <a:gd name="T10" fmla="*/ 6 w 86"/>
                    <a:gd name="T11" fmla="*/ 34 h 77"/>
                    <a:gd name="T12" fmla="*/ 3 w 86"/>
                    <a:gd name="T13" fmla="*/ 38 h 77"/>
                    <a:gd name="T14" fmla="*/ 2 w 86"/>
                    <a:gd name="T15" fmla="*/ 39 h 77"/>
                    <a:gd name="T16" fmla="*/ 2 w 86"/>
                    <a:gd name="T17" fmla="*/ 39 h 77"/>
                    <a:gd name="T18" fmla="*/ 2 w 86"/>
                    <a:gd name="T19" fmla="*/ 39 h 77"/>
                    <a:gd name="T20" fmla="*/ 0 w 86"/>
                    <a:gd name="T21" fmla="*/ 42 h 77"/>
                    <a:gd name="T22" fmla="*/ 0 w 86"/>
                    <a:gd name="T23" fmla="*/ 45 h 77"/>
                    <a:gd name="T24" fmla="*/ 2 w 86"/>
                    <a:gd name="T25" fmla="*/ 47 h 77"/>
                    <a:gd name="T26" fmla="*/ 15 w 86"/>
                    <a:gd name="T27" fmla="*/ 45 h 77"/>
                    <a:gd name="T28" fmla="*/ 37 w 86"/>
                    <a:gd name="T29" fmla="*/ 57 h 77"/>
                    <a:gd name="T30" fmla="*/ 70 w 86"/>
                    <a:gd name="T31" fmla="*/ 75 h 77"/>
                    <a:gd name="T32" fmla="*/ 69 w 86"/>
                    <a:gd name="T33" fmla="*/ 74 h 77"/>
                    <a:gd name="T34" fmla="*/ 75 w 86"/>
                    <a:gd name="T35" fmla="*/ 75 h 77"/>
                    <a:gd name="T36" fmla="*/ 82 w 86"/>
                    <a:gd name="T37" fmla="*/ 77 h 77"/>
                    <a:gd name="T38" fmla="*/ 82 w 86"/>
                    <a:gd name="T39" fmla="*/ 77 h 77"/>
                    <a:gd name="T40" fmla="*/ 82 w 86"/>
                    <a:gd name="T41" fmla="*/ 77 h 77"/>
                    <a:gd name="T42" fmla="*/ 84 w 86"/>
                    <a:gd name="T43" fmla="*/ 76 h 77"/>
                    <a:gd name="T44" fmla="*/ 86 w 86"/>
                    <a:gd name="T45" fmla="*/ 72 h 77"/>
                    <a:gd name="T46" fmla="*/ 86 w 86"/>
                    <a:gd name="T47" fmla="*/ 71 h 77"/>
                    <a:gd name="T48" fmla="*/ 82 w 86"/>
                    <a:gd name="T49" fmla="*/ 66 h 77"/>
                    <a:gd name="T50" fmla="*/ 77 w 86"/>
                    <a:gd name="T51" fmla="*/ 64 h 77"/>
                    <a:gd name="T52" fmla="*/ 71 w 86"/>
                    <a:gd name="T53" fmla="*/ 62 h 77"/>
                    <a:gd name="T54" fmla="*/ 69 w 86"/>
                    <a:gd name="T55" fmla="*/ 62 h 77"/>
                    <a:gd name="T56" fmla="*/ 68 w 86"/>
                    <a:gd name="T57" fmla="*/ 62 h 77"/>
                    <a:gd name="T58" fmla="*/ 66 w 86"/>
                    <a:gd name="T59" fmla="*/ 62 h 77"/>
                    <a:gd name="T60" fmla="*/ 42 w 86"/>
                    <a:gd name="T61" fmla="*/ 49 h 77"/>
                    <a:gd name="T62" fmla="*/ 22 w 86"/>
                    <a:gd name="T63" fmla="*/ 37 h 77"/>
                    <a:gd name="T64" fmla="*/ 37 w 86"/>
                    <a:gd name="T65" fmla="*/ 31 h 77"/>
                    <a:gd name="T66" fmla="*/ 74 w 86"/>
                    <a:gd name="T67" fmla="*/ 9 h 77"/>
                    <a:gd name="T68" fmla="*/ 75 w 86"/>
                    <a:gd name="T69" fmla="*/ 6 h 77"/>
                    <a:gd name="T70" fmla="*/ 74 w 86"/>
                    <a:gd name="T71" fmla="*/ 2 h 77"/>
                    <a:gd name="T72" fmla="*/ 66 w 86"/>
                    <a:gd name="T73" fmla="*/ 2 h 77"/>
                    <a:gd name="T74" fmla="*/ 13 w 86"/>
                    <a:gd name="T75" fmla="*/ 30 h 77"/>
                    <a:gd name="T76" fmla="*/ 11 w 86"/>
                    <a:gd name="T77" fmla="*/ 31 h 77"/>
                    <a:gd name="T78" fmla="*/ 13 w 86"/>
                    <a:gd name="T7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6" h="77">
                      <a:moveTo>
                        <a:pt x="66" y="2"/>
                      </a:moveTo>
                      <a:cubicBezTo>
                        <a:pt x="59" y="11"/>
                        <a:pt x="46" y="16"/>
                        <a:pt x="33" y="21"/>
                      </a:cubicBezTo>
                      <a:cubicBezTo>
                        <a:pt x="33" y="21"/>
                        <a:pt x="18" y="28"/>
                        <a:pt x="13" y="30"/>
                      </a:cubicBezTo>
                      <a:cubicBezTo>
                        <a:pt x="11" y="30"/>
                        <a:pt x="9" y="31"/>
                        <a:pt x="7" y="33"/>
                      </a:cubicBezTo>
                      <a:cubicBezTo>
                        <a:pt x="7" y="33"/>
                        <a:pt x="7" y="33"/>
                        <a:pt x="6" y="33"/>
                      </a:cubicBezTo>
                      <a:cubicBezTo>
                        <a:pt x="6" y="33"/>
                        <a:pt x="6" y="34"/>
                        <a:pt x="6" y="34"/>
                      </a:cubicBezTo>
                      <a:cubicBezTo>
                        <a:pt x="5" y="35"/>
                        <a:pt x="4" y="36"/>
                        <a:pt x="3" y="38"/>
                      </a:cubicBezTo>
                      <a:cubicBezTo>
                        <a:pt x="2" y="38"/>
                        <a:pt x="2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1" y="40"/>
                        <a:pt x="0" y="41"/>
                        <a:pt x="0" y="42"/>
                      </a:cubicBezTo>
                      <a:cubicBezTo>
                        <a:pt x="0" y="43"/>
                        <a:pt x="0" y="44"/>
                        <a:pt x="0" y="45"/>
                      </a:cubicBezTo>
                      <a:cubicBezTo>
                        <a:pt x="1" y="46"/>
                        <a:pt x="2" y="47"/>
                        <a:pt x="2" y="47"/>
                      </a:cubicBezTo>
                      <a:cubicBezTo>
                        <a:pt x="4" y="49"/>
                        <a:pt x="7" y="50"/>
                        <a:pt x="15" y="45"/>
                      </a:cubicBezTo>
                      <a:cubicBezTo>
                        <a:pt x="22" y="49"/>
                        <a:pt x="29" y="53"/>
                        <a:pt x="37" y="57"/>
                      </a:cubicBezTo>
                      <a:cubicBezTo>
                        <a:pt x="47" y="64"/>
                        <a:pt x="58" y="71"/>
                        <a:pt x="70" y="75"/>
                      </a:cubicBezTo>
                      <a:cubicBezTo>
                        <a:pt x="69" y="74"/>
                        <a:pt x="69" y="74"/>
                        <a:pt x="69" y="74"/>
                      </a:cubicBezTo>
                      <a:cubicBezTo>
                        <a:pt x="72" y="76"/>
                        <a:pt x="74" y="76"/>
                        <a:pt x="75" y="75"/>
                      </a:cubicBezTo>
                      <a:cubicBezTo>
                        <a:pt x="77" y="76"/>
                        <a:pt x="80" y="77"/>
                        <a:pt x="82" y="77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3" y="77"/>
                        <a:pt x="84" y="76"/>
                        <a:pt x="84" y="76"/>
                      </a:cubicBezTo>
                      <a:cubicBezTo>
                        <a:pt x="86" y="75"/>
                        <a:pt x="86" y="74"/>
                        <a:pt x="86" y="72"/>
                      </a:cubicBezTo>
                      <a:cubicBezTo>
                        <a:pt x="86" y="72"/>
                        <a:pt x="86" y="71"/>
                        <a:pt x="86" y="71"/>
                      </a:cubicBezTo>
                      <a:cubicBezTo>
                        <a:pt x="86" y="69"/>
                        <a:pt x="84" y="67"/>
                        <a:pt x="82" y="66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1" y="62"/>
                        <a:pt x="71" y="62"/>
                        <a:pt x="71" y="62"/>
                      </a:cubicBezTo>
                      <a:cubicBezTo>
                        <a:pt x="70" y="62"/>
                        <a:pt x="70" y="62"/>
                        <a:pt x="69" y="62"/>
                      </a:cubicBezTo>
                      <a:cubicBezTo>
                        <a:pt x="69" y="62"/>
                        <a:pt x="68" y="62"/>
                        <a:pt x="68" y="62"/>
                      </a:cubicBezTo>
                      <a:cubicBezTo>
                        <a:pt x="67" y="61"/>
                        <a:pt x="67" y="62"/>
                        <a:pt x="66" y="62"/>
                      </a:cubicBezTo>
                      <a:cubicBezTo>
                        <a:pt x="58" y="58"/>
                        <a:pt x="50" y="54"/>
                        <a:pt x="42" y="49"/>
                      </a:cubicBezTo>
                      <a:cubicBezTo>
                        <a:pt x="36" y="45"/>
                        <a:pt x="29" y="41"/>
                        <a:pt x="22" y="37"/>
                      </a:cubicBezTo>
                      <a:cubicBezTo>
                        <a:pt x="29" y="34"/>
                        <a:pt x="37" y="31"/>
                        <a:pt x="37" y="31"/>
                      </a:cubicBezTo>
                      <a:cubicBezTo>
                        <a:pt x="51" y="25"/>
                        <a:pt x="65" y="20"/>
                        <a:pt x="74" y="9"/>
                      </a:cubicBezTo>
                      <a:cubicBezTo>
                        <a:pt x="75" y="8"/>
                        <a:pt x="75" y="7"/>
                        <a:pt x="75" y="6"/>
                      </a:cubicBezTo>
                      <a:cubicBezTo>
                        <a:pt x="75" y="4"/>
                        <a:pt x="75" y="3"/>
                        <a:pt x="74" y="2"/>
                      </a:cubicBezTo>
                      <a:cubicBezTo>
                        <a:pt x="71" y="0"/>
                        <a:pt x="68" y="0"/>
                        <a:pt x="66" y="2"/>
                      </a:cubicBezTo>
                      <a:close/>
                      <a:moveTo>
                        <a:pt x="13" y="30"/>
                      </a:move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2" y="31"/>
                        <a:pt x="12" y="30"/>
                        <a:pt x="13" y="3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49" name="Freeform 1594">
                  <a:extLst>
                    <a:ext uri="{FF2B5EF4-FFF2-40B4-BE49-F238E27FC236}">
                      <a16:creationId xmlns:a16="http://schemas.microsoft.com/office/drawing/2014/main" id="{4F9FAD4E-F154-3E47-B1E5-AE45DCDF0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0" y="2523"/>
                  <a:ext cx="769" cy="59"/>
                </a:xfrm>
                <a:custGeom>
                  <a:avLst/>
                  <a:gdLst>
                    <a:gd name="T0" fmla="*/ 1 w 892"/>
                    <a:gd name="T1" fmla="*/ 4 h 68"/>
                    <a:gd name="T2" fmla="*/ 4 w 892"/>
                    <a:gd name="T3" fmla="*/ 11 h 68"/>
                    <a:gd name="T4" fmla="*/ 247 w 892"/>
                    <a:gd name="T5" fmla="*/ 54 h 68"/>
                    <a:gd name="T6" fmla="*/ 262 w 892"/>
                    <a:gd name="T7" fmla="*/ 55 h 68"/>
                    <a:gd name="T8" fmla="*/ 314 w 892"/>
                    <a:gd name="T9" fmla="*/ 58 h 68"/>
                    <a:gd name="T10" fmla="*/ 560 w 892"/>
                    <a:gd name="T11" fmla="*/ 65 h 68"/>
                    <a:gd name="T12" fmla="*/ 576 w 892"/>
                    <a:gd name="T13" fmla="*/ 64 h 68"/>
                    <a:gd name="T14" fmla="*/ 888 w 892"/>
                    <a:gd name="T15" fmla="*/ 24 h 68"/>
                    <a:gd name="T16" fmla="*/ 891 w 892"/>
                    <a:gd name="T17" fmla="*/ 18 h 68"/>
                    <a:gd name="T18" fmla="*/ 885 w 892"/>
                    <a:gd name="T19" fmla="*/ 15 h 68"/>
                    <a:gd name="T20" fmla="*/ 576 w 892"/>
                    <a:gd name="T21" fmla="*/ 54 h 68"/>
                    <a:gd name="T22" fmla="*/ 559 w 892"/>
                    <a:gd name="T23" fmla="*/ 55 h 68"/>
                    <a:gd name="T24" fmla="*/ 314 w 892"/>
                    <a:gd name="T25" fmla="*/ 48 h 68"/>
                    <a:gd name="T26" fmla="*/ 262 w 892"/>
                    <a:gd name="T27" fmla="*/ 45 h 68"/>
                    <a:gd name="T28" fmla="*/ 248 w 892"/>
                    <a:gd name="T29" fmla="*/ 44 h 68"/>
                    <a:gd name="T30" fmla="*/ 8 w 892"/>
                    <a:gd name="T31" fmla="*/ 1 h 68"/>
                    <a:gd name="T32" fmla="*/ 1 w 892"/>
                    <a:gd name="T3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2" h="68">
                      <a:moveTo>
                        <a:pt x="1" y="4"/>
                      </a:moveTo>
                      <a:cubicBezTo>
                        <a:pt x="0" y="6"/>
                        <a:pt x="1" y="9"/>
                        <a:pt x="4" y="11"/>
                      </a:cubicBezTo>
                      <a:cubicBezTo>
                        <a:pt x="75" y="45"/>
                        <a:pt x="166" y="50"/>
                        <a:pt x="247" y="54"/>
                      </a:cubicBezTo>
                      <a:cubicBezTo>
                        <a:pt x="262" y="55"/>
                        <a:pt x="262" y="55"/>
                        <a:pt x="262" y="55"/>
                      </a:cubicBezTo>
                      <a:cubicBezTo>
                        <a:pt x="314" y="58"/>
                        <a:pt x="314" y="58"/>
                        <a:pt x="314" y="58"/>
                      </a:cubicBezTo>
                      <a:cubicBezTo>
                        <a:pt x="394" y="63"/>
                        <a:pt x="477" y="68"/>
                        <a:pt x="560" y="65"/>
                      </a:cubicBezTo>
                      <a:cubicBezTo>
                        <a:pt x="576" y="64"/>
                        <a:pt x="576" y="64"/>
                        <a:pt x="576" y="64"/>
                      </a:cubicBezTo>
                      <a:cubicBezTo>
                        <a:pt x="679" y="60"/>
                        <a:pt x="796" y="55"/>
                        <a:pt x="888" y="24"/>
                      </a:cubicBezTo>
                      <a:cubicBezTo>
                        <a:pt x="891" y="23"/>
                        <a:pt x="892" y="21"/>
                        <a:pt x="891" y="18"/>
                      </a:cubicBezTo>
                      <a:cubicBezTo>
                        <a:pt x="890" y="15"/>
                        <a:pt x="887" y="14"/>
                        <a:pt x="885" y="15"/>
                      </a:cubicBezTo>
                      <a:cubicBezTo>
                        <a:pt x="794" y="45"/>
                        <a:pt x="678" y="50"/>
                        <a:pt x="576" y="54"/>
                      </a:cubicBezTo>
                      <a:cubicBezTo>
                        <a:pt x="559" y="55"/>
                        <a:pt x="559" y="55"/>
                        <a:pt x="559" y="55"/>
                      </a:cubicBezTo>
                      <a:cubicBezTo>
                        <a:pt x="477" y="58"/>
                        <a:pt x="394" y="53"/>
                        <a:pt x="314" y="48"/>
                      </a:cubicBezTo>
                      <a:cubicBezTo>
                        <a:pt x="262" y="45"/>
                        <a:pt x="262" y="45"/>
                        <a:pt x="262" y="45"/>
                      </a:cubicBezTo>
                      <a:cubicBezTo>
                        <a:pt x="248" y="44"/>
                        <a:pt x="248" y="44"/>
                        <a:pt x="248" y="44"/>
                      </a:cubicBezTo>
                      <a:cubicBezTo>
                        <a:pt x="168" y="40"/>
                        <a:pt x="77" y="35"/>
                        <a:pt x="8" y="1"/>
                      </a:cubicBezTo>
                      <a:cubicBezTo>
                        <a:pt x="6" y="0"/>
                        <a:pt x="3" y="1"/>
                        <a:pt x="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0" name="Freeform 1595">
                  <a:extLst>
                    <a:ext uri="{FF2B5EF4-FFF2-40B4-BE49-F238E27FC236}">
                      <a16:creationId xmlns:a16="http://schemas.microsoft.com/office/drawing/2014/main" id="{FB18ED9E-59B6-2048-9FAB-751F65E8C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3" y="2565"/>
                  <a:ext cx="160" cy="91"/>
                </a:xfrm>
                <a:custGeom>
                  <a:avLst/>
                  <a:gdLst>
                    <a:gd name="T0" fmla="*/ 4 w 185"/>
                    <a:gd name="T1" fmla="*/ 1 h 106"/>
                    <a:gd name="T2" fmla="*/ 1 w 185"/>
                    <a:gd name="T3" fmla="*/ 7 h 106"/>
                    <a:gd name="T4" fmla="*/ 98 w 185"/>
                    <a:gd name="T5" fmla="*/ 105 h 106"/>
                    <a:gd name="T6" fmla="*/ 103 w 185"/>
                    <a:gd name="T7" fmla="*/ 106 h 106"/>
                    <a:gd name="T8" fmla="*/ 106 w 185"/>
                    <a:gd name="T9" fmla="*/ 103 h 106"/>
                    <a:gd name="T10" fmla="*/ 152 w 185"/>
                    <a:gd name="T11" fmla="*/ 48 h 106"/>
                    <a:gd name="T12" fmla="*/ 183 w 185"/>
                    <a:gd name="T13" fmla="*/ 17 h 106"/>
                    <a:gd name="T14" fmla="*/ 183 w 185"/>
                    <a:gd name="T15" fmla="*/ 10 h 106"/>
                    <a:gd name="T16" fmla="*/ 176 w 185"/>
                    <a:gd name="T17" fmla="*/ 11 h 106"/>
                    <a:gd name="T18" fmla="*/ 145 w 185"/>
                    <a:gd name="T19" fmla="*/ 40 h 106"/>
                    <a:gd name="T20" fmla="*/ 99 w 185"/>
                    <a:gd name="T21" fmla="*/ 93 h 106"/>
                    <a:gd name="T22" fmla="*/ 10 w 185"/>
                    <a:gd name="T23" fmla="*/ 4 h 106"/>
                    <a:gd name="T24" fmla="*/ 4 w 185"/>
                    <a:gd name="T25" fmla="*/ 1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5" h="106">
                      <a:moveTo>
                        <a:pt x="4" y="1"/>
                      </a:moveTo>
                      <a:cubicBezTo>
                        <a:pt x="1" y="2"/>
                        <a:pt x="0" y="5"/>
                        <a:pt x="1" y="7"/>
                      </a:cubicBezTo>
                      <a:cubicBezTo>
                        <a:pt x="13" y="44"/>
                        <a:pt x="77" y="91"/>
                        <a:pt x="98" y="105"/>
                      </a:cubicBezTo>
                      <a:cubicBezTo>
                        <a:pt x="100" y="106"/>
                        <a:pt x="101" y="106"/>
                        <a:pt x="103" y="106"/>
                      </a:cubicBezTo>
                      <a:cubicBezTo>
                        <a:pt x="104" y="105"/>
                        <a:pt x="105" y="104"/>
                        <a:pt x="106" y="103"/>
                      </a:cubicBezTo>
                      <a:cubicBezTo>
                        <a:pt x="115" y="79"/>
                        <a:pt x="133" y="64"/>
                        <a:pt x="152" y="48"/>
                      </a:cubicBezTo>
                      <a:cubicBezTo>
                        <a:pt x="163" y="39"/>
                        <a:pt x="174" y="29"/>
                        <a:pt x="183" y="17"/>
                      </a:cubicBezTo>
                      <a:cubicBezTo>
                        <a:pt x="185" y="15"/>
                        <a:pt x="185" y="12"/>
                        <a:pt x="183" y="10"/>
                      </a:cubicBezTo>
                      <a:cubicBezTo>
                        <a:pt x="181" y="8"/>
                        <a:pt x="177" y="9"/>
                        <a:pt x="176" y="11"/>
                      </a:cubicBezTo>
                      <a:cubicBezTo>
                        <a:pt x="166" y="22"/>
                        <a:pt x="156" y="31"/>
                        <a:pt x="145" y="40"/>
                      </a:cubicBezTo>
                      <a:cubicBezTo>
                        <a:pt x="128" y="55"/>
                        <a:pt x="110" y="71"/>
                        <a:pt x="99" y="93"/>
                      </a:cubicBezTo>
                      <a:cubicBezTo>
                        <a:pt x="67" y="72"/>
                        <a:pt x="19" y="31"/>
                        <a:pt x="10" y="4"/>
                      </a:cubicBezTo>
                      <a:cubicBezTo>
                        <a:pt x="9" y="1"/>
                        <a:pt x="7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1" name="Freeform 1596">
                  <a:extLst>
                    <a:ext uri="{FF2B5EF4-FFF2-40B4-BE49-F238E27FC236}">
                      <a16:creationId xmlns:a16="http://schemas.microsoft.com/office/drawing/2014/main" id="{937E4730-8FCA-4B4A-9209-706066061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2782"/>
                  <a:ext cx="79" cy="88"/>
                </a:xfrm>
                <a:custGeom>
                  <a:avLst/>
                  <a:gdLst>
                    <a:gd name="T0" fmla="*/ 0 w 92"/>
                    <a:gd name="T1" fmla="*/ 40 h 102"/>
                    <a:gd name="T2" fmla="*/ 47 w 92"/>
                    <a:gd name="T3" fmla="*/ 0 h 102"/>
                    <a:gd name="T4" fmla="*/ 22 w 92"/>
                    <a:gd name="T5" fmla="*/ 37 h 102"/>
                    <a:gd name="T6" fmla="*/ 64 w 92"/>
                    <a:gd name="T7" fmla="*/ 14 h 102"/>
                    <a:gd name="T8" fmla="*/ 41 w 92"/>
                    <a:gd name="T9" fmla="*/ 46 h 102"/>
                    <a:gd name="T10" fmla="*/ 75 w 92"/>
                    <a:gd name="T11" fmla="*/ 31 h 102"/>
                    <a:gd name="T12" fmla="*/ 52 w 92"/>
                    <a:gd name="T13" fmla="*/ 61 h 102"/>
                    <a:gd name="T14" fmla="*/ 92 w 92"/>
                    <a:gd name="T15" fmla="*/ 48 h 102"/>
                    <a:gd name="T16" fmla="*/ 44 w 92"/>
                    <a:gd name="T17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" h="102">
                      <a:moveTo>
                        <a:pt x="0" y="40"/>
                      </a:moveTo>
                      <a:cubicBezTo>
                        <a:pt x="10" y="24"/>
                        <a:pt x="25" y="2"/>
                        <a:pt x="47" y="0"/>
                      </a:cubicBezTo>
                      <a:cubicBezTo>
                        <a:pt x="49" y="17"/>
                        <a:pt x="33" y="25"/>
                        <a:pt x="22" y="37"/>
                      </a:cubicBezTo>
                      <a:cubicBezTo>
                        <a:pt x="33" y="24"/>
                        <a:pt x="46" y="10"/>
                        <a:pt x="64" y="14"/>
                      </a:cubicBezTo>
                      <a:cubicBezTo>
                        <a:pt x="60" y="25"/>
                        <a:pt x="50" y="36"/>
                        <a:pt x="41" y="46"/>
                      </a:cubicBezTo>
                      <a:cubicBezTo>
                        <a:pt x="50" y="36"/>
                        <a:pt x="62" y="30"/>
                        <a:pt x="75" y="31"/>
                      </a:cubicBezTo>
                      <a:cubicBezTo>
                        <a:pt x="75" y="45"/>
                        <a:pt x="65" y="54"/>
                        <a:pt x="52" y="61"/>
                      </a:cubicBezTo>
                      <a:cubicBezTo>
                        <a:pt x="64" y="52"/>
                        <a:pt x="77" y="46"/>
                        <a:pt x="92" y="48"/>
                      </a:cubicBezTo>
                      <a:cubicBezTo>
                        <a:pt x="87" y="71"/>
                        <a:pt x="58" y="87"/>
                        <a:pt x="44" y="102"/>
                      </a:cubicBezTo>
                    </a:path>
                  </a:pathLst>
                </a:custGeom>
                <a:solidFill>
                  <a:srgbClr val="EB9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2" name="Freeform 1597">
                  <a:extLst>
                    <a:ext uri="{FF2B5EF4-FFF2-40B4-BE49-F238E27FC236}">
                      <a16:creationId xmlns:a16="http://schemas.microsoft.com/office/drawing/2014/main" id="{EAD751CB-E63B-3E4A-A188-02494E1B3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2778"/>
                  <a:ext cx="89" cy="96"/>
                </a:xfrm>
                <a:custGeom>
                  <a:avLst/>
                  <a:gdLst>
                    <a:gd name="T0" fmla="*/ 53 w 103"/>
                    <a:gd name="T1" fmla="*/ 0 h 112"/>
                    <a:gd name="T2" fmla="*/ 2 w 103"/>
                    <a:gd name="T3" fmla="*/ 42 h 112"/>
                    <a:gd name="T4" fmla="*/ 3 w 103"/>
                    <a:gd name="T5" fmla="*/ 50 h 112"/>
                    <a:gd name="T6" fmla="*/ 10 w 103"/>
                    <a:gd name="T7" fmla="*/ 48 h 112"/>
                    <a:gd name="T8" fmla="*/ 46 w 103"/>
                    <a:gd name="T9" fmla="*/ 12 h 112"/>
                    <a:gd name="T10" fmla="*/ 42 w 103"/>
                    <a:gd name="T11" fmla="*/ 21 h 112"/>
                    <a:gd name="T12" fmla="*/ 24 w 103"/>
                    <a:gd name="T13" fmla="*/ 39 h 112"/>
                    <a:gd name="T14" fmla="*/ 24 w 103"/>
                    <a:gd name="T15" fmla="*/ 39 h 112"/>
                    <a:gd name="T16" fmla="*/ 24 w 103"/>
                    <a:gd name="T17" fmla="*/ 39 h 112"/>
                    <a:gd name="T18" fmla="*/ 24 w 103"/>
                    <a:gd name="T19" fmla="*/ 39 h 112"/>
                    <a:gd name="T20" fmla="*/ 23 w 103"/>
                    <a:gd name="T21" fmla="*/ 42 h 112"/>
                    <a:gd name="T22" fmla="*/ 24 w 103"/>
                    <a:gd name="T23" fmla="*/ 46 h 112"/>
                    <a:gd name="T24" fmla="*/ 32 w 103"/>
                    <a:gd name="T25" fmla="*/ 46 h 112"/>
                    <a:gd name="T26" fmla="*/ 40 w 103"/>
                    <a:gd name="T27" fmla="*/ 37 h 112"/>
                    <a:gd name="T28" fmla="*/ 49 w 103"/>
                    <a:gd name="T29" fmla="*/ 29 h 112"/>
                    <a:gd name="T30" fmla="*/ 61 w 103"/>
                    <a:gd name="T31" fmla="*/ 24 h 112"/>
                    <a:gd name="T32" fmla="*/ 44 w 103"/>
                    <a:gd name="T33" fmla="*/ 46 h 112"/>
                    <a:gd name="T34" fmla="*/ 43 w 103"/>
                    <a:gd name="T35" fmla="*/ 47 h 112"/>
                    <a:gd name="T36" fmla="*/ 41 w 103"/>
                    <a:gd name="T37" fmla="*/ 51 h 112"/>
                    <a:gd name="T38" fmla="*/ 43 w 103"/>
                    <a:gd name="T39" fmla="*/ 54 h 112"/>
                    <a:gd name="T40" fmla="*/ 50 w 103"/>
                    <a:gd name="T41" fmla="*/ 54 h 112"/>
                    <a:gd name="T42" fmla="*/ 74 w 103"/>
                    <a:gd name="T43" fmla="*/ 41 h 112"/>
                    <a:gd name="T44" fmla="*/ 56 w 103"/>
                    <a:gd name="T45" fmla="*/ 62 h 112"/>
                    <a:gd name="T46" fmla="*/ 56 w 103"/>
                    <a:gd name="T47" fmla="*/ 62 h 112"/>
                    <a:gd name="T48" fmla="*/ 55 w 103"/>
                    <a:gd name="T49" fmla="*/ 62 h 112"/>
                    <a:gd name="T50" fmla="*/ 53 w 103"/>
                    <a:gd name="T51" fmla="*/ 66 h 112"/>
                    <a:gd name="T52" fmla="*/ 54 w 103"/>
                    <a:gd name="T53" fmla="*/ 69 h 112"/>
                    <a:gd name="T54" fmla="*/ 61 w 103"/>
                    <a:gd name="T55" fmla="*/ 71 h 112"/>
                    <a:gd name="T56" fmla="*/ 62 w 103"/>
                    <a:gd name="T57" fmla="*/ 70 h 112"/>
                    <a:gd name="T58" fmla="*/ 62 w 103"/>
                    <a:gd name="T59" fmla="*/ 70 h 112"/>
                    <a:gd name="T60" fmla="*/ 62 w 103"/>
                    <a:gd name="T61" fmla="*/ 70 h 112"/>
                    <a:gd name="T62" fmla="*/ 68 w 103"/>
                    <a:gd name="T63" fmla="*/ 65 h 112"/>
                    <a:gd name="T64" fmla="*/ 90 w 103"/>
                    <a:gd name="T65" fmla="*/ 58 h 112"/>
                    <a:gd name="T66" fmla="*/ 61 w 103"/>
                    <a:gd name="T67" fmla="*/ 90 h 112"/>
                    <a:gd name="T68" fmla="*/ 47 w 103"/>
                    <a:gd name="T69" fmla="*/ 103 h 112"/>
                    <a:gd name="T70" fmla="*/ 45 w 103"/>
                    <a:gd name="T71" fmla="*/ 107 h 112"/>
                    <a:gd name="T72" fmla="*/ 46 w 103"/>
                    <a:gd name="T73" fmla="*/ 110 h 112"/>
                    <a:gd name="T74" fmla="*/ 54 w 103"/>
                    <a:gd name="T75" fmla="*/ 110 h 112"/>
                    <a:gd name="T76" fmla="*/ 68 w 103"/>
                    <a:gd name="T77" fmla="*/ 98 h 112"/>
                    <a:gd name="T78" fmla="*/ 103 w 103"/>
                    <a:gd name="T79" fmla="*/ 54 h 112"/>
                    <a:gd name="T80" fmla="*/ 102 w 103"/>
                    <a:gd name="T81" fmla="*/ 50 h 112"/>
                    <a:gd name="T82" fmla="*/ 98 w 103"/>
                    <a:gd name="T83" fmla="*/ 48 h 112"/>
                    <a:gd name="T84" fmla="*/ 82 w 103"/>
                    <a:gd name="T85" fmla="*/ 50 h 112"/>
                    <a:gd name="T86" fmla="*/ 86 w 103"/>
                    <a:gd name="T87" fmla="*/ 36 h 112"/>
                    <a:gd name="T88" fmla="*/ 86 w 103"/>
                    <a:gd name="T89" fmla="*/ 36 h 112"/>
                    <a:gd name="T90" fmla="*/ 81 w 103"/>
                    <a:gd name="T91" fmla="*/ 30 h 112"/>
                    <a:gd name="T92" fmla="*/ 68 w 103"/>
                    <a:gd name="T93" fmla="*/ 33 h 112"/>
                    <a:gd name="T94" fmla="*/ 75 w 103"/>
                    <a:gd name="T95" fmla="*/ 20 h 112"/>
                    <a:gd name="T96" fmla="*/ 76 w 103"/>
                    <a:gd name="T97" fmla="*/ 19 h 112"/>
                    <a:gd name="T98" fmla="*/ 75 w 103"/>
                    <a:gd name="T99" fmla="*/ 16 h 112"/>
                    <a:gd name="T100" fmla="*/ 71 w 103"/>
                    <a:gd name="T101" fmla="*/ 14 h 112"/>
                    <a:gd name="T102" fmla="*/ 57 w 103"/>
                    <a:gd name="T103" fmla="*/ 14 h 112"/>
                    <a:gd name="T104" fmla="*/ 58 w 103"/>
                    <a:gd name="T105" fmla="*/ 7 h 112"/>
                    <a:gd name="T106" fmla="*/ 58 w 103"/>
                    <a:gd name="T107" fmla="*/ 4 h 112"/>
                    <a:gd name="T108" fmla="*/ 56 w 103"/>
                    <a:gd name="T109" fmla="*/ 1 h 112"/>
                    <a:gd name="T110" fmla="*/ 53 w 103"/>
                    <a:gd name="T11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3" h="112">
                      <a:moveTo>
                        <a:pt x="53" y="0"/>
                      </a:moveTo>
                      <a:cubicBezTo>
                        <a:pt x="27" y="3"/>
                        <a:pt x="12" y="27"/>
                        <a:pt x="2" y="42"/>
                      </a:cubicBezTo>
                      <a:cubicBezTo>
                        <a:pt x="0" y="45"/>
                        <a:pt x="1" y="48"/>
                        <a:pt x="3" y="50"/>
                      </a:cubicBezTo>
                      <a:cubicBezTo>
                        <a:pt x="6" y="51"/>
                        <a:pt x="9" y="50"/>
                        <a:pt x="10" y="48"/>
                      </a:cubicBezTo>
                      <a:cubicBezTo>
                        <a:pt x="18" y="36"/>
                        <a:pt x="30" y="18"/>
                        <a:pt x="46" y="12"/>
                      </a:cubicBezTo>
                      <a:cubicBezTo>
                        <a:pt x="46" y="15"/>
                        <a:pt x="44" y="18"/>
                        <a:pt x="42" y="21"/>
                      </a:cubicBezTo>
                      <a:cubicBezTo>
                        <a:pt x="35" y="26"/>
                        <a:pt x="29" y="3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0"/>
                        <a:pt x="23" y="41"/>
                        <a:pt x="23" y="42"/>
                      </a:cubicBezTo>
                      <a:cubicBezTo>
                        <a:pt x="23" y="43"/>
                        <a:pt x="23" y="45"/>
                        <a:pt x="24" y="46"/>
                      </a:cubicBezTo>
                      <a:cubicBezTo>
                        <a:pt x="26" y="48"/>
                        <a:pt x="30" y="48"/>
                        <a:pt x="32" y="4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43" y="35"/>
                        <a:pt x="46" y="32"/>
                        <a:pt x="49" y="29"/>
                      </a:cubicBezTo>
                      <a:cubicBezTo>
                        <a:pt x="53" y="26"/>
                        <a:pt x="57" y="25"/>
                        <a:pt x="61" y="24"/>
                      </a:cubicBezTo>
                      <a:cubicBezTo>
                        <a:pt x="57" y="31"/>
                        <a:pt x="51" y="39"/>
                        <a:pt x="44" y="46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2" y="48"/>
                        <a:pt x="41" y="49"/>
                        <a:pt x="41" y="51"/>
                      </a:cubicBezTo>
                      <a:cubicBezTo>
                        <a:pt x="41" y="52"/>
                        <a:pt x="42" y="53"/>
                        <a:pt x="43" y="54"/>
                      </a:cubicBezTo>
                      <a:cubicBezTo>
                        <a:pt x="45" y="56"/>
                        <a:pt x="48" y="56"/>
                        <a:pt x="50" y="54"/>
                      </a:cubicBezTo>
                      <a:cubicBezTo>
                        <a:pt x="55" y="49"/>
                        <a:pt x="64" y="43"/>
                        <a:pt x="74" y="41"/>
                      </a:cubicBezTo>
                      <a:cubicBezTo>
                        <a:pt x="73" y="49"/>
                        <a:pt x="67" y="55"/>
                        <a:pt x="56" y="62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6" y="62"/>
                        <a:pt x="55" y="62"/>
                        <a:pt x="55" y="62"/>
                      </a:cubicBezTo>
                      <a:cubicBezTo>
                        <a:pt x="54" y="63"/>
                        <a:pt x="53" y="65"/>
                        <a:pt x="53" y="66"/>
                      </a:cubicBezTo>
                      <a:cubicBezTo>
                        <a:pt x="53" y="67"/>
                        <a:pt x="54" y="68"/>
                        <a:pt x="54" y="69"/>
                      </a:cubicBezTo>
                      <a:cubicBezTo>
                        <a:pt x="56" y="71"/>
                        <a:pt x="59" y="72"/>
                        <a:pt x="61" y="71"/>
                      </a:cubicBezTo>
                      <a:cubicBezTo>
                        <a:pt x="61" y="70"/>
                        <a:pt x="61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4" y="68"/>
                        <a:pt x="66" y="67"/>
                        <a:pt x="68" y="65"/>
                      </a:cubicBezTo>
                      <a:cubicBezTo>
                        <a:pt x="74" y="62"/>
                        <a:pt x="82" y="59"/>
                        <a:pt x="90" y="58"/>
                      </a:cubicBezTo>
                      <a:cubicBezTo>
                        <a:pt x="85" y="70"/>
                        <a:pt x="73" y="81"/>
                        <a:pt x="61" y="90"/>
                      </a:cubicBezTo>
                      <a:cubicBezTo>
                        <a:pt x="47" y="103"/>
                        <a:pt x="47" y="103"/>
                        <a:pt x="47" y="103"/>
                      </a:cubicBezTo>
                      <a:cubicBezTo>
                        <a:pt x="46" y="104"/>
                        <a:pt x="45" y="105"/>
                        <a:pt x="45" y="107"/>
                      </a:cubicBezTo>
                      <a:cubicBezTo>
                        <a:pt x="45" y="108"/>
                        <a:pt x="46" y="109"/>
                        <a:pt x="46" y="110"/>
                      </a:cubicBezTo>
                      <a:cubicBezTo>
                        <a:pt x="48" y="112"/>
                        <a:pt x="52" y="112"/>
                        <a:pt x="54" y="110"/>
                      </a:cubicBezTo>
                      <a:cubicBezTo>
                        <a:pt x="68" y="98"/>
                        <a:pt x="68" y="98"/>
                        <a:pt x="68" y="98"/>
                      </a:cubicBezTo>
                      <a:cubicBezTo>
                        <a:pt x="82" y="86"/>
                        <a:pt x="99" y="73"/>
                        <a:pt x="103" y="54"/>
                      </a:cubicBezTo>
                      <a:cubicBezTo>
                        <a:pt x="103" y="52"/>
                        <a:pt x="103" y="51"/>
                        <a:pt x="102" y="50"/>
                      </a:cubicBezTo>
                      <a:cubicBezTo>
                        <a:pt x="101" y="48"/>
                        <a:pt x="100" y="48"/>
                        <a:pt x="98" y="48"/>
                      </a:cubicBezTo>
                      <a:cubicBezTo>
                        <a:pt x="93" y="47"/>
                        <a:pt x="87" y="48"/>
                        <a:pt x="82" y="50"/>
                      </a:cubicBezTo>
                      <a:cubicBezTo>
                        <a:pt x="84" y="45"/>
                        <a:pt x="86" y="41"/>
                        <a:pt x="86" y="36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86" y="33"/>
                        <a:pt x="83" y="31"/>
                        <a:pt x="81" y="30"/>
                      </a:cubicBezTo>
                      <a:cubicBezTo>
                        <a:pt x="76" y="30"/>
                        <a:pt x="72" y="32"/>
                        <a:pt x="68" y="33"/>
                      </a:cubicBezTo>
                      <a:cubicBezTo>
                        <a:pt x="71" y="29"/>
                        <a:pt x="74" y="25"/>
                        <a:pt x="75" y="20"/>
                      </a:cubicBezTo>
                      <a:cubicBezTo>
                        <a:pt x="75" y="20"/>
                        <a:pt x="76" y="19"/>
                        <a:pt x="76" y="19"/>
                      </a:cubicBezTo>
                      <a:cubicBezTo>
                        <a:pt x="76" y="18"/>
                        <a:pt x="75" y="17"/>
                        <a:pt x="75" y="16"/>
                      </a:cubicBezTo>
                      <a:cubicBezTo>
                        <a:pt x="74" y="15"/>
                        <a:pt x="73" y="14"/>
                        <a:pt x="71" y="14"/>
                      </a:cubicBezTo>
                      <a:cubicBezTo>
                        <a:pt x="66" y="13"/>
                        <a:pt x="62" y="13"/>
                        <a:pt x="57" y="14"/>
                      </a:cubicBezTo>
                      <a:cubicBezTo>
                        <a:pt x="58" y="12"/>
                        <a:pt x="58" y="10"/>
                        <a:pt x="58" y="7"/>
                      </a:cubicBezTo>
                      <a:cubicBezTo>
                        <a:pt x="58" y="6"/>
                        <a:pt x="58" y="5"/>
                        <a:pt x="58" y="4"/>
                      </a:cubicBezTo>
                      <a:cubicBezTo>
                        <a:pt x="58" y="3"/>
                        <a:pt x="58" y="2"/>
                        <a:pt x="56" y="1"/>
                      </a:cubicBezTo>
                      <a:cubicBezTo>
                        <a:pt x="55" y="0"/>
                        <a:pt x="54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3" name="Freeform 1598">
                  <a:extLst>
                    <a:ext uri="{FF2B5EF4-FFF2-40B4-BE49-F238E27FC236}">
                      <a16:creationId xmlns:a16="http://schemas.microsoft.com/office/drawing/2014/main" id="{E80F7B8E-A3CE-AC44-A953-F70DF4D44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8" y="2797"/>
                  <a:ext cx="68" cy="94"/>
                </a:xfrm>
                <a:custGeom>
                  <a:avLst/>
                  <a:gdLst>
                    <a:gd name="T0" fmla="*/ 79 w 79"/>
                    <a:gd name="T1" fmla="*/ 57 h 109"/>
                    <a:gd name="T2" fmla="*/ 42 w 79"/>
                    <a:gd name="T3" fmla="*/ 0 h 109"/>
                    <a:gd name="T4" fmla="*/ 57 w 79"/>
                    <a:gd name="T5" fmla="*/ 43 h 109"/>
                    <a:gd name="T6" fmla="*/ 25 w 79"/>
                    <a:gd name="T7" fmla="*/ 10 h 109"/>
                    <a:gd name="T8" fmla="*/ 45 w 79"/>
                    <a:gd name="T9" fmla="*/ 60 h 109"/>
                    <a:gd name="T10" fmla="*/ 15 w 79"/>
                    <a:gd name="T11" fmla="*/ 27 h 109"/>
                    <a:gd name="T12" fmla="*/ 33 w 79"/>
                    <a:gd name="T13" fmla="*/ 68 h 109"/>
                    <a:gd name="T14" fmla="*/ 7 w 79"/>
                    <a:gd name="T15" fmla="*/ 41 h 109"/>
                    <a:gd name="T16" fmla="*/ 38 w 79"/>
                    <a:gd name="T1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109">
                      <a:moveTo>
                        <a:pt x="79" y="57"/>
                      </a:moveTo>
                      <a:cubicBezTo>
                        <a:pt x="77" y="37"/>
                        <a:pt x="65" y="1"/>
                        <a:pt x="42" y="0"/>
                      </a:cubicBezTo>
                      <a:cubicBezTo>
                        <a:pt x="43" y="16"/>
                        <a:pt x="51" y="27"/>
                        <a:pt x="57" y="43"/>
                      </a:cubicBezTo>
                      <a:cubicBezTo>
                        <a:pt x="46" y="30"/>
                        <a:pt x="42" y="14"/>
                        <a:pt x="25" y="10"/>
                      </a:cubicBezTo>
                      <a:cubicBezTo>
                        <a:pt x="25" y="29"/>
                        <a:pt x="39" y="42"/>
                        <a:pt x="45" y="60"/>
                      </a:cubicBezTo>
                      <a:cubicBezTo>
                        <a:pt x="35" y="48"/>
                        <a:pt x="31" y="28"/>
                        <a:pt x="15" y="27"/>
                      </a:cubicBezTo>
                      <a:cubicBezTo>
                        <a:pt x="15" y="42"/>
                        <a:pt x="24" y="56"/>
                        <a:pt x="33" y="68"/>
                      </a:cubicBezTo>
                      <a:cubicBezTo>
                        <a:pt x="25" y="58"/>
                        <a:pt x="17" y="48"/>
                        <a:pt x="7" y="41"/>
                      </a:cubicBezTo>
                      <a:cubicBezTo>
                        <a:pt x="0" y="62"/>
                        <a:pt x="45" y="99"/>
                        <a:pt x="38" y="109"/>
                      </a:cubicBezTo>
                    </a:path>
                  </a:pathLst>
                </a:custGeom>
                <a:solidFill>
                  <a:srgbClr val="EB9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4" name="Freeform 1599">
                  <a:extLst>
                    <a:ext uri="{FF2B5EF4-FFF2-40B4-BE49-F238E27FC236}">
                      <a16:creationId xmlns:a16="http://schemas.microsoft.com/office/drawing/2014/main" id="{07ADBEE6-7988-9349-BBB9-FA61E97B2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5" y="2792"/>
                  <a:ext cx="75" cy="103"/>
                </a:xfrm>
                <a:custGeom>
                  <a:avLst/>
                  <a:gdLst>
                    <a:gd name="T0" fmla="*/ 41 w 87"/>
                    <a:gd name="T1" fmla="*/ 1 h 119"/>
                    <a:gd name="T2" fmla="*/ 40 w 87"/>
                    <a:gd name="T3" fmla="*/ 5 h 119"/>
                    <a:gd name="T4" fmla="*/ 40 w 87"/>
                    <a:gd name="T5" fmla="*/ 5 h 119"/>
                    <a:gd name="T6" fmla="*/ 42 w 87"/>
                    <a:gd name="T7" fmla="*/ 17 h 119"/>
                    <a:gd name="T8" fmla="*/ 29 w 87"/>
                    <a:gd name="T9" fmla="*/ 10 h 119"/>
                    <a:gd name="T10" fmla="*/ 25 w 87"/>
                    <a:gd name="T11" fmla="*/ 11 h 119"/>
                    <a:gd name="T12" fmla="*/ 23 w 87"/>
                    <a:gd name="T13" fmla="*/ 15 h 119"/>
                    <a:gd name="T14" fmla="*/ 23 w 87"/>
                    <a:gd name="T15" fmla="*/ 16 h 119"/>
                    <a:gd name="T16" fmla="*/ 26 w 87"/>
                    <a:gd name="T17" fmla="*/ 29 h 119"/>
                    <a:gd name="T18" fmla="*/ 18 w 87"/>
                    <a:gd name="T19" fmla="*/ 27 h 119"/>
                    <a:gd name="T20" fmla="*/ 14 w 87"/>
                    <a:gd name="T21" fmla="*/ 29 h 119"/>
                    <a:gd name="T22" fmla="*/ 12 w 87"/>
                    <a:gd name="T23" fmla="*/ 32 h 119"/>
                    <a:gd name="T24" fmla="*/ 12 w 87"/>
                    <a:gd name="T25" fmla="*/ 33 h 119"/>
                    <a:gd name="T26" fmla="*/ 14 w 87"/>
                    <a:gd name="T27" fmla="*/ 42 h 119"/>
                    <a:gd name="T28" fmla="*/ 13 w 87"/>
                    <a:gd name="T29" fmla="*/ 41 h 119"/>
                    <a:gd name="T30" fmla="*/ 9 w 87"/>
                    <a:gd name="T31" fmla="*/ 41 h 119"/>
                    <a:gd name="T32" fmla="*/ 5 w 87"/>
                    <a:gd name="T33" fmla="*/ 44 h 119"/>
                    <a:gd name="T34" fmla="*/ 25 w 87"/>
                    <a:gd name="T35" fmla="*/ 91 h 119"/>
                    <a:gd name="T36" fmla="*/ 37 w 87"/>
                    <a:gd name="T37" fmla="*/ 111 h 119"/>
                    <a:gd name="T38" fmla="*/ 37 w 87"/>
                    <a:gd name="T39" fmla="*/ 111 h 119"/>
                    <a:gd name="T40" fmla="*/ 39 w 87"/>
                    <a:gd name="T41" fmla="*/ 118 h 119"/>
                    <a:gd name="T42" fmla="*/ 45 w 87"/>
                    <a:gd name="T43" fmla="*/ 116 h 119"/>
                    <a:gd name="T44" fmla="*/ 47 w 87"/>
                    <a:gd name="T45" fmla="*/ 111 h 119"/>
                    <a:gd name="T46" fmla="*/ 33 w 87"/>
                    <a:gd name="T47" fmla="*/ 85 h 119"/>
                    <a:gd name="T48" fmla="*/ 16 w 87"/>
                    <a:gd name="T49" fmla="*/ 58 h 119"/>
                    <a:gd name="T50" fmla="*/ 28 w 87"/>
                    <a:gd name="T51" fmla="*/ 71 h 119"/>
                    <a:gd name="T52" fmla="*/ 32 w 87"/>
                    <a:gd name="T53" fmla="*/ 76 h 119"/>
                    <a:gd name="T54" fmla="*/ 39 w 87"/>
                    <a:gd name="T55" fmla="*/ 77 h 119"/>
                    <a:gd name="T56" fmla="*/ 41 w 87"/>
                    <a:gd name="T57" fmla="*/ 73 h 119"/>
                    <a:gd name="T58" fmla="*/ 40 w 87"/>
                    <a:gd name="T59" fmla="*/ 70 h 119"/>
                    <a:gd name="T60" fmla="*/ 24 w 87"/>
                    <a:gd name="T61" fmla="*/ 40 h 119"/>
                    <a:gd name="T62" fmla="*/ 36 w 87"/>
                    <a:gd name="T63" fmla="*/ 55 h 119"/>
                    <a:gd name="T64" fmla="*/ 44 w 87"/>
                    <a:gd name="T65" fmla="*/ 68 h 119"/>
                    <a:gd name="T66" fmla="*/ 51 w 87"/>
                    <a:gd name="T67" fmla="*/ 70 h 119"/>
                    <a:gd name="T68" fmla="*/ 53 w 87"/>
                    <a:gd name="T69" fmla="*/ 65 h 119"/>
                    <a:gd name="T70" fmla="*/ 53 w 87"/>
                    <a:gd name="T71" fmla="*/ 63 h 119"/>
                    <a:gd name="T72" fmla="*/ 44 w 87"/>
                    <a:gd name="T73" fmla="*/ 45 h 119"/>
                    <a:gd name="T74" fmla="*/ 35 w 87"/>
                    <a:gd name="T75" fmla="*/ 24 h 119"/>
                    <a:gd name="T76" fmla="*/ 48 w 87"/>
                    <a:gd name="T77" fmla="*/ 39 h 119"/>
                    <a:gd name="T78" fmla="*/ 56 w 87"/>
                    <a:gd name="T79" fmla="*/ 51 h 119"/>
                    <a:gd name="T80" fmla="*/ 63 w 87"/>
                    <a:gd name="T81" fmla="*/ 52 h 119"/>
                    <a:gd name="T82" fmla="*/ 65 w 87"/>
                    <a:gd name="T83" fmla="*/ 48 h 119"/>
                    <a:gd name="T84" fmla="*/ 65 w 87"/>
                    <a:gd name="T85" fmla="*/ 46 h 119"/>
                    <a:gd name="T86" fmla="*/ 59 w 87"/>
                    <a:gd name="T87" fmla="*/ 32 h 119"/>
                    <a:gd name="T88" fmla="*/ 51 w 87"/>
                    <a:gd name="T89" fmla="*/ 12 h 119"/>
                    <a:gd name="T90" fmla="*/ 77 w 87"/>
                    <a:gd name="T91" fmla="*/ 63 h 119"/>
                    <a:gd name="T92" fmla="*/ 82 w 87"/>
                    <a:gd name="T93" fmla="*/ 68 h 119"/>
                    <a:gd name="T94" fmla="*/ 87 w 87"/>
                    <a:gd name="T95" fmla="*/ 62 h 119"/>
                    <a:gd name="T96" fmla="*/ 45 w 87"/>
                    <a:gd name="T97" fmla="*/ 0 h 119"/>
                    <a:gd name="T98" fmla="*/ 41 w 87"/>
                    <a:gd name="T9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7" h="119">
                      <a:moveTo>
                        <a:pt x="41" y="1"/>
                      </a:moveTo>
                      <a:cubicBezTo>
                        <a:pt x="40" y="2"/>
                        <a:pt x="40" y="4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9"/>
                        <a:pt x="41" y="13"/>
                        <a:pt x="42" y="17"/>
                      </a:cubicBezTo>
                      <a:cubicBezTo>
                        <a:pt x="38" y="14"/>
                        <a:pt x="34" y="11"/>
                        <a:pt x="29" y="10"/>
                      </a:cubicBezTo>
                      <a:cubicBezTo>
                        <a:pt x="28" y="10"/>
                        <a:pt x="26" y="10"/>
                        <a:pt x="25" y="11"/>
                      </a:cubicBezTo>
                      <a:cubicBezTo>
                        <a:pt x="24" y="12"/>
                        <a:pt x="23" y="13"/>
                        <a:pt x="23" y="15"/>
                      </a:cubicBezTo>
                      <a:cubicBezTo>
                        <a:pt x="23" y="15"/>
                        <a:pt x="23" y="16"/>
                        <a:pt x="23" y="16"/>
                      </a:cubicBezTo>
                      <a:cubicBezTo>
                        <a:pt x="23" y="21"/>
                        <a:pt x="24" y="25"/>
                        <a:pt x="26" y="29"/>
                      </a:cubicBezTo>
                      <a:cubicBezTo>
                        <a:pt x="23" y="28"/>
                        <a:pt x="21" y="27"/>
                        <a:pt x="18" y="27"/>
                      </a:cubicBezTo>
                      <a:cubicBezTo>
                        <a:pt x="16" y="27"/>
                        <a:pt x="15" y="28"/>
                        <a:pt x="14" y="29"/>
                      </a:cubicBezTo>
                      <a:cubicBezTo>
                        <a:pt x="13" y="30"/>
                        <a:pt x="12" y="31"/>
                        <a:pt x="12" y="32"/>
                      </a:cubicBezTo>
                      <a:cubicBezTo>
                        <a:pt x="12" y="32"/>
                        <a:pt x="12" y="32"/>
                        <a:pt x="12" y="33"/>
                      </a:cubicBezTo>
                      <a:cubicBezTo>
                        <a:pt x="13" y="36"/>
                        <a:pt x="13" y="39"/>
                        <a:pt x="14" y="42"/>
                      </a:cubicBezTo>
                      <a:cubicBezTo>
                        <a:pt x="14" y="42"/>
                        <a:pt x="14" y="42"/>
                        <a:pt x="13" y="41"/>
                      </a:cubicBezTo>
                      <a:cubicBezTo>
                        <a:pt x="12" y="41"/>
                        <a:pt x="10" y="40"/>
                        <a:pt x="9" y="41"/>
                      </a:cubicBezTo>
                      <a:cubicBezTo>
                        <a:pt x="7" y="41"/>
                        <a:pt x="6" y="42"/>
                        <a:pt x="5" y="44"/>
                      </a:cubicBezTo>
                      <a:cubicBezTo>
                        <a:pt x="0" y="58"/>
                        <a:pt x="13" y="76"/>
                        <a:pt x="25" y="91"/>
                      </a:cubicBezTo>
                      <a:cubicBezTo>
                        <a:pt x="29" y="98"/>
                        <a:pt x="37" y="108"/>
                        <a:pt x="37" y="111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6" y="113"/>
                        <a:pt x="36" y="116"/>
                        <a:pt x="39" y="118"/>
                      </a:cubicBezTo>
                      <a:cubicBezTo>
                        <a:pt x="41" y="119"/>
                        <a:pt x="44" y="119"/>
                        <a:pt x="45" y="116"/>
                      </a:cubicBezTo>
                      <a:cubicBezTo>
                        <a:pt x="46" y="115"/>
                        <a:pt x="47" y="113"/>
                        <a:pt x="47" y="111"/>
                      </a:cubicBezTo>
                      <a:cubicBezTo>
                        <a:pt x="47" y="104"/>
                        <a:pt x="41" y="96"/>
                        <a:pt x="33" y="85"/>
                      </a:cubicBezTo>
                      <a:cubicBezTo>
                        <a:pt x="27" y="77"/>
                        <a:pt x="19" y="66"/>
                        <a:pt x="16" y="58"/>
                      </a:cubicBezTo>
                      <a:cubicBezTo>
                        <a:pt x="20" y="62"/>
                        <a:pt x="24" y="66"/>
                        <a:pt x="28" y="71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34" y="78"/>
                        <a:pt x="37" y="79"/>
                        <a:pt x="39" y="77"/>
                      </a:cubicBezTo>
                      <a:cubicBezTo>
                        <a:pt x="41" y="76"/>
                        <a:pt x="41" y="75"/>
                        <a:pt x="41" y="73"/>
                      </a:cubicBezTo>
                      <a:cubicBezTo>
                        <a:pt x="41" y="72"/>
                        <a:pt x="41" y="71"/>
                        <a:pt x="40" y="70"/>
                      </a:cubicBezTo>
                      <a:cubicBezTo>
                        <a:pt x="33" y="60"/>
                        <a:pt x="27" y="50"/>
                        <a:pt x="24" y="40"/>
                      </a:cubicBezTo>
                      <a:cubicBezTo>
                        <a:pt x="28" y="43"/>
                        <a:pt x="32" y="48"/>
                        <a:pt x="36" y="55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6" y="70"/>
                        <a:pt x="49" y="71"/>
                        <a:pt x="51" y="70"/>
                      </a:cubicBezTo>
                      <a:cubicBezTo>
                        <a:pt x="53" y="69"/>
                        <a:pt x="53" y="67"/>
                        <a:pt x="53" y="65"/>
                      </a:cubicBezTo>
                      <a:cubicBezTo>
                        <a:pt x="53" y="64"/>
                        <a:pt x="53" y="64"/>
                        <a:pt x="53" y="63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0" y="38"/>
                        <a:pt x="37" y="31"/>
                        <a:pt x="35" y="24"/>
                      </a:cubicBezTo>
                      <a:cubicBezTo>
                        <a:pt x="40" y="27"/>
                        <a:pt x="43" y="33"/>
                        <a:pt x="48" y="39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8" y="53"/>
                        <a:pt x="61" y="54"/>
                        <a:pt x="63" y="52"/>
                      </a:cubicBezTo>
                      <a:cubicBezTo>
                        <a:pt x="64" y="52"/>
                        <a:pt x="65" y="50"/>
                        <a:pt x="65" y="48"/>
                      </a:cubicBezTo>
                      <a:cubicBezTo>
                        <a:pt x="65" y="47"/>
                        <a:pt x="65" y="47"/>
                        <a:pt x="65" y="46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5" y="25"/>
                        <a:pt x="53" y="19"/>
                        <a:pt x="51" y="12"/>
                      </a:cubicBezTo>
                      <a:cubicBezTo>
                        <a:pt x="67" y="19"/>
                        <a:pt x="76" y="47"/>
                        <a:pt x="77" y="63"/>
                      </a:cubicBezTo>
                      <a:cubicBezTo>
                        <a:pt x="77" y="66"/>
                        <a:pt x="79" y="68"/>
                        <a:pt x="82" y="68"/>
                      </a:cubicBezTo>
                      <a:cubicBezTo>
                        <a:pt x="85" y="67"/>
                        <a:pt x="87" y="65"/>
                        <a:pt x="87" y="62"/>
                      </a:cubicBezTo>
                      <a:cubicBezTo>
                        <a:pt x="85" y="37"/>
                        <a:pt x="71" y="1"/>
                        <a:pt x="45" y="0"/>
                      </a:cubicBezTo>
                      <a:cubicBezTo>
                        <a:pt x="44" y="0"/>
                        <a:pt x="42" y="0"/>
                        <a:pt x="4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5" name="Freeform 1600">
                  <a:extLst>
                    <a:ext uri="{FF2B5EF4-FFF2-40B4-BE49-F238E27FC236}">
                      <a16:creationId xmlns:a16="http://schemas.microsoft.com/office/drawing/2014/main" id="{78ED6F30-B3B4-5149-9793-DC96C458E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3032"/>
                  <a:ext cx="28" cy="215"/>
                </a:xfrm>
                <a:custGeom>
                  <a:avLst/>
                  <a:gdLst>
                    <a:gd name="T0" fmla="*/ 21 w 32"/>
                    <a:gd name="T1" fmla="*/ 4 h 250"/>
                    <a:gd name="T2" fmla="*/ 12 w 32"/>
                    <a:gd name="T3" fmla="*/ 93 h 250"/>
                    <a:gd name="T4" fmla="*/ 11 w 32"/>
                    <a:gd name="T5" fmla="*/ 135 h 250"/>
                    <a:gd name="T6" fmla="*/ 0 w 32"/>
                    <a:gd name="T7" fmla="*/ 245 h 250"/>
                    <a:gd name="T8" fmla="*/ 5 w 32"/>
                    <a:gd name="T9" fmla="*/ 250 h 250"/>
                    <a:gd name="T10" fmla="*/ 10 w 32"/>
                    <a:gd name="T11" fmla="*/ 246 h 250"/>
                    <a:gd name="T12" fmla="*/ 21 w 32"/>
                    <a:gd name="T13" fmla="*/ 136 h 250"/>
                    <a:gd name="T14" fmla="*/ 22 w 32"/>
                    <a:gd name="T15" fmla="*/ 93 h 250"/>
                    <a:gd name="T16" fmla="*/ 31 w 32"/>
                    <a:gd name="T17" fmla="*/ 8 h 250"/>
                    <a:gd name="T18" fmla="*/ 28 w 32"/>
                    <a:gd name="T19" fmla="*/ 2 h 250"/>
                    <a:gd name="T20" fmla="*/ 21 w 32"/>
                    <a:gd name="T21" fmla="*/ 4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250">
                      <a:moveTo>
                        <a:pt x="21" y="4"/>
                      </a:moveTo>
                      <a:cubicBezTo>
                        <a:pt x="11" y="26"/>
                        <a:pt x="11" y="60"/>
                        <a:pt x="12" y="93"/>
                      </a:cubicBezTo>
                      <a:cubicBezTo>
                        <a:pt x="11" y="135"/>
                        <a:pt x="11" y="135"/>
                        <a:pt x="11" y="135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0" y="247"/>
                        <a:pt x="2" y="250"/>
                        <a:pt x="5" y="250"/>
                      </a:cubicBezTo>
                      <a:cubicBezTo>
                        <a:pt x="8" y="250"/>
                        <a:pt x="10" y="248"/>
                        <a:pt x="10" y="246"/>
                      </a:cubicBezTo>
                      <a:cubicBezTo>
                        <a:pt x="21" y="136"/>
                        <a:pt x="21" y="136"/>
                        <a:pt x="21" y="13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63"/>
                        <a:pt x="22" y="28"/>
                        <a:pt x="31" y="8"/>
                      </a:cubicBezTo>
                      <a:cubicBezTo>
                        <a:pt x="32" y="6"/>
                        <a:pt x="31" y="3"/>
                        <a:pt x="28" y="2"/>
                      </a:cubicBezTo>
                      <a:cubicBezTo>
                        <a:pt x="25" y="0"/>
                        <a:pt x="22" y="2"/>
                        <a:pt x="2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6" name="Freeform 1601">
                  <a:extLst>
                    <a:ext uri="{FF2B5EF4-FFF2-40B4-BE49-F238E27FC236}">
                      <a16:creationId xmlns:a16="http://schemas.microsoft.com/office/drawing/2014/main" id="{87D4ED00-A8BD-154A-A433-E4B68F5A9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3" y="3031"/>
                  <a:ext cx="26" cy="226"/>
                </a:xfrm>
                <a:custGeom>
                  <a:avLst/>
                  <a:gdLst>
                    <a:gd name="T0" fmla="*/ 6 w 30"/>
                    <a:gd name="T1" fmla="*/ 0 h 262"/>
                    <a:gd name="T2" fmla="*/ 0 w 30"/>
                    <a:gd name="T3" fmla="*/ 6 h 262"/>
                    <a:gd name="T4" fmla="*/ 9 w 30"/>
                    <a:gd name="T5" fmla="*/ 155 h 262"/>
                    <a:gd name="T6" fmla="*/ 10 w 30"/>
                    <a:gd name="T7" fmla="*/ 186 h 262"/>
                    <a:gd name="T8" fmla="*/ 21 w 30"/>
                    <a:gd name="T9" fmla="*/ 260 h 262"/>
                    <a:gd name="T10" fmla="*/ 28 w 30"/>
                    <a:gd name="T11" fmla="*/ 260 h 262"/>
                    <a:gd name="T12" fmla="*/ 28 w 30"/>
                    <a:gd name="T13" fmla="*/ 252 h 262"/>
                    <a:gd name="T14" fmla="*/ 20 w 30"/>
                    <a:gd name="T15" fmla="*/ 185 h 262"/>
                    <a:gd name="T16" fmla="*/ 19 w 30"/>
                    <a:gd name="T17" fmla="*/ 154 h 262"/>
                    <a:gd name="T18" fmla="*/ 11 w 30"/>
                    <a:gd name="T19" fmla="*/ 6 h 262"/>
                    <a:gd name="T20" fmla="*/ 6 w 30"/>
                    <a:gd name="T21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26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1" y="54"/>
                        <a:pt x="3" y="97"/>
                        <a:pt x="9" y="155"/>
                      </a:cubicBezTo>
                      <a:cubicBezTo>
                        <a:pt x="10" y="186"/>
                        <a:pt x="10" y="186"/>
                        <a:pt x="10" y="186"/>
                      </a:cubicBezTo>
                      <a:cubicBezTo>
                        <a:pt x="11" y="226"/>
                        <a:pt x="12" y="253"/>
                        <a:pt x="21" y="260"/>
                      </a:cubicBezTo>
                      <a:cubicBezTo>
                        <a:pt x="23" y="262"/>
                        <a:pt x="26" y="262"/>
                        <a:pt x="28" y="260"/>
                      </a:cubicBezTo>
                      <a:cubicBezTo>
                        <a:pt x="30" y="257"/>
                        <a:pt x="30" y="254"/>
                        <a:pt x="28" y="252"/>
                      </a:cubicBezTo>
                      <a:cubicBezTo>
                        <a:pt x="22" y="247"/>
                        <a:pt x="21" y="207"/>
                        <a:pt x="20" y="185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3" y="96"/>
                        <a:pt x="11" y="53"/>
                        <a:pt x="11" y="6"/>
                      </a:cubicBezTo>
                      <a:cubicBezTo>
                        <a:pt x="11" y="3"/>
                        <a:pt x="8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7" name="Freeform 1602">
                  <a:extLst>
                    <a:ext uri="{FF2B5EF4-FFF2-40B4-BE49-F238E27FC236}">
                      <a16:creationId xmlns:a16="http://schemas.microsoft.com/office/drawing/2014/main" id="{359C25D6-5D27-0C42-8BED-A44C28185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" y="2146"/>
                  <a:ext cx="50" cy="32"/>
                </a:xfrm>
                <a:custGeom>
                  <a:avLst/>
                  <a:gdLst>
                    <a:gd name="T0" fmla="*/ 1 w 58"/>
                    <a:gd name="T1" fmla="*/ 19 h 37"/>
                    <a:gd name="T2" fmla="*/ 5 w 58"/>
                    <a:gd name="T3" fmla="*/ 25 h 37"/>
                    <a:gd name="T4" fmla="*/ 11 w 58"/>
                    <a:gd name="T5" fmla="*/ 22 h 37"/>
                    <a:gd name="T6" fmla="*/ 32 w 58"/>
                    <a:gd name="T7" fmla="*/ 13 h 37"/>
                    <a:gd name="T8" fmla="*/ 47 w 58"/>
                    <a:gd name="T9" fmla="*/ 31 h 37"/>
                    <a:gd name="T10" fmla="*/ 52 w 58"/>
                    <a:gd name="T11" fmla="*/ 37 h 37"/>
                    <a:gd name="T12" fmla="*/ 57 w 58"/>
                    <a:gd name="T13" fmla="*/ 32 h 37"/>
                    <a:gd name="T14" fmla="*/ 34 w 58"/>
                    <a:gd name="T15" fmla="*/ 3 h 37"/>
                    <a:gd name="T16" fmla="*/ 1 w 58"/>
                    <a:gd name="T17" fmla="*/ 1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37">
                      <a:moveTo>
                        <a:pt x="1" y="19"/>
                      </a:moveTo>
                      <a:cubicBezTo>
                        <a:pt x="0" y="22"/>
                        <a:pt x="2" y="24"/>
                        <a:pt x="5" y="25"/>
                      </a:cubicBezTo>
                      <a:cubicBezTo>
                        <a:pt x="7" y="26"/>
                        <a:pt x="10" y="24"/>
                        <a:pt x="11" y="22"/>
                      </a:cubicBezTo>
                      <a:cubicBezTo>
                        <a:pt x="13" y="14"/>
                        <a:pt x="23" y="11"/>
                        <a:pt x="32" y="13"/>
                      </a:cubicBezTo>
                      <a:cubicBezTo>
                        <a:pt x="36" y="13"/>
                        <a:pt x="48" y="17"/>
                        <a:pt x="47" y="31"/>
                      </a:cubicBezTo>
                      <a:cubicBezTo>
                        <a:pt x="47" y="34"/>
                        <a:pt x="49" y="37"/>
                        <a:pt x="52" y="37"/>
                      </a:cubicBezTo>
                      <a:cubicBezTo>
                        <a:pt x="54" y="37"/>
                        <a:pt x="57" y="35"/>
                        <a:pt x="57" y="32"/>
                      </a:cubicBezTo>
                      <a:cubicBezTo>
                        <a:pt x="58" y="17"/>
                        <a:pt x="49" y="5"/>
                        <a:pt x="34" y="3"/>
                      </a:cubicBezTo>
                      <a:cubicBezTo>
                        <a:pt x="21" y="0"/>
                        <a:pt x="5" y="5"/>
                        <a:pt x="1" y="19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8" name="Freeform 1603">
                  <a:extLst>
                    <a:ext uri="{FF2B5EF4-FFF2-40B4-BE49-F238E27FC236}">
                      <a16:creationId xmlns:a16="http://schemas.microsoft.com/office/drawing/2014/main" id="{60606738-BB69-884C-87F8-A730B57C1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2135"/>
                  <a:ext cx="50" cy="33"/>
                </a:xfrm>
                <a:custGeom>
                  <a:avLst/>
                  <a:gdLst>
                    <a:gd name="T0" fmla="*/ 23 w 57"/>
                    <a:gd name="T1" fmla="*/ 3 h 38"/>
                    <a:gd name="T2" fmla="*/ 0 w 57"/>
                    <a:gd name="T3" fmla="*/ 32 h 38"/>
                    <a:gd name="T4" fmla="*/ 4 w 57"/>
                    <a:gd name="T5" fmla="*/ 37 h 38"/>
                    <a:gd name="T6" fmla="*/ 10 w 57"/>
                    <a:gd name="T7" fmla="*/ 33 h 38"/>
                    <a:gd name="T8" fmla="*/ 25 w 57"/>
                    <a:gd name="T9" fmla="*/ 13 h 38"/>
                    <a:gd name="T10" fmla="*/ 46 w 57"/>
                    <a:gd name="T11" fmla="*/ 25 h 38"/>
                    <a:gd name="T12" fmla="*/ 53 w 57"/>
                    <a:gd name="T13" fmla="*/ 28 h 38"/>
                    <a:gd name="T14" fmla="*/ 55 w 57"/>
                    <a:gd name="T15" fmla="*/ 21 h 38"/>
                    <a:gd name="T16" fmla="*/ 23 w 57"/>
                    <a:gd name="T17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38">
                      <a:moveTo>
                        <a:pt x="23" y="3"/>
                      </a:moveTo>
                      <a:cubicBezTo>
                        <a:pt x="10" y="6"/>
                        <a:pt x="1" y="17"/>
                        <a:pt x="0" y="32"/>
                      </a:cubicBezTo>
                      <a:cubicBezTo>
                        <a:pt x="0" y="35"/>
                        <a:pt x="2" y="37"/>
                        <a:pt x="4" y="37"/>
                      </a:cubicBezTo>
                      <a:cubicBezTo>
                        <a:pt x="7" y="38"/>
                        <a:pt x="10" y="35"/>
                        <a:pt x="10" y="33"/>
                      </a:cubicBezTo>
                      <a:cubicBezTo>
                        <a:pt x="11" y="22"/>
                        <a:pt x="17" y="15"/>
                        <a:pt x="25" y="13"/>
                      </a:cubicBezTo>
                      <a:cubicBezTo>
                        <a:pt x="32" y="12"/>
                        <a:pt x="41" y="14"/>
                        <a:pt x="46" y="25"/>
                      </a:cubicBezTo>
                      <a:cubicBezTo>
                        <a:pt x="48" y="28"/>
                        <a:pt x="51" y="29"/>
                        <a:pt x="53" y="28"/>
                      </a:cubicBezTo>
                      <a:cubicBezTo>
                        <a:pt x="56" y="26"/>
                        <a:pt x="57" y="23"/>
                        <a:pt x="55" y="21"/>
                      </a:cubicBezTo>
                      <a:cubicBezTo>
                        <a:pt x="49" y="7"/>
                        <a:pt x="36" y="0"/>
                        <a:pt x="23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59" name="Freeform 1604">
                  <a:extLst>
                    <a:ext uri="{FF2B5EF4-FFF2-40B4-BE49-F238E27FC236}">
                      <a16:creationId xmlns:a16="http://schemas.microsoft.com/office/drawing/2014/main" id="{E637EA2E-65DD-FA4D-9087-E32F277E3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3" y="2528"/>
                  <a:ext cx="213" cy="518"/>
                </a:xfrm>
                <a:custGeom>
                  <a:avLst/>
                  <a:gdLst>
                    <a:gd name="T0" fmla="*/ 119 w 247"/>
                    <a:gd name="T1" fmla="*/ 0 h 600"/>
                    <a:gd name="T2" fmla="*/ 116 w 247"/>
                    <a:gd name="T3" fmla="*/ 6 h 600"/>
                    <a:gd name="T4" fmla="*/ 83 w 247"/>
                    <a:gd name="T5" fmla="*/ 128 h 600"/>
                    <a:gd name="T6" fmla="*/ 33 w 247"/>
                    <a:gd name="T7" fmla="*/ 316 h 600"/>
                    <a:gd name="T8" fmla="*/ 38 w 247"/>
                    <a:gd name="T9" fmla="*/ 566 h 600"/>
                    <a:gd name="T10" fmla="*/ 81 w 247"/>
                    <a:gd name="T11" fmla="*/ 600 h 600"/>
                    <a:gd name="T12" fmla="*/ 246 w 247"/>
                    <a:gd name="T13" fmla="*/ 395 h 600"/>
                    <a:gd name="T14" fmla="*/ 245 w 247"/>
                    <a:gd name="T15" fmla="*/ 390 h 600"/>
                    <a:gd name="T16" fmla="*/ 226 w 247"/>
                    <a:gd name="T17" fmla="*/ 363 h 600"/>
                    <a:gd name="T18" fmla="*/ 199 w 247"/>
                    <a:gd name="T19" fmla="*/ 328 h 600"/>
                    <a:gd name="T20" fmla="*/ 194 w 247"/>
                    <a:gd name="T21" fmla="*/ 326 h 600"/>
                    <a:gd name="T22" fmla="*/ 190 w 247"/>
                    <a:gd name="T23" fmla="*/ 329 h 600"/>
                    <a:gd name="T24" fmla="*/ 113 w 247"/>
                    <a:gd name="T25" fmla="*/ 430 h 600"/>
                    <a:gd name="T26" fmla="*/ 101 w 247"/>
                    <a:gd name="T27" fmla="*/ 444 h 600"/>
                    <a:gd name="T28" fmla="*/ 102 w 247"/>
                    <a:gd name="T29" fmla="*/ 451 h 600"/>
                    <a:gd name="T30" fmla="*/ 109 w 247"/>
                    <a:gd name="T31" fmla="*/ 450 h 600"/>
                    <a:gd name="T32" fmla="*/ 121 w 247"/>
                    <a:gd name="T33" fmla="*/ 437 h 600"/>
                    <a:gd name="T34" fmla="*/ 195 w 247"/>
                    <a:gd name="T35" fmla="*/ 340 h 600"/>
                    <a:gd name="T36" fmla="*/ 217 w 247"/>
                    <a:gd name="T37" fmla="*/ 369 h 600"/>
                    <a:gd name="T38" fmla="*/ 235 w 247"/>
                    <a:gd name="T39" fmla="*/ 394 h 600"/>
                    <a:gd name="T40" fmla="*/ 81 w 247"/>
                    <a:gd name="T41" fmla="*/ 589 h 600"/>
                    <a:gd name="T42" fmla="*/ 47 w 247"/>
                    <a:gd name="T43" fmla="*/ 561 h 600"/>
                    <a:gd name="T44" fmla="*/ 43 w 247"/>
                    <a:gd name="T45" fmla="*/ 319 h 600"/>
                    <a:gd name="T46" fmla="*/ 93 w 247"/>
                    <a:gd name="T47" fmla="*/ 131 h 600"/>
                    <a:gd name="T48" fmla="*/ 125 w 247"/>
                    <a:gd name="T49" fmla="*/ 2 h 600"/>
                    <a:gd name="T50" fmla="*/ 119 w 247"/>
                    <a:gd name="T51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7" h="600">
                      <a:moveTo>
                        <a:pt x="119" y="0"/>
                      </a:moveTo>
                      <a:cubicBezTo>
                        <a:pt x="117" y="1"/>
                        <a:pt x="116" y="3"/>
                        <a:pt x="116" y="6"/>
                      </a:cubicBezTo>
                      <a:cubicBezTo>
                        <a:pt x="116" y="8"/>
                        <a:pt x="112" y="25"/>
                        <a:pt x="83" y="128"/>
                      </a:cubicBezTo>
                      <a:cubicBezTo>
                        <a:pt x="67" y="185"/>
                        <a:pt x="51" y="244"/>
                        <a:pt x="33" y="316"/>
                      </a:cubicBezTo>
                      <a:cubicBezTo>
                        <a:pt x="14" y="388"/>
                        <a:pt x="0" y="490"/>
                        <a:pt x="38" y="566"/>
                      </a:cubicBezTo>
                      <a:cubicBezTo>
                        <a:pt x="49" y="588"/>
                        <a:pt x="64" y="600"/>
                        <a:pt x="81" y="600"/>
                      </a:cubicBezTo>
                      <a:cubicBezTo>
                        <a:pt x="134" y="600"/>
                        <a:pt x="200" y="489"/>
                        <a:pt x="246" y="395"/>
                      </a:cubicBezTo>
                      <a:cubicBezTo>
                        <a:pt x="247" y="394"/>
                        <a:pt x="246" y="392"/>
                        <a:pt x="245" y="390"/>
                      </a:cubicBezTo>
                      <a:cubicBezTo>
                        <a:pt x="226" y="363"/>
                        <a:pt x="226" y="363"/>
                        <a:pt x="226" y="363"/>
                      </a:cubicBezTo>
                      <a:cubicBezTo>
                        <a:pt x="217" y="351"/>
                        <a:pt x="208" y="338"/>
                        <a:pt x="199" y="328"/>
                      </a:cubicBezTo>
                      <a:cubicBezTo>
                        <a:pt x="198" y="327"/>
                        <a:pt x="196" y="326"/>
                        <a:pt x="194" y="326"/>
                      </a:cubicBezTo>
                      <a:cubicBezTo>
                        <a:pt x="193" y="326"/>
                        <a:pt x="191" y="327"/>
                        <a:pt x="190" y="329"/>
                      </a:cubicBezTo>
                      <a:cubicBezTo>
                        <a:pt x="172" y="361"/>
                        <a:pt x="138" y="401"/>
                        <a:pt x="113" y="430"/>
                      </a:cubicBezTo>
                      <a:cubicBezTo>
                        <a:pt x="101" y="444"/>
                        <a:pt x="101" y="444"/>
                        <a:pt x="101" y="444"/>
                      </a:cubicBezTo>
                      <a:cubicBezTo>
                        <a:pt x="100" y="446"/>
                        <a:pt x="100" y="449"/>
                        <a:pt x="102" y="451"/>
                      </a:cubicBezTo>
                      <a:cubicBezTo>
                        <a:pt x="104" y="453"/>
                        <a:pt x="107" y="452"/>
                        <a:pt x="109" y="450"/>
                      </a:cubicBezTo>
                      <a:cubicBezTo>
                        <a:pt x="121" y="437"/>
                        <a:pt x="121" y="437"/>
                        <a:pt x="121" y="437"/>
                      </a:cubicBezTo>
                      <a:cubicBezTo>
                        <a:pt x="145" y="409"/>
                        <a:pt x="176" y="372"/>
                        <a:pt x="195" y="340"/>
                      </a:cubicBezTo>
                      <a:cubicBezTo>
                        <a:pt x="203" y="349"/>
                        <a:pt x="210" y="359"/>
                        <a:pt x="217" y="369"/>
                      </a:cubicBezTo>
                      <a:cubicBezTo>
                        <a:pt x="217" y="369"/>
                        <a:pt x="232" y="389"/>
                        <a:pt x="235" y="394"/>
                      </a:cubicBezTo>
                      <a:cubicBezTo>
                        <a:pt x="151" y="564"/>
                        <a:pt x="102" y="589"/>
                        <a:pt x="81" y="589"/>
                      </a:cubicBezTo>
                      <a:cubicBezTo>
                        <a:pt x="68" y="589"/>
                        <a:pt x="57" y="580"/>
                        <a:pt x="47" y="561"/>
                      </a:cubicBezTo>
                      <a:cubicBezTo>
                        <a:pt x="11" y="488"/>
                        <a:pt x="25" y="389"/>
                        <a:pt x="43" y="319"/>
                      </a:cubicBezTo>
                      <a:cubicBezTo>
                        <a:pt x="61" y="247"/>
                        <a:pt x="77" y="187"/>
                        <a:pt x="93" y="131"/>
                      </a:cubicBezTo>
                      <a:cubicBezTo>
                        <a:pt x="128" y="7"/>
                        <a:pt x="127" y="5"/>
                        <a:pt x="125" y="2"/>
                      </a:cubicBezTo>
                      <a:cubicBezTo>
                        <a:pt x="124" y="0"/>
                        <a:pt x="12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0" name="Freeform 1605">
                  <a:extLst>
                    <a:ext uri="{FF2B5EF4-FFF2-40B4-BE49-F238E27FC236}">
                      <a16:creationId xmlns:a16="http://schemas.microsoft.com/office/drawing/2014/main" id="{AAE562FC-6FA3-C34F-BD7A-07D4B8EA5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" y="2529"/>
                  <a:ext cx="164" cy="515"/>
                </a:xfrm>
                <a:custGeom>
                  <a:avLst/>
                  <a:gdLst>
                    <a:gd name="T0" fmla="*/ 136 w 190"/>
                    <a:gd name="T1" fmla="*/ 1 h 597"/>
                    <a:gd name="T2" fmla="*/ 134 w 190"/>
                    <a:gd name="T3" fmla="*/ 8 h 597"/>
                    <a:gd name="T4" fmla="*/ 161 w 190"/>
                    <a:gd name="T5" fmla="*/ 157 h 597"/>
                    <a:gd name="T6" fmla="*/ 164 w 190"/>
                    <a:gd name="T7" fmla="*/ 197 h 597"/>
                    <a:gd name="T8" fmla="*/ 178 w 190"/>
                    <a:gd name="T9" fmla="*/ 388 h 597"/>
                    <a:gd name="T10" fmla="*/ 134 w 190"/>
                    <a:gd name="T11" fmla="*/ 575 h 597"/>
                    <a:gd name="T12" fmla="*/ 107 w 190"/>
                    <a:gd name="T13" fmla="*/ 584 h 597"/>
                    <a:gd name="T14" fmla="*/ 54 w 190"/>
                    <a:gd name="T15" fmla="*/ 506 h 597"/>
                    <a:gd name="T16" fmla="*/ 45 w 190"/>
                    <a:gd name="T17" fmla="*/ 484 h 597"/>
                    <a:gd name="T18" fmla="*/ 33 w 190"/>
                    <a:gd name="T19" fmla="*/ 463 h 597"/>
                    <a:gd name="T20" fmla="*/ 11 w 190"/>
                    <a:gd name="T21" fmla="*/ 417 h 597"/>
                    <a:gd name="T22" fmla="*/ 11 w 190"/>
                    <a:gd name="T23" fmla="*/ 416 h 597"/>
                    <a:gd name="T24" fmla="*/ 39 w 190"/>
                    <a:gd name="T25" fmla="*/ 373 h 597"/>
                    <a:gd name="T26" fmla="*/ 41 w 190"/>
                    <a:gd name="T27" fmla="*/ 371 h 597"/>
                    <a:gd name="T28" fmla="*/ 62 w 190"/>
                    <a:gd name="T29" fmla="*/ 414 h 597"/>
                    <a:gd name="T30" fmla="*/ 89 w 190"/>
                    <a:gd name="T31" fmla="*/ 471 h 597"/>
                    <a:gd name="T32" fmla="*/ 96 w 190"/>
                    <a:gd name="T33" fmla="*/ 475 h 597"/>
                    <a:gd name="T34" fmla="*/ 99 w 190"/>
                    <a:gd name="T35" fmla="*/ 468 h 597"/>
                    <a:gd name="T36" fmla="*/ 71 w 190"/>
                    <a:gd name="T37" fmla="*/ 409 h 597"/>
                    <a:gd name="T38" fmla="*/ 48 w 190"/>
                    <a:gd name="T39" fmla="*/ 360 h 597"/>
                    <a:gd name="T40" fmla="*/ 44 w 190"/>
                    <a:gd name="T41" fmla="*/ 357 h 597"/>
                    <a:gd name="T42" fmla="*/ 39 w 190"/>
                    <a:gd name="T43" fmla="*/ 358 h 597"/>
                    <a:gd name="T44" fmla="*/ 32 w 190"/>
                    <a:gd name="T45" fmla="*/ 366 h 597"/>
                    <a:gd name="T46" fmla="*/ 1 w 190"/>
                    <a:gd name="T47" fmla="*/ 418 h 597"/>
                    <a:gd name="T48" fmla="*/ 24 w 190"/>
                    <a:gd name="T49" fmla="*/ 468 h 597"/>
                    <a:gd name="T50" fmla="*/ 36 w 190"/>
                    <a:gd name="T51" fmla="*/ 489 h 597"/>
                    <a:gd name="T52" fmla="*/ 44 w 190"/>
                    <a:gd name="T53" fmla="*/ 510 h 597"/>
                    <a:gd name="T54" fmla="*/ 104 w 190"/>
                    <a:gd name="T55" fmla="*/ 594 h 597"/>
                    <a:gd name="T56" fmla="*/ 141 w 190"/>
                    <a:gd name="T57" fmla="*/ 583 h 597"/>
                    <a:gd name="T58" fmla="*/ 188 w 190"/>
                    <a:gd name="T59" fmla="*/ 388 h 597"/>
                    <a:gd name="T60" fmla="*/ 174 w 190"/>
                    <a:gd name="T61" fmla="*/ 195 h 597"/>
                    <a:gd name="T62" fmla="*/ 171 w 190"/>
                    <a:gd name="T63" fmla="*/ 156 h 597"/>
                    <a:gd name="T64" fmla="*/ 143 w 190"/>
                    <a:gd name="T65" fmla="*/ 4 h 597"/>
                    <a:gd name="T66" fmla="*/ 136 w 190"/>
                    <a:gd name="T67" fmla="*/ 1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0" h="597">
                      <a:moveTo>
                        <a:pt x="136" y="1"/>
                      </a:moveTo>
                      <a:cubicBezTo>
                        <a:pt x="134" y="2"/>
                        <a:pt x="133" y="5"/>
                        <a:pt x="134" y="8"/>
                      </a:cubicBezTo>
                      <a:cubicBezTo>
                        <a:pt x="152" y="48"/>
                        <a:pt x="156" y="106"/>
                        <a:pt x="161" y="157"/>
                      </a:cubicBezTo>
                      <a:cubicBezTo>
                        <a:pt x="164" y="197"/>
                        <a:pt x="164" y="197"/>
                        <a:pt x="164" y="197"/>
                      </a:cubicBezTo>
                      <a:cubicBezTo>
                        <a:pt x="171" y="266"/>
                        <a:pt x="176" y="329"/>
                        <a:pt x="178" y="388"/>
                      </a:cubicBezTo>
                      <a:cubicBezTo>
                        <a:pt x="181" y="483"/>
                        <a:pt x="165" y="550"/>
                        <a:pt x="134" y="575"/>
                      </a:cubicBezTo>
                      <a:cubicBezTo>
                        <a:pt x="124" y="583"/>
                        <a:pt x="115" y="586"/>
                        <a:pt x="107" y="584"/>
                      </a:cubicBezTo>
                      <a:cubicBezTo>
                        <a:pt x="83" y="578"/>
                        <a:pt x="66" y="536"/>
                        <a:pt x="54" y="506"/>
                      </a:cubicBezTo>
                      <a:cubicBezTo>
                        <a:pt x="45" y="484"/>
                        <a:pt x="45" y="484"/>
                        <a:pt x="45" y="484"/>
                      </a:cubicBezTo>
                      <a:cubicBezTo>
                        <a:pt x="33" y="463"/>
                        <a:pt x="33" y="463"/>
                        <a:pt x="33" y="463"/>
                      </a:cubicBezTo>
                      <a:cubicBezTo>
                        <a:pt x="23" y="447"/>
                        <a:pt x="12" y="429"/>
                        <a:pt x="11" y="417"/>
                      </a:cubicBezTo>
                      <a:cubicBezTo>
                        <a:pt x="11" y="417"/>
                        <a:pt x="11" y="416"/>
                        <a:pt x="11" y="416"/>
                      </a:cubicBezTo>
                      <a:cubicBezTo>
                        <a:pt x="11" y="401"/>
                        <a:pt x="26" y="387"/>
                        <a:pt x="39" y="373"/>
                      </a:cubicBezTo>
                      <a:cubicBezTo>
                        <a:pt x="39" y="373"/>
                        <a:pt x="41" y="372"/>
                        <a:pt x="41" y="371"/>
                      </a:cubicBezTo>
                      <a:cubicBezTo>
                        <a:pt x="48" y="385"/>
                        <a:pt x="55" y="400"/>
                        <a:pt x="62" y="414"/>
                      </a:cubicBezTo>
                      <a:cubicBezTo>
                        <a:pt x="72" y="432"/>
                        <a:pt x="83" y="452"/>
                        <a:pt x="89" y="471"/>
                      </a:cubicBezTo>
                      <a:cubicBezTo>
                        <a:pt x="90" y="474"/>
                        <a:pt x="93" y="476"/>
                        <a:pt x="96" y="475"/>
                      </a:cubicBezTo>
                      <a:cubicBezTo>
                        <a:pt x="98" y="474"/>
                        <a:pt x="100" y="471"/>
                        <a:pt x="99" y="468"/>
                      </a:cubicBezTo>
                      <a:cubicBezTo>
                        <a:pt x="92" y="448"/>
                        <a:pt x="82" y="428"/>
                        <a:pt x="71" y="409"/>
                      </a:cubicBezTo>
                      <a:cubicBezTo>
                        <a:pt x="63" y="393"/>
                        <a:pt x="54" y="377"/>
                        <a:pt x="48" y="360"/>
                      </a:cubicBezTo>
                      <a:cubicBezTo>
                        <a:pt x="47" y="358"/>
                        <a:pt x="46" y="357"/>
                        <a:pt x="44" y="357"/>
                      </a:cubicBezTo>
                      <a:cubicBezTo>
                        <a:pt x="42" y="356"/>
                        <a:pt x="41" y="357"/>
                        <a:pt x="39" y="358"/>
                      </a:cubicBezTo>
                      <a:cubicBezTo>
                        <a:pt x="32" y="366"/>
                        <a:pt x="32" y="366"/>
                        <a:pt x="32" y="366"/>
                      </a:cubicBezTo>
                      <a:cubicBezTo>
                        <a:pt x="16" y="382"/>
                        <a:pt x="0" y="398"/>
                        <a:pt x="1" y="418"/>
                      </a:cubicBezTo>
                      <a:cubicBezTo>
                        <a:pt x="2" y="433"/>
                        <a:pt x="14" y="451"/>
                        <a:pt x="24" y="468"/>
                      </a:cubicBezTo>
                      <a:cubicBezTo>
                        <a:pt x="36" y="489"/>
                        <a:pt x="36" y="489"/>
                        <a:pt x="36" y="489"/>
                      </a:cubicBezTo>
                      <a:cubicBezTo>
                        <a:pt x="44" y="510"/>
                        <a:pt x="44" y="510"/>
                        <a:pt x="44" y="510"/>
                      </a:cubicBezTo>
                      <a:cubicBezTo>
                        <a:pt x="58" y="542"/>
                        <a:pt x="76" y="587"/>
                        <a:pt x="104" y="594"/>
                      </a:cubicBezTo>
                      <a:cubicBezTo>
                        <a:pt x="116" y="597"/>
                        <a:pt x="128" y="593"/>
                        <a:pt x="141" y="583"/>
                      </a:cubicBezTo>
                      <a:cubicBezTo>
                        <a:pt x="184" y="548"/>
                        <a:pt x="190" y="458"/>
                        <a:pt x="188" y="388"/>
                      </a:cubicBezTo>
                      <a:cubicBezTo>
                        <a:pt x="186" y="328"/>
                        <a:pt x="182" y="265"/>
                        <a:pt x="174" y="195"/>
                      </a:cubicBezTo>
                      <a:cubicBezTo>
                        <a:pt x="171" y="156"/>
                        <a:pt x="171" y="156"/>
                        <a:pt x="171" y="156"/>
                      </a:cubicBezTo>
                      <a:cubicBezTo>
                        <a:pt x="166" y="104"/>
                        <a:pt x="162" y="45"/>
                        <a:pt x="143" y="4"/>
                      </a:cubicBezTo>
                      <a:cubicBezTo>
                        <a:pt x="142" y="1"/>
                        <a:pt x="139" y="0"/>
                        <a:pt x="136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1" name="Freeform 1606">
                  <a:extLst>
                    <a:ext uri="{FF2B5EF4-FFF2-40B4-BE49-F238E27FC236}">
                      <a16:creationId xmlns:a16="http://schemas.microsoft.com/office/drawing/2014/main" id="{E224F94F-FB02-2A4E-BCF5-11BB83802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2308"/>
                  <a:ext cx="105" cy="74"/>
                </a:xfrm>
                <a:custGeom>
                  <a:avLst/>
                  <a:gdLst>
                    <a:gd name="T0" fmla="*/ 85 w 121"/>
                    <a:gd name="T1" fmla="*/ 17 h 86"/>
                    <a:gd name="T2" fmla="*/ 15 w 121"/>
                    <a:gd name="T3" fmla="*/ 44 h 86"/>
                    <a:gd name="T4" fmla="*/ 66 w 121"/>
                    <a:gd name="T5" fmla="*/ 85 h 86"/>
                    <a:gd name="T6" fmla="*/ 118 w 121"/>
                    <a:gd name="T7" fmla="*/ 55 h 86"/>
                    <a:gd name="T8" fmla="*/ 97 w 121"/>
                    <a:gd name="T9" fmla="*/ 1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6">
                      <a:moveTo>
                        <a:pt x="85" y="17"/>
                      </a:moveTo>
                      <a:cubicBezTo>
                        <a:pt x="64" y="0"/>
                        <a:pt x="24" y="23"/>
                        <a:pt x="15" y="44"/>
                      </a:cubicBezTo>
                      <a:cubicBezTo>
                        <a:pt x="0" y="76"/>
                        <a:pt x="42" y="86"/>
                        <a:pt x="66" y="85"/>
                      </a:cubicBezTo>
                      <a:cubicBezTo>
                        <a:pt x="87" y="85"/>
                        <a:pt x="112" y="77"/>
                        <a:pt x="118" y="55"/>
                      </a:cubicBezTo>
                      <a:cubicBezTo>
                        <a:pt x="121" y="40"/>
                        <a:pt x="112" y="21"/>
                        <a:pt x="97" y="17"/>
                      </a:cubicBezTo>
                    </a:path>
                  </a:pathLst>
                </a:custGeom>
                <a:solidFill>
                  <a:srgbClr val="ED7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2" name="Freeform 1607">
                  <a:extLst>
                    <a:ext uri="{FF2B5EF4-FFF2-40B4-BE49-F238E27FC236}">
                      <a16:creationId xmlns:a16="http://schemas.microsoft.com/office/drawing/2014/main" id="{78478E22-A26E-804D-AD3D-8451FEA0A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2304"/>
                  <a:ext cx="104" cy="74"/>
                </a:xfrm>
                <a:custGeom>
                  <a:avLst/>
                  <a:gdLst>
                    <a:gd name="T0" fmla="*/ 85 w 121"/>
                    <a:gd name="T1" fmla="*/ 17 h 86"/>
                    <a:gd name="T2" fmla="*/ 15 w 121"/>
                    <a:gd name="T3" fmla="*/ 44 h 86"/>
                    <a:gd name="T4" fmla="*/ 67 w 121"/>
                    <a:gd name="T5" fmla="*/ 85 h 86"/>
                    <a:gd name="T6" fmla="*/ 118 w 121"/>
                    <a:gd name="T7" fmla="*/ 55 h 86"/>
                    <a:gd name="T8" fmla="*/ 97 w 121"/>
                    <a:gd name="T9" fmla="*/ 1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6">
                      <a:moveTo>
                        <a:pt x="85" y="17"/>
                      </a:moveTo>
                      <a:cubicBezTo>
                        <a:pt x="64" y="0"/>
                        <a:pt x="24" y="23"/>
                        <a:pt x="15" y="44"/>
                      </a:cubicBezTo>
                      <a:cubicBezTo>
                        <a:pt x="0" y="76"/>
                        <a:pt x="42" y="86"/>
                        <a:pt x="67" y="85"/>
                      </a:cubicBezTo>
                      <a:cubicBezTo>
                        <a:pt x="87" y="85"/>
                        <a:pt x="112" y="77"/>
                        <a:pt x="118" y="55"/>
                      </a:cubicBezTo>
                      <a:cubicBezTo>
                        <a:pt x="121" y="40"/>
                        <a:pt x="112" y="21"/>
                        <a:pt x="97" y="17"/>
                      </a:cubicBezTo>
                    </a:path>
                  </a:pathLst>
                </a:custGeom>
                <a:solidFill>
                  <a:srgbClr val="ED7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63" name="Freeform 1608">
                  <a:extLst>
                    <a:ext uri="{FF2B5EF4-FFF2-40B4-BE49-F238E27FC236}">
                      <a16:creationId xmlns:a16="http://schemas.microsoft.com/office/drawing/2014/main" id="{71046BF2-B381-2F42-958E-0A5B25192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2335"/>
                  <a:ext cx="44" cy="25"/>
                </a:xfrm>
                <a:custGeom>
                  <a:avLst/>
                  <a:gdLst>
                    <a:gd name="T0" fmla="*/ 40 w 51"/>
                    <a:gd name="T1" fmla="*/ 2 h 28"/>
                    <a:gd name="T2" fmla="*/ 12 w 51"/>
                    <a:gd name="T3" fmla="*/ 4 h 28"/>
                    <a:gd name="T4" fmla="*/ 16 w 51"/>
                    <a:gd name="T5" fmla="*/ 26 h 28"/>
                    <a:gd name="T6" fmla="*/ 47 w 51"/>
                    <a:gd name="T7" fmla="*/ 21 h 28"/>
                    <a:gd name="T8" fmla="*/ 41 w 51"/>
                    <a:gd name="T9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8">
                      <a:moveTo>
                        <a:pt x="40" y="2"/>
                      </a:moveTo>
                      <a:cubicBezTo>
                        <a:pt x="33" y="3"/>
                        <a:pt x="19" y="0"/>
                        <a:pt x="12" y="4"/>
                      </a:cubicBezTo>
                      <a:cubicBezTo>
                        <a:pt x="0" y="11"/>
                        <a:pt x="3" y="23"/>
                        <a:pt x="16" y="26"/>
                      </a:cubicBezTo>
                      <a:cubicBezTo>
                        <a:pt x="22" y="28"/>
                        <a:pt x="42" y="27"/>
                        <a:pt x="47" y="21"/>
                      </a:cubicBezTo>
                      <a:cubicBezTo>
                        <a:pt x="51" y="16"/>
                        <a:pt x="48" y="8"/>
                        <a:pt x="41" y="6"/>
                      </a:cubicBezTo>
                    </a:path>
                  </a:pathLst>
                </a:custGeom>
                <a:solidFill>
                  <a:srgbClr val="E24B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12" name="Freeform 1610">
                <a:extLst>
                  <a:ext uri="{FF2B5EF4-FFF2-40B4-BE49-F238E27FC236}">
                    <a16:creationId xmlns:a16="http://schemas.microsoft.com/office/drawing/2014/main" id="{28C87F91-E5C1-7944-B6A8-57560F4A2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2332"/>
                <a:ext cx="45" cy="23"/>
              </a:xfrm>
              <a:custGeom>
                <a:avLst/>
                <a:gdLst>
                  <a:gd name="T0" fmla="*/ 41 w 52"/>
                  <a:gd name="T1" fmla="*/ 2 h 27"/>
                  <a:gd name="T2" fmla="*/ 12 w 52"/>
                  <a:gd name="T3" fmla="*/ 4 h 27"/>
                  <a:gd name="T4" fmla="*/ 16 w 52"/>
                  <a:gd name="T5" fmla="*/ 25 h 27"/>
                  <a:gd name="T6" fmla="*/ 48 w 52"/>
                  <a:gd name="T7" fmla="*/ 21 h 27"/>
                  <a:gd name="T8" fmla="*/ 42 w 52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7">
                    <a:moveTo>
                      <a:pt x="41" y="2"/>
                    </a:moveTo>
                    <a:cubicBezTo>
                      <a:pt x="33" y="2"/>
                      <a:pt x="20" y="0"/>
                      <a:pt x="12" y="4"/>
                    </a:cubicBezTo>
                    <a:cubicBezTo>
                      <a:pt x="0" y="11"/>
                      <a:pt x="4" y="22"/>
                      <a:pt x="16" y="25"/>
                    </a:cubicBezTo>
                    <a:cubicBezTo>
                      <a:pt x="23" y="27"/>
                      <a:pt x="43" y="27"/>
                      <a:pt x="48" y="21"/>
                    </a:cubicBezTo>
                    <a:cubicBezTo>
                      <a:pt x="52" y="15"/>
                      <a:pt x="48" y="7"/>
                      <a:pt x="42" y="5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" name="Freeform 1611">
                <a:extLst>
                  <a:ext uri="{FF2B5EF4-FFF2-40B4-BE49-F238E27FC236}">
                    <a16:creationId xmlns:a16="http://schemas.microsoft.com/office/drawing/2014/main" id="{4E96726E-C8CD-7740-991C-D6B4EDDD96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0" y="2785"/>
                <a:ext cx="82" cy="131"/>
              </a:xfrm>
              <a:custGeom>
                <a:avLst/>
                <a:gdLst>
                  <a:gd name="T0" fmla="*/ 65 w 95"/>
                  <a:gd name="T1" fmla="*/ 144 h 152"/>
                  <a:gd name="T2" fmla="*/ 11 w 95"/>
                  <a:gd name="T3" fmla="*/ 152 h 152"/>
                  <a:gd name="T4" fmla="*/ 3 w 95"/>
                  <a:gd name="T5" fmla="*/ 149 h 152"/>
                  <a:gd name="T6" fmla="*/ 0 w 95"/>
                  <a:gd name="T7" fmla="*/ 141 h 152"/>
                  <a:gd name="T8" fmla="*/ 0 w 95"/>
                  <a:gd name="T9" fmla="*/ 113 h 152"/>
                  <a:gd name="T10" fmla="*/ 1 w 95"/>
                  <a:gd name="T11" fmla="*/ 75 h 152"/>
                  <a:gd name="T12" fmla="*/ 3 w 95"/>
                  <a:gd name="T13" fmla="*/ 36 h 152"/>
                  <a:gd name="T14" fmla="*/ 4 w 95"/>
                  <a:gd name="T15" fmla="*/ 10 h 152"/>
                  <a:gd name="T16" fmla="*/ 8 w 95"/>
                  <a:gd name="T17" fmla="*/ 4 h 152"/>
                  <a:gd name="T18" fmla="*/ 37 w 95"/>
                  <a:gd name="T19" fmla="*/ 0 h 152"/>
                  <a:gd name="T20" fmla="*/ 69 w 95"/>
                  <a:gd name="T21" fmla="*/ 11 h 152"/>
                  <a:gd name="T22" fmla="*/ 86 w 95"/>
                  <a:gd name="T23" fmla="*/ 43 h 152"/>
                  <a:gd name="T24" fmla="*/ 67 w 95"/>
                  <a:gd name="T25" fmla="*/ 81 h 152"/>
                  <a:gd name="T26" fmla="*/ 88 w 95"/>
                  <a:gd name="T27" fmla="*/ 95 h 152"/>
                  <a:gd name="T28" fmla="*/ 95 w 95"/>
                  <a:gd name="T29" fmla="*/ 111 h 152"/>
                  <a:gd name="T30" fmla="*/ 83 w 95"/>
                  <a:gd name="T31" fmla="*/ 133 h 152"/>
                  <a:gd name="T32" fmla="*/ 65 w 95"/>
                  <a:gd name="T33" fmla="*/ 144 h 152"/>
                  <a:gd name="T34" fmla="*/ 47 w 95"/>
                  <a:gd name="T35" fmla="*/ 94 h 152"/>
                  <a:gd name="T36" fmla="*/ 37 w 95"/>
                  <a:gd name="T37" fmla="*/ 93 h 152"/>
                  <a:gd name="T38" fmla="*/ 34 w 95"/>
                  <a:gd name="T39" fmla="*/ 93 h 152"/>
                  <a:gd name="T40" fmla="*/ 30 w 95"/>
                  <a:gd name="T41" fmla="*/ 93 h 152"/>
                  <a:gd name="T42" fmla="*/ 19 w 95"/>
                  <a:gd name="T43" fmla="*/ 92 h 152"/>
                  <a:gd name="T44" fmla="*/ 18 w 95"/>
                  <a:gd name="T45" fmla="*/ 114 h 152"/>
                  <a:gd name="T46" fmla="*/ 18 w 95"/>
                  <a:gd name="T47" fmla="*/ 133 h 152"/>
                  <a:gd name="T48" fmla="*/ 59 w 95"/>
                  <a:gd name="T49" fmla="*/ 126 h 152"/>
                  <a:gd name="T50" fmla="*/ 71 w 95"/>
                  <a:gd name="T51" fmla="*/ 118 h 152"/>
                  <a:gd name="T52" fmla="*/ 77 w 95"/>
                  <a:gd name="T53" fmla="*/ 111 h 152"/>
                  <a:gd name="T54" fmla="*/ 65 w 95"/>
                  <a:gd name="T55" fmla="*/ 101 h 152"/>
                  <a:gd name="T56" fmla="*/ 47 w 95"/>
                  <a:gd name="T57" fmla="*/ 94 h 152"/>
                  <a:gd name="T58" fmla="*/ 37 w 95"/>
                  <a:gd name="T59" fmla="*/ 19 h 152"/>
                  <a:gd name="T60" fmla="*/ 22 w 95"/>
                  <a:gd name="T61" fmla="*/ 20 h 152"/>
                  <a:gd name="T62" fmla="*/ 22 w 95"/>
                  <a:gd name="T63" fmla="*/ 36 h 152"/>
                  <a:gd name="T64" fmla="*/ 20 w 95"/>
                  <a:gd name="T65" fmla="*/ 73 h 152"/>
                  <a:gd name="T66" fmla="*/ 35 w 95"/>
                  <a:gd name="T67" fmla="*/ 74 h 152"/>
                  <a:gd name="T68" fmla="*/ 58 w 95"/>
                  <a:gd name="T69" fmla="*/ 65 h 152"/>
                  <a:gd name="T70" fmla="*/ 68 w 95"/>
                  <a:gd name="T71" fmla="*/ 43 h 152"/>
                  <a:gd name="T72" fmla="*/ 58 w 95"/>
                  <a:gd name="T73" fmla="*/ 27 h 152"/>
                  <a:gd name="T74" fmla="*/ 37 w 95"/>
                  <a:gd name="T75" fmla="*/ 1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152">
                    <a:moveTo>
                      <a:pt x="65" y="144"/>
                    </a:moveTo>
                    <a:cubicBezTo>
                      <a:pt x="51" y="150"/>
                      <a:pt x="33" y="152"/>
                      <a:pt x="11" y="152"/>
                    </a:cubicBezTo>
                    <a:cubicBezTo>
                      <a:pt x="8" y="152"/>
                      <a:pt x="6" y="151"/>
                      <a:pt x="3" y="149"/>
                    </a:cubicBezTo>
                    <a:cubicBezTo>
                      <a:pt x="1" y="146"/>
                      <a:pt x="0" y="143"/>
                      <a:pt x="0" y="14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04"/>
                      <a:pt x="0" y="92"/>
                      <a:pt x="1" y="75"/>
                    </a:cubicBezTo>
                    <a:cubicBezTo>
                      <a:pt x="3" y="57"/>
                      <a:pt x="3" y="44"/>
                      <a:pt x="3" y="36"/>
                    </a:cubicBezTo>
                    <a:cubicBezTo>
                      <a:pt x="3" y="30"/>
                      <a:pt x="4" y="22"/>
                      <a:pt x="4" y="10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6" y="1"/>
                      <a:pt x="26" y="0"/>
                      <a:pt x="37" y="0"/>
                    </a:cubicBezTo>
                    <a:cubicBezTo>
                      <a:pt x="48" y="0"/>
                      <a:pt x="58" y="4"/>
                      <a:pt x="69" y="11"/>
                    </a:cubicBezTo>
                    <a:cubicBezTo>
                      <a:pt x="80" y="20"/>
                      <a:pt x="86" y="31"/>
                      <a:pt x="86" y="43"/>
                    </a:cubicBezTo>
                    <a:cubicBezTo>
                      <a:pt x="86" y="59"/>
                      <a:pt x="80" y="72"/>
                      <a:pt x="67" y="81"/>
                    </a:cubicBezTo>
                    <a:cubicBezTo>
                      <a:pt x="77" y="85"/>
                      <a:pt x="84" y="90"/>
                      <a:pt x="88" y="95"/>
                    </a:cubicBezTo>
                    <a:cubicBezTo>
                      <a:pt x="93" y="100"/>
                      <a:pt x="95" y="105"/>
                      <a:pt x="95" y="111"/>
                    </a:cubicBezTo>
                    <a:cubicBezTo>
                      <a:pt x="95" y="118"/>
                      <a:pt x="91" y="126"/>
                      <a:pt x="83" y="133"/>
                    </a:cubicBezTo>
                    <a:cubicBezTo>
                      <a:pt x="77" y="138"/>
                      <a:pt x="71" y="142"/>
                      <a:pt x="65" y="144"/>
                    </a:cubicBezTo>
                    <a:close/>
                    <a:moveTo>
                      <a:pt x="47" y="94"/>
                    </a:moveTo>
                    <a:cubicBezTo>
                      <a:pt x="37" y="93"/>
                      <a:pt x="37" y="93"/>
                      <a:pt x="37" y="93"/>
                    </a:cubicBezTo>
                    <a:cubicBezTo>
                      <a:pt x="36" y="93"/>
                      <a:pt x="35" y="93"/>
                      <a:pt x="34" y="93"/>
                    </a:cubicBezTo>
                    <a:cubicBezTo>
                      <a:pt x="32" y="93"/>
                      <a:pt x="31" y="93"/>
                      <a:pt x="30" y="93"/>
                    </a:cubicBezTo>
                    <a:cubicBezTo>
                      <a:pt x="26" y="93"/>
                      <a:pt x="23" y="93"/>
                      <a:pt x="19" y="92"/>
                    </a:cubicBezTo>
                    <a:cubicBezTo>
                      <a:pt x="19" y="100"/>
                      <a:pt x="18" y="107"/>
                      <a:pt x="18" y="114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35" y="132"/>
                      <a:pt x="48" y="130"/>
                      <a:pt x="59" y="126"/>
                    </a:cubicBezTo>
                    <a:cubicBezTo>
                      <a:pt x="63" y="124"/>
                      <a:pt x="67" y="122"/>
                      <a:pt x="71" y="118"/>
                    </a:cubicBezTo>
                    <a:cubicBezTo>
                      <a:pt x="75" y="115"/>
                      <a:pt x="77" y="112"/>
                      <a:pt x="77" y="111"/>
                    </a:cubicBezTo>
                    <a:cubicBezTo>
                      <a:pt x="77" y="108"/>
                      <a:pt x="73" y="104"/>
                      <a:pt x="65" y="101"/>
                    </a:cubicBezTo>
                    <a:cubicBezTo>
                      <a:pt x="59" y="98"/>
                      <a:pt x="53" y="96"/>
                      <a:pt x="47" y="94"/>
                    </a:cubicBezTo>
                    <a:close/>
                    <a:moveTo>
                      <a:pt x="37" y="19"/>
                    </a:moveTo>
                    <a:cubicBezTo>
                      <a:pt x="30" y="19"/>
                      <a:pt x="25" y="19"/>
                      <a:pt x="22" y="20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9" y="73"/>
                      <a:pt x="34" y="74"/>
                      <a:pt x="35" y="74"/>
                    </a:cubicBezTo>
                    <a:cubicBezTo>
                      <a:pt x="44" y="73"/>
                      <a:pt x="52" y="70"/>
                      <a:pt x="58" y="65"/>
                    </a:cubicBezTo>
                    <a:cubicBezTo>
                      <a:pt x="64" y="59"/>
                      <a:pt x="68" y="52"/>
                      <a:pt x="68" y="43"/>
                    </a:cubicBezTo>
                    <a:cubicBezTo>
                      <a:pt x="68" y="37"/>
                      <a:pt x="64" y="32"/>
                      <a:pt x="58" y="27"/>
                    </a:cubicBezTo>
                    <a:cubicBezTo>
                      <a:pt x="51" y="22"/>
                      <a:pt x="44" y="19"/>
                      <a:pt x="37" y="1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" name="Freeform 1612">
                <a:extLst>
                  <a:ext uri="{FF2B5EF4-FFF2-40B4-BE49-F238E27FC236}">
                    <a16:creationId xmlns:a16="http://schemas.microsoft.com/office/drawing/2014/main" id="{31AD1AF4-97A5-414F-B9C2-7B498A4CB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5" y="2828"/>
                <a:ext cx="81" cy="88"/>
              </a:xfrm>
              <a:custGeom>
                <a:avLst/>
                <a:gdLst>
                  <a:gd name="T0" fmla="*/ 49 w 94"/>
                  <a:gd name="T1" fmla="*/ 103 h 103"/>
                  <a:gd name="T2" fmla="*/ 15 w 94"/>
                  <a:gd name="T3" fmla="*/ 93 h 103"/>
                  <a:gd name="T4" fmla="*/ 0 w 94"/>
                  <a:gd name="T5" fmla="*/ 60 h 103"/>
                  <a:gd name="T6" fmla="*/ 12 w 94"/>
                  <a:gd name="T7" fmla="*/ 18 h 103"/>
                  <a:gd name="T8" fmla="*/ 47 w 94"/>
                  <a:gd name="T9" fmla="*/ 0 h 103"/>
                  <a:gd name="T10" fmla="*/ 72 w 94"/>
                  <a:gd name="T11" fmla="*/ 6 h 103"/>
                  <a:gd name="T12" fmla="*/ 84 w 94"/>
                  <a:gd name="T13" fmla="*/ 26 h 103"/>
                  <a:gd name="T14" fmla="*/ 74 w 94"/>
                  <a:gd name="T15" fmla="*/ 43 h 103"/>
                  <a:gd name="T16" fmla="*/ 54 w 94"/>
                  <a:gd name="T17" fmla="*/ 53 h 103"/>
                  <a:gd name="T18" fmla="*/ 18 w 94"/>
                  <a:gd name="T19" fmla="*/ 70 h 103"/>
                  <a:gd name="T20" fmla="*/ 31 w 94"/>
                  <a:gd name="T21" fmla="*/ 82 h 103"/>
                  <a:gd name="T22" fmla="*/ 49 w 94"/>
                  <a:gd name="T23" fmla="*/ 86 h 103"/>
                  <a:gd name="T24" fmla="*/ 65 w 94"/>
                  <a:gd name="T25" fmla="*/ 84 h 103"/>
                  <a:gd name="T26" fmla="*/ 79 w 94"/>
                  <a:gd name="T27" fmla="*/ 76 h 103"/>
                  <a:gd name="T28" fmla="*/ 86 w 94"/>
                  <a:gd name="T29" fmla="*/ 70 h 103"/>
                  <a:gd name="T30" fmla="*/ 92 w 94"/>
                  <a:gd name="T31" fmla="*/ 73 h 103"/>
                  <a:gd name="T32" fmla="*/ 94 w 94"/>
                  <a:gd name="T33" fmla="*/ 79 h 103"/>
                  <a:gd name="T34" fmla="*/ 77 w 94"/>
                  <a:gd name="T35" fmla="*/ 97 h 103"/>
                  <a:gd name="T36" fmla="*/ 49 w 94"/>
                  <a:gd name="T37" fmla="*/ 103 h 103"/>
                  <a:gd name="T38" fmla="*/ 47 w 94"/>
                  <a:gd name="T39" fmla="*/ 17 h 103"/>
                  <a:gd name="T40" fmla="*/ 28 w 94"/>
                  <a:gd name="T41" fmla="*/ 26 h 103"/>
                  <a:gd name="T42" fmla="*/ 16 w 94"/>
                  <a:gd name="T43" fmla="*/ 53 h 103"/>
                  <a:gd name="T44" fmla="*/ 45 w 94"/>
                  <a:gd name="T45" fmla="*/ 39 h 103"/>
                  <a:gd name="T46" fmla="*/ 69 w 94"/>
                  <a:gd name="T47" fmla="*/ 25 h 103"/>
                  <a:gd name="T48" fmla="*/ 47 w 94"/>
                  <a:gd name="T49" fmla="*/ 1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03">
                    <a:moveTo>
                      <a:pt x="49" y="103"/>
                    </a:moveTo>
                    <a:cubicBezTo>
                      <a:pt x="35" y="103"/>
                      <a:pt x="24" y="100"/>
                      <a:pt x="15" y="93"/>
                    </a:cubicBezTo>
                    <a:cubicBezTo>
                      <a:pt x="5" y="85"/>
                      <a:pt x="0" y="74"/>
                      <a:pt x="0" y="60"/>
                    </a:cubicBezTo>
                    <a:cubicBezTo>
                      <a:pt x="0" y="43"/>
                      <a:pt x="4" y="30"/>
                      <a:pt x="12" y="18"/>
                    </a:cubicBezTo>
                    <a:cubicBezTo>
                      <a:pt x="21" y="6"/>
                      <a:pt x="32" y="0"/>
                      <a:pt x="47" y="0"/>
                    </a:cubicBezTo>
                    <a:cubicBezTo>
                      <a:pt x="57" y="0"/>
                      <a:pt x="66" y="2"/>
                      <a:pt x="72" y="6"/>
                    </a:cubicBezTo>
                    <a:cubicBezTo>
                      <a:pt x="80" y="10"/>
                      <a:pt x="84" y="17"/>
                      <a:pt x="84" y="26"/>
                    </a:cubicBezTo>
                    <a:cubicBezTo>
                      <a:pt x="84" y="32"/>
                      <a:pt x="81" y="38"/>
                      <a:pt x="74" y="43"/>
                    </a:cubicBezTo>
                    <a:cubicBezTo>
                      <a:pt x="71" y="45"/>
                      <a:pt x="64" y="49"/>
                      <a:pt x="54" y="53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21" y="76"/>
                      <a:pt x="26" y="79"/>
                      <a:pt x="31" y="82"/>
                    </a:cubicBezTo>
                    <a:cubicBezTo>
                      <a:pt x="36" y="85"/>
                      <a:pt x="42" y="86"/>
                      <a:pt x="49" y="86"/>
                    </a:cubicBezTo>
                    <a:cubicBezTo>
                      <a:pt x="54" y="86"/>
                      <a:pt x="59" y="85"/>
                      <a:pt x="65" y="84"/>
                    </a:cubicBezTo>
                    <a:cubicBezTo>
                      <a:pt x="72" y="82"/>
                      <a:pt x="77" y="79"/>
                      <a:pt x="79" y="76"/>
                    </a:cubicBezTo>
                    <a:cubicBezTo>
                      <a:pt x="81" y="72"/>
                      <a:pt x="83" y="70"/>
                      <a:pt x="86" y="70"/>
                    </a:cubicBezTo>
                    <a:cubicBezTo>
                      <a:pt x="88" y="70"/>
                      <a:pt x="90" y="71"/>
                      <a:pt x="92" y="73"/>
                    </a:cubicBezTo>
                    <a:cubicBezTo>
                      <a:pt x="93" y="75"/>
                      <a:pt x="94" y="77"/>
                      <a:pt x="94" y="79"/>
                    </a:cubicBezTo>
                    <a:cubicBezTo>
                      <a:pt x="94" y="86"/>
                      <a:pt x="89" y="92"/>
                      <a:pt x="77" y="97"/>
                    </a:cubicBezTo>
                    <a:cubicBezTo>
                      <a:pt x="68" y="101"/>
                      <a:pt x="58" y="103"/>
                      <a:pt x="49" y="103"/>
                    </a:cubicBezTo>
                    <a:close/>
                    <a:moveTo>
                      <a:pt x="47" y="17"/>
                    </a:moveTo>
                    <a:cubicBezTo>
                      <a:pt x="39" y="17"/>
                      <a:pt x="33" y="20"/>
                      <a:pt x="28" y="26"/>
                    </a:cubicBezTo>
                    <a:cubicBezTo>
                      <a:pt x="22" y="32"/>
                      <a:pt x="19" y="41"/>
                      <a:pt x="16" y="5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6" y="34"/>
                      <a:pt x="65" y="29"/>
                      <a:pt x="69" y="25"/>
                    </a:cubicBezTo>
                    <a:cubicBezTo>
                      <a:pt x="64" y="20"/>
                      <a:pt x="56" y="17"/>
                      <a:pt x="47" y="17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5" name="Freeform 1613">
                <a:extLst>
                  <a:ext uri="{FF2B5EF4-FFF2-40B4-BE49-F238E27FC236}">
                    <a16:creationId xmlns:a16="http://schemas.microsoft.com/office/drawing/2014/main" id="{C1AF103D-3BF5-7D41-91C1-890BE2E924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4" y="2828"/>
                <a:ext cx="78" cy="90"/>
              </a:xfrm>
              <a:custGeom>
                <a:avLst/>
                <a:gdLst>
                  <a:gd name="T0" fmla="*/ 82 w 90"/>
                  <a:gd name="T1" fmla="*/ 105 h 105"/>
                  <a:gd name="T2" fmla="*/ 75 w 90"/>
                  <a:gd name="T3" fmla="*/ 101 h 105"/>
                  <a:gd name="T4" fmla="*/ 69 w 90"/>
                  <a:gd name="T5" fmla="*/ 94 h 105"/>
                  <a:gd name="T6" fmla="*/ 53 w 90"/>
                  <a:gd name="T7" fmla="*/ 101 h 105"/>
                  <a:gd name="T8" fmla="*/ 41 w 90"/>
                  <a:gd name="T9" fmla="*/ 104 h 105"/>
                  <a:gd name="T10" fmla="*/ 9 w 90"/>
                  <a:gd name="T11" fmla="*/ 91 h 105"/>
                  <a:gd name="T12" fmla="*/ 0 w 90"/>
                  <a:gd name="T13" fmla="*/ 56 h 105"/>
                  <a:gd name="T14" fmla="*/ 15 w 90"/>
                  <a:gd name="T15" fmla="*/ 17 h 105"/>
                  <a:gd name="T16" fmla="*/ 53 w 90"/>
                  <a:gd name="T17" fmla="*/ 0 h 105"/>
                  <a:gd name="T18" fmla="*/ 71 w 90"/>
                  <a:gd name="T19" fmla="*/ 5 h 105"/>
                  <a:gd name="T20" fmla="*/ 84 w 90"/>
                  <a:gd name="T21" fmla="*/ 17 h 105"/>
                  <a:gd name="T22" fmla="*/ 82 w 90"/>
                  <a:gd name="T23" fmla="*/ 22 h 105"/>
                  <a:gd name="T24" fmla="*/ 81 w 90"/>
                  <a:gd name="T25" fmla="*/ 34 h 105"/>
                  <a:gd name="T26" fmla="*/ 80 w 90"/>
                  <a:gd name="T27" fmla="*/ 55 h 105"/>
                  <a:gd name="T28" fmla="*/ 82 w 90"/>
                  <a:gd name="T29" fmla="*/ 73 h 105"/>
                  <a:gd name="T30" fmla="*/ 88 w 90"/>
                  <a:gd name="T31" fmla="*/ 90 h 105"/>
                  <a:gd name="T32" fmla="*/ 90 w 90"/>
                  <a:gd name="T33" fmla="*/ 95 h 105"/>
                  <a:gd name="T34" fmla="*/ 90 w 90"/>
                  <a:gd name="T35" fmla="*/ 96 h 105"/>
                  <a:gd name="T36" fmla="*/ 88 w 90"/>
                  <a:gd name="T37" fmla="*/ 103 h 105"/>
                  <a:gd name="T38" fmla="*/ 82 w 90"/>
                  <a:gd name="T39" fmla="*/ 105 h 105"/>
                  <a:gd name="T40" fmla="*/ 62 w 90"/>
                  <a:gd name="T41" fmla="*/ 39 h 105"/>
                  <a:gd name="T42" fmla="*/ 63 w 90"/>
                  <a:gd name="T43" fmla="*/ 31 h 105"/>
                  <a:gd name="T44" fmla="*/ 64 w 90"/>
                  <a:gd name="T45" fmla="*/ 20 h 105"/>
                  <a:gd name="T46" fmla="*/ 58 w 90"/>
                  <a:gd name="T47" fmla="*/ 18 h 105"/>
                  <a:gd name="T48" fmla="*/ 54 w 90"/>
                  <a:gd name="T49" fmla="*/ 17 h 105"/>
                  <a:gd name="T50" fmla="*/ 29 w 90"/>
                  <a:gd name="T51" fmla="*/ 29 h 105"/>
                  <a:gd name="T52" fmla="*/ 18 w 90"/>
                  <a:gd name="T53" fmla="*/ 56 h 105"/>
                  <a:gd name="T54" fmla="*/ 24 w 90"/>
                  <a:gd name="T55" fmla="*/ 80 h 105"/>
                  <a:gd name="T56" fmla="*/ 40 w 90"/>
                  <a:gd name="T57" fmla="*/ 87 h 105"/>
                  <a:gd name="T58" fmla="*/ 56 w 90"/>
                  <a:gd name="T59" fmla="*/ 84 h 105"/>
                  <a:gd name="T60" fmla="*/ 65 w 90"/>
                  <a:gd name="T61" fmla="*/ 77 h 105"/>
                  <a:gd name="T62" fmla="*/ 62 w 90"/>
                  <a:gd name="T63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05">
                    <a:moveTo>
                      <a:pt x="82" y="105"/>
                    </a:moveTo>
                    <a:cubicBezTo>
                      <a:pt x="80" y="105"/>
                      <a:pt x="78" y="104"/>
                      <a:pt x="75" y="101"/>
                    </a:cubicBezTo>
                    <a:cubicBezTo>
                      <a:pt x="72" y="98"/>
                      <a:pt x="70" y="96"/>
                      <a:pt x="69" y="94"/>
                    </a:cubicBezTo>
                    <a:cubicBezTo>
                      <a:pt x="63" y="97"/>
                      <a:pt x="58" y="100"/>
                      <a:pt x="53" y="101"/>
                    </a:cubicBezTo>
                    <a:cubicBezTo>
                      <a:pt x="48" y="103"/>
                      <a:pt x="45" y="104"/>
                      <a:pt x="41" y="104"/>
                    </a:cubicBezTo>
                    <a:cubicBezTo>
                      <a:pt x="27" y="104"/>
                      <a:pt x="16" y="100"/>
                      <a:pt x="9" y="91"/>
                    </a:cubicBezTo>
                    <a:cubicBezTo>
                      <a:pt x="3" y="84"/>
                      <a:pt x="0" y="72"/>
                      <a:pt x="0" y="56"/>
                    </a:cubicBezTo>
                    <a:cubicBezTo>
                      <a:pt x="0" y="40"/>
                      <a:pt x="5" y="27"/>
                      <a:pt x="15" y="17"/>
                    </a:cubicBezTo>
                    <a:cubicBezTo>
                      <a:pt x="26" y="6"/>
                      <a:pt x="38" y="0"/>
                      <a:pt x="53" y="0"/>
                    </a:cubicBezTo>
                    <a:cubicBezTo>
                      <a:pt x="58" y="0"/>
                      <a:pt x="65" y="2"/>
                      <a:pt x="71" y="5"/>
                    </a:cubicBezTo>
                    <a:cubicBezTo>
                      <a:pt x="80" y="8"/>
                      <a:pt x="84" y="12"/>
                      <a:pt x="84" y="17"/>
                    </a:cubicBezTo>
                    <a:cubicBezTo>
                      <a:pt x="84" y="19"/>
                      <a:pt x="83" y="21"/>
                      <a:pt x="82" y="22"/>
                    </a:cubicBezTo>
                    <a:cubicBezTo>
                      <a:pt x="82" y="24"/>
                      <a:pt x="81" y="28"/>
                      <a:pt x="81" y="34"/>
                    </a:cubicBezTo>
                    <a:cubicBezTo>
                      <a:pt x="80" y="39"/>
                      <a:pt x="80" y="46"/>
                      <a:pt x="80" y="55"/>
                    </a:cubicBezTo>
                    <a:cubicBezTo>
                      <a:pt x="80" y="63"/>
                      <a:pt x="81" y="69"/>
                      <a:pt x="82" y="73"/>
                    </a:cubicBezTo>
                    <a:cubicBezTo>
                      <a:pt x="82" y="76"/>
                      <a:pt x="84" y="82"/>
                      <a:pt x="88" y="90"/>
                    </a:cubicBezTo>
                    <a:cubicBezTo>
                      <a:pt x="88" y="91"/>
                      <a:pt x="89" y="93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9"/>
                      <a:pt x="90" y="101"/>
                      <a:pt x="88" y="103"/>
                    </a:cubicBezTo>
                    <a:cubicBezTo>
                      <a:pt x="86" y="104"/>
                      <a:pt x="84" y="105"/>
                      <a:pt x="82" y="105"/>
                    </a:cubicBezTo>
                    <a:close/>
                    <a:moveTo>
                      <a:pt x="62" y="39"/>
                    </a:moveTo>
                    <a:cubicBezTo>
                      <a:pt x="62" y="37"/>
                      <a:pt x="62" y="34"/>
                      <a:pt x="63" y="31"/>
                    </a:cubicBezTo>
                    <a:cubicBezTo>
                      <a:pt x="63" y="27"/>
                      <a:pt x="63" y="24"/>
                      <a:pt x="64" y="20"/>
                    </a:cubicBezTo>
                    <a:cubicBezTo>
                      <a:pt x="62" y="19"/>
                      <a:pt x="60" y="18"/>
                      <a:pt x="58" y="18"/>
                    </a:cubicBezTo>
                    <a:cubicBezTo>
                      <a:pt x="56" y="17"/>
                      <a:pt x="55" y="17"/>
                      <a:pt x="54" y="17"/>
                    </a:cubicBezTo>
                    <a:cubicBezTo>
                      <a:pt x="44" y="17"/>
                      <a:pt x="36" y="21"/>
                      <a:pt x="29" y="29"/>
                    </a:cubicBezTo>
                    <a:cubicBezTo>
                      <a:pt x="22" y="37"/>
                      <a:pt x="18" y="46"/>
                      <a:pt x="18" y="56"/>
                    </a:cubicBezTo>
                    <a:cubicBezTo>
                      <a:pt x="18" y="67"/>
                      <a:pt x="20" y="74"/>
                      <a:pt x="24" y="80"/>
                    </a:cubicBezTo>
                    <a:cubicBezTo>
                      <a:pt x="27" y="85"/>
                      <a:pt x="33" y="87"/>
                      <a:pt x="40" y="87"/>
                    </a:cubicBezTo>
                    <a:cubicBezTo>
                      <a:pt x="46" y="87"/>
                      <a:pt x="51" y="86"/>
                      <a:pt x="56" y="84"/>
                    </a:cubicBezTo>
                    <a:cubicBezTo>
                      <a:pt x="58" y="83"/>
                      <a:pt x="61" y="80"/>
                      <a:pt x="65" y="77"/>
                    </a:cubicBezTo>
                    <a:cubicBezTo>
                      <a:pt x="63" y="60"/>
                      <a:pt x="62" y="48"/>
                      <a:pt x="62" y="3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" name="Freeform 1614">
                <a:extLst>
                  <a:ext uri="{FF2B5EF4-FFF2-40B4-BE49-F238E27FC236}">
                    <a16:creationId xmlns:a16="http://schemas.microsoft.com/office/drawing/2014/main" id="{0D9F7288-C0F7-1643-B991-8CE69177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28"/>
                <a:ext cx="63" cy="90"/>
              </a:xfrm>
              <a:custGeom>
                <a:avLst/>
                <a:gdLst>
                  <a:gd name="T0" fmla="*/ 73 w 73"/>
                  <a:gd name="T1" fmla="*/ 29 h 105"/>
                  <a:gd name="T2" fmla="*/ 64 w 73"/>
                  <a:gd name="T3" fmla="*/ 41 h 105"/>
                  <a:gd name="T4" fmla="*/ 56 w 73"/>
                  <a:gd name="T5" fmla="*/ 32 h 105"/>
                  <a:gd name="T6" fmla="*/ 55 w 73"/>
                  <a:gd name="T7" fmla="*/ 25 h 105"/>
                  <a:gd name="T8" fmla="*/ 55 w 73"/>
                  <a:gd name="T9" fmla="*/ 17 h 105"/>
                  <a:gd name="T10" fmla="*/ 31 w 73"/>
                  <a:gd name="T11" fmla="*/ 26 h 105"/>
                  <a:gd name="T12" fmla="*/ 17 w 73"/>
                  <a:gd name="T13" fmla="*/ 44 h 105"/>
                  <a:gd name="T14" fmla="*/ 17 w 73"/>
                  <a:gd name="T15" fmla="*/ 96 h 105"/>
                  <a:gd name="T16" fmla="*/ 8 w 73"/>
                  <a:gd name="T17" fmla="*/ 105 h 105"/>
                  <a:gd name="T18" fmla="*/ 0 w 73"/>
                  <a:gd name="T19" fmla="*/ 96 h 105"/>
                  <a:gd name="T20" fmla="*/ 0 w 73"/>
                  <a:gd name="T21" fmla="*/ 30 h 105"/>
                  <a:gd name="T22" fmla="*/ 0 w 73"/>
                  <a:gd name="T23" fmla="*/ 20 h 105"/>
                  <a:gd name="T24" fmla="*/ 0 w 73"/>
                  <a:gd name="T25" fmla="*/ 11 h 105"/>
                  <a:gd name="T26" fmla="*/ 9 w 73"/>
                  <a:gd name="T27" fmla="*/ 1 h 105"/>
                  <a:gd name="T28" fmla="*/ 18 w 73"/>
                  <a:gd name="T29" fmla="*/ 17 h 105"/>
                  <a:gd name="T30" fmla="*/ 58 w 73"/>
                  <a:gd name="T31" fmla="*/ 0 h 105"/>
                  <a:gd name="T32" fmla="*/ 69 w 73"/>
                  <a:gd name="T33" fmla="*/ 5 h 105"/>
                  <a:gd name="T34" fmla="*/ 73 w 73"/>
                  <a:gd name="T35" fmla="*/ 23 h 105"/>
                  <a:gd name="T36" fmla="*/ 73 w 73"/>
                  <a:gd name="T37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05">
                    <a:moveTo>
                      <a:pt x="73" y="29"/>
                    </a:moveTo>
                    <a:cubicBezTo>
                      <a:pt x="73" y="37"/>
                      <a:pt x="69" y="41"/>
                      <a:pt x="64" y="41"/>
                    </a:cubicBezTo>
                    <a:cubicBezTo>
                      <a:pt x="58" y="41"/>
                      <a:pt x="56" y="38"/>
                      <a:pt x="56" y="32"/>
                    </a:cubicBezTo>
                    <a:cubicBezTo>
                      <a:pt x="56" y="31"/>
                      <a:pt x="55" y="28"/>
                      <a:pt x="55" y="25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45" y="18"/>
                      <a:pt x="37" y="21"/>
                      <a:pt x="31" y="26"/>
                    </a:cubicBezTo>
                    <a:cubicBezTo>
                      <a:pt x="26" y="30"/>
                      <a:pt x="21" y="36"/>
                      <a:pt x="17" y="4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102"/>
                      <a:pt x="14" y="105"/>
                      <a:pt x="8" y="105"/>
                    </a:cubicBezTo>
                    <a:cubicBezTo>
                      <a:pt x="3" y="105"/>
                      <a:pt x="0" y="102"/>
                      <a:pt x="0" y="9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0" y="5"/>
                      <a:pt x="3" y="1"/>
                      <a:pt x="9" y="1"/>
                    </a:cubicBezTo>
                    <a:cubicBezTo>
                      <a:pt x="15" y="1"/>
                      <a:pt x="18" y="7"/>
                      <a:pt x="18" y="17"/>
                    </a:cubicBezTo>
                    <a:cubicBezTo>
                      <a:pt x="30" y="5"/>
                      <a:pt x="43" y="0"/>
                      <a:pt x="58" y="0"/>
                    </a:cubicBezTo>
                    <a:cubicBezTo>
                      <a:pt x="63" y="0"/>
                      <a:pt x="67" y="2"/>
                      <a:pt x="69" y="5"/>
                    </a:cubicBezTo>
                    <a:cubicBezTo>
                      <a:pt x="72" y="9"/>
                      <a:pt x="73" y="15"/>
                      <a:pt x="73" y="23"/>
                    </a:cubicBezTo>
                    <a:cubicBezTo>
                      <a:pt x="73" y="26"/>
                      <a:pt x="73" y="28"/>
                      <a:pt x="73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" name="Freeform 1615">
                <a:extLst>
                  <a:ext uri="{FF2B5EF4-FFF2-40B4-BE49-F238E27FC236}">
                    <a16:creationId xmlns:a16="http://schemas.microsoft.com/office/drawing/2014/main" id="{DFBD2ABE-4BDA-9649-A66E-D1AB4051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3243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2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8" name="Freeform 1616">
                <a:extLst>
                  <a:ext uri="{FF2B5EF4-FFF2-40B4-BE49-F238E27FC236}">
                    <a16:creationId xmlns:a16="http://schemas.microsoft.com/office/drawing/2014/main" id="{ABB704DB-EBD5-3E44-B421-0CBB6000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3240"/>
                <a:ext cx="14" cy="3"/>
              </a:xfrm>
              <a:custGeom>
                <a:avLst/>
                <a:gdLst>
                  <a:gd name="T0" fmla="*/ 17 w 17"/>
                  <a:gd name="T1" fmla="*/ 2 h 4"/>
                  <a:gd name="T2" fmla="*/ 15 w 17"/>
                  <a:gd name="T3" fmla="*/ 0 h 4"/>
                  <a:gd name="T4" fmla="*/ 0 w 17"/>
                  <a:gd name="T5" fmla="*/ 2 h 4"/>
                  <a:gd name="T6" fmla="*/ 9 w 17"/>
                  <a:gd name="T7" fmla="*/ 4 h 4"/>
                  <a:gd name="T8" fmla="*/ 6 w 17"/>
                  <a:gd name="T9" fmla="*/ 2 h 4"/>
                  <a:gd name="T10" fmla="*/ 13 w 17"/>
                  <a:gd name="T11" fmla="*/ 4 h 4"/>
                  <a:gd name="T12" fmla="*/ 12 w 17"/>
                  <a:gd name="T13" fmla="*/ 1 h 4"/>
                  <a:gd name="T14" fmla="*/ 17 w 17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4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9" y="3"/>
                      <a:pt x="5" y="3"/>
                      <a:pt x="6" y="2"/>
                    </a:cubicBezTo>
                    <a:cubicBezTo>
                      <a:pt x="9" y="2"/>
                      <a:pt x="9" y="3"/>
                      <a:pt x="13" y="4"/>
                    </a:cubicBezTo>
                    <a:cubicBezTo>
                      <a:pt x="16" y="2"/>
                      <a:pt x="10" y="3"/>
                      <a:pt x="12" y="1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Freeform 1617">
                <a:extLst>
                  <a:ext uri="{FF2B5EF4-FFF2-40B4-BE49-F238E27FC236}">
                    <a16:creationId xmlns:a16="http://schemas.microsoft.com/office/drawing/2014/main" id="{630C1E7E-49CF-AA40-96B2-0D94C57F1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239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" name="Freeform 1618">
                <a:extLst>
                  <a:ext uri="{FF2B5EF4-FFF2-40B4-BE49-F238E27FC236}">
                    <a16:creationId xmlns:a16="http://schemas.microsoft.com/office/drawing/2014/main" id="{E370CEA5-B8F1-9145-86BD-E3E4D383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3238"/>
                <a:ext cx="6" cy="1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" name="Freeform 1619">
                <a:extLst>
                  <a:ext uri="{FF2B5EF4-FFF2-40B4-BE49-F238E27FC236}">
                    <a16:creationId xmlns:a16="http://schemas.microsoft.com/office/drawing/2014/main" id="{68C886AB-4E70-CC49-B99A-DBF496684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2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" name="Freeform 1620">
                <a:extLst>
                  <a:ext uri="{FF2B5EF4-FFF2-40B4-BE49-F238E27FC236}">
                    <a16:creationId xmlns:a16="http://schemas.microsoft.com/office/drawing/2014/main" id="{1079D8CD-DF4F-3548-84FD-5F06F3F02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3234"/>
                <a:ext cx="10" cy="4"/>
              </a:xfrm>
              <a:custGeom>
                <a:avLst/>
                <a:gdLst>
                  <a:gd name="T0" fmla="*/ 2 w 11"/>
                  <a:gd name="T1" fmla="*/ 0 h 4"/>
                  <a:gd name="T2" fmla="*/ 2 w 11"/>
                  <a:gd name="T3" fmla="*/ 1 h 4"/>
                  <a:gd name="T4" fmla="*/ 3 w 11"/>
                  <a:gd name="T5" fmla="*/ 1 h 4"/>
                  <a:gd name="T6" fmla="*/ 8 w 11"/>
                  <a:gd name="T7" fmla="*/ 2 h 4"/>
                  <a:gd name="T8" fmla="*/ 8 w 11"/>
                  <a:gd name="T9" fmla="*/ 4 h 4"/>
                  <a:gd name="T10" fmla="*/ 11 w 11"/>
                  <a:gd name="T11" fmla="*/ 3 h 4"/>
                  <a:gd name="T12" fmla="*/ 2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4" y="3"/>
                      <a:pt x="8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" name="Freeform 1621">
                <a:extLst>
                  <a:ext uri="{FF2B5EF4-FFF2-40B4-BE49-F238E27FC236}">
                    <a16:creationId xmlns:a16="http://schemas.microsoft.com/office/drawing/2014/main" id="{B309F753-33A8-1C45-B6CE-22F242287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23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" name="Freeform 1622">
                <a:extLst>
                  <a:ext uri="{FF2B5EF4-FFF2-40B4-BE49-F238E27FC236}">
                    <a16:creationId xmlns:a16="http://schemas.microsoft.com/office/drawing/2014/main" id="{82697459-2321-E048-BF21-A553BF6E9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323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" name="Freeform 1623">
                <a:extLst>
                  <a:ext uri="{FF2B5EF4-FFF2-40B4-BE49-F238E27FC236}">
                    <a16:creationId xmlns:a16="http://schemas.microsoft.com/office/drawing/2014/main" id="{B66BAEEF-9B85-8C47-8628-5452994DB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231"/>
                <a:ext cx="11" cy="3"/>
              </a:xfrm>
              <a:custGeom>
                <a:avLst/>
                <a:gdLst>
                  <a:gd name="T0" fmla="*/ 1 w 13"/>
                  <a:gd name="T1" fmla="*/ 1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1 w 1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" y="1"/>
                    </a:moveTo>
                    <a:cubicBezTo>
                      <a:pt x="7" y="2"/>
                      <a:pt x="0" y="3"/>
                      <a:pt x="5" y="4"/>
                    </a:cubicBezTo>
                    <a:cubicBezTo>
                      <a:pt x="5" y="3"/>
                      <a:pt x="10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" name="Freeform 1624">
                <a:extLst>
                  <a:ext uri="{FF2B5EF4-FFF2-40B4-BE49-F238E27FC236}">
                    <a16:creationId xmlns:a16="http://schemas.microsoft.com/office/drawing/2014/main" id="{8D6CBD6D-947F-B64A-A706-7F88A5864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32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" name="Freeform 1625">
                <a:extLst>
                  <a:ext uri="{FF2B5EF4-FFF2-40B4-BE49-F238E27FC236}">
                    <a16:creationId xmlns:a16="http://schemas.microsoft.com/office/drawing/2014/main" id="{9C7A6369-7383-8C42-B830-2746A85A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225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8 w 17"/>
                  <a:gd name="T3" fmla="*/ 3 h 7"/>
                  <a:gd name="T4" fmla="*/ 3 w 17"/>
                  <a:gd name="T5" fmla="*/ 2 h 7"/>
                  <a:gd name="T6" fmla="*/ 6 w 17"/>
                  <a:gd name="T7" fmla="*/ 5 h 7"/>
                  <a:gd name="T8" fmla="*/ 0 w 17"/>
                  <a:gd name="T9" fmla="*/ 3 h 7"/>
                  <a:gd name="T10" fmla="*/ 5 w 17"/>
                  <a:gd name="T11" fmla="*/ 6 h 7"/>
                  <a:gd name="T12" fmla="*/ 1 w 17"/>
                  <a:gd name="T13" fmla="*/ 7 h 7"/>
                  <a:gd name="T14" fmla="*/ 8 w 17"/>
                  <a:gd name="T15" fmla="*/ 7 h 7"/>
                  <a:gd name="T16" fmla="*/ 7 w 17"/>
                  <a:gd name="T17" fmla="*/ 5 h 7"/>
                  <a:gd name="T18" fmla="*/ 11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3" y="2"/>
                    </a:cubicBezTo>
                    <a:cubicBezTo>
                      <a:pt x="2" y="3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3"/>
                    </a:cubicBezTo>
                    <a:cubicBezTo>
                      <a:pt x="0" y="4"/>
                      <a:pt x="0" y="5"/>
                      <a:pt x="5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6"/>
                      <a:pt x="3" y="6"/>
                      <a:pt x="7" y="5"/>
                    </a:cubicBezTo>
                    <a:cubicBezTo>
                      <a:pt x="10" y="5"/>
                      <a:pt x="11" y="6"/>
                      <a:pt x="11" y="6"/>
                    </a:cubicBezTo>
                    <a:cubicBezTo>
                      <a:pt x="10" y="5"/>
                      <a:pt x="17" y="4"/>
                      <a:pt x="16" y="3"/>
                    </a:cubicBezTo>
                    <a:cubicBezTo>
                      <a:pt x="15" y="1"/>
                      <a:pt x="5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" name="Freeform 1626">
                <a:extLst>
                  <a:ext uri="{FF2B5EF4-FFF2-40B4-BE49-F238E27FC236}">
                    <a16:creationId xmlns:a16="http://schemas.microsoft.com/office/drawing/2014/main" id="{E1DB2A9B-4B02-4648-8169-D1B8F719B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322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" name="Freeform 1627">
                <a:extLst>
                  <a:ext uri="{FF2B5EF4-FFF2-40B4-BE49-F238E27FC236}">
                    <a16:creationId xmlns:a16="http://schemas.microsoft.com/office/drawing/2014/main" id="{D9E04603-92E4-F149-AC42-BDF911419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220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4 h 5"/>
                  <a:gd name="T14" fmla="*/ 10 w 18"/>
                  <a:gd name="T15" fmla="*/ 0 h 5"/>
                  <a:gd name="T16" fmla="*/ 8 w 18"/>
                  <a:gd name="T17" fmla="*/ 1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3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4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" name="Freeform 1628">
                <a:extLst>
                  <a:ext uri="{FF2B5EF4-FFF2-40B4-BE49-F238E27FC236}">
                    <a16:creationId xmlns:a16="http://schemas.microsoft.com/office/drawing/2014/main" id="{0B0951A9-4E29-BB47-A5A2-44EBA0D3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" name="Freeform 1629">
                <a:extLst>
                  <a:ext uri="{FF2B5EF4-FFF2-40B4-BE49-F238E27FC236}">
                    <a16:creationId xmlns:a16="http://schemas.microsoft.com/office/drawing/2014/main" id="{5351D569-5FB2-2246-A97D-7F5703AFF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32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" name="Freeform 1630">
                <a:extLst>
                  <a:ext uri="{FF2B5EF4-FFF2-40B4-BE49-F238E27FC236}">
                    <a16:creationId xmlns:a16="http://schemas.microsoft.com/office/drawing/2014/main" id="{7CE3F0A5-A8FA-224A-9284-4B6AE1427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321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" name="Freeform 1631">
                <a:extLst>
                  <a:ext uri="{FF2B5EF4-FFF2-40B4-BE49-F238E27FC236}">
                    <a16:creationId xmlns:a16="http://schemas.microsoft.com/office/drawing/2014/main" id="{C21F2158-3A4A-6248-844D-9D16F1381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185"/>
                <a:ext cx="17" cy="34"/>
              </a:xfrm>
              <a:custGeom>
                <a:avLst/>
                <a:gdLst>
                  <a:gd name="T0" fmla="*/ 18 w 20"/>
                  <a:gd name="T1" fmla="*/ 2 h 39"/>
                  <a:gd name="T2" fmla="*/ 14 w 20"/>
                  <a:gd name="T3" fmla="*/ 3 h 39"/>
                  <a:gd name="T4" fmla="*/ 10 w 20"/>
                  <a:gd name="T5" fmla="*/ 1 h 39"/>
                  <a:gd name="T6" fmla="*/ 3 w 20"/>
                  <a:gd name="T7" fmla="*/ 0 h 39"/>
                  <a:gd name="T8" fmla="*/ 6 w 20"/>
                  <a:gd name="T9" fmla="*/ 4 h 39"/>
                  <a:gd name="T10" fmla="*/ 2 w 20"/>
                  <a:gd name="T11" fmla="*/ 3 h 39"/>
                  <a:gd name="T12" fmla="*/ 4 w 20"/>
                  <a:gd name="T13" fmla="*/ 9 h 39"/>
                  <a:gd name="T14" fmla="*/ 6 w 20"/>
                  <a:gd name="T15" fmla="*/ 13 h 39"/>
                  <a:gd name="T16" fmla="*/ 3 w 20"/>
                  <a:gd name="T17" fmla="*/ 29 h 39"/>
                  <a:gd name="T18" fmla="*/ 9 w 20"/>
                  <a:gd name="T19" fmla="*/ 30 h 39"/>
                  <a:gd name="T20" fmla="*/ 5 w 20"/>
                  <a:gd name="T21" fmla="*/ 31 h 39"/>
                  <a:gd name="T22" fmla="*/ 5 w 20"/>
                  <a:gd name="T23" fmla="*/ 30 h 39"/>
                  <a:gd name="T24" fmla="*/ 4 w 20"/>
                  <a:gd name="T25" fmla="*/ 35 h 39"/>
                  <a:gd name="T26" fmla="*/ 11 w 20"/>
                  <a:gd name="T27" fmla="*/ 35 h 39"/>
                  <a:gd name="T28" fmla="*/ 3 w 20"/>
                  <a:gd name="T29" fmla="*/ 37 h 39"/>
                  <a:gd name="T30" fmla="*/ 8 w 20"/>
                  <a:gd name="T31" fmla="*/ 38 h 39"/>
                  <a:gd name="T32" fmla="*/ 13 w 20"/>
                  <a:gd name="T33" fmla="*/ 37 h 39"/>
                  <a:gd name="T34" fmla="*/ 16 w 20"/>
                  <a:gd name="T35" fmla="*/ 38 h 39"/>
                  <a:gd name="T36" fmla="*/ 8 w 20"/>
                  <a:gd name="T37" fmla="*/ 28 h 39"/>
                  <a:gd name="T38" fmla="*/ 12 w 20"/>
                  <a:gd name="T39" fmla="*/ 28 h 39"/>
                  <a:gd name="T40" fmla="*/ 16 w 20"/>
                  <a:gd name="T41" fmla="*/ 22 h 39"/>
                  <a:gd name="T42" fmla="*/ 9 w 20"/>
                  <a:gd name="T43" fmla="*/ 20 h 39"/>
                  <a:gd name="T44" fmla="*/ 12 w 20"/>
                  <a:gd name="T45" fmla="*/ 18 h 39"/>
                  <a:gd name="T46" fmla="*/ 9 w 20"/>
                  <a:gd name="T47" fmla="*/ 18 h 39"/>
                  <a:gd name="T48" fmla="*/ 13 w 20"/>
                  <a:gd name="T49" fmla="*/ 17 h 39"/>
                  <a:gd name="T50" fmla="*/ 5 w 20"/>
                  <a:gd name="T51" fmla="*/ 16 h 39"/>
                  <a:gd name="T52" fmla="*/ 17 w 20"/>
                  <a:gd name="T53" fmla="*/ 13 h 39"/>
                  <a:gd name="T54" fmla="*/ 12 w 20"/>
                  <a:gd name="T55" fmla="*/ 13 h 39"/>
                  <a:gd name="T56" fmla="*/ 9 w 20"/>
                  <a:gd name="T57" fmla="*/ 12 h 39"/>
                  <a:gd name="T58" fmla="*/ 16 w 20"/>
                  <a:gd name="T59" fmla="*/ 12 h 39"/>
                  <a:gd name="T60" fmla="*/ 12 w 20"/>
                  <a:gd name="T61" fmla="*/ 9 h 39"/>
                  <a:gd name="T62" fmla="*/ 8 w 20"/>
                  <a:gd name="T63" fmla="*/ 9 h 39"/>
                  <a:gd name="T64" fmla="*/ 10 w 20"/>
                  <a:gd name="T65" fmla="*/ 5 h 39"/>
                  <a:gd name="T66" fmla="*/ 17 w 20"/>
                  <a:gd name="T67" fmla="*/ 7 h 39"/>
                  <a:gd name="T68" fmla="*/ 20 w 20"/>
                  <a:gd name="T69" fmla="*/ 6 h 39"/>
                  <a:gd name="T70" fmla="*/ 11 w 20"/>
                  <a:gd name="T71" fmla="*/ 3 h 39"/>
                  <a:gd name="T72" fmla="*/ 18 w 20"/>
                  <a:gd name="T73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39">
                    <a:moveTo>
                      <a:pt x="18" y="2"/>
                    </a:moveTo>
                    <a:cubicBezTo>
                      <a:pt x="15" y="2"/>
                      <a:pt x="14" y="2"/>
                      <a:pt x="14" y="3"/>
                    </a:cubicBezTo>
                    <a:cubicBezTo>
                      <a:pt x="11" y="3"/>
                      <a:pt x="12" y="2"/>
                      <a:pt x="10" y="1"/>
                    </a:cubicBezTo>
                    <a:cubicBezTo>
                      <a:pt x="8" y="2"/>
                      <a:pt x="6" y="1"/>
                      <a:pt x="3" y="0"/>
                    </a:cubicBezTo>
                    <a:cubicBezTo>
                      <a:pt x="3" y="2"/>
                      <a:pt x="7" y="3"/>
                      <a:pt x="6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5"/>
                      <a:pt x="7" y="8"/>
                      <a:pt x="4" y="9"/>
                    </a:cubicBezTo>
                    <a:cubicBezTo>
                      <a:pt x="3" y="10"/>
                      <a:pt x="4" y="12"/>
                      <a:pt x="6" y="13"/>
                    </a:cubicBezTo>
                    <a:cubicBezTo>
                      <a:pt x="4" y="18"/>
                      <a:pt x="7" y="24"/>
                      <a:pt x="3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30"/>
                      <a:pt x="9" y="32"/>
                      <a:pt x="5" y="31"/>
                    </a:cubicBezTo>
                    <a:cubicBezTo>
                      <a:pt x="6" y="31"/>
                      <a:pt x="5" y="31"/>
                      <a:pt x="5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4"/>
                      <a:pt x="10" y="35"/>
                      <a:pt x="11" y="35"/>
                    </a:cubicBezTo>
                    <a:cubicBezTo>
                      <a:pt x="4" y="35"/>
                      <a:pt x="11" y="37"/>
                      <a:pt x="3" y="37"/>
                    </a:cubicBezTo>
                    <a:cubicBezTo>
                      <a:pt x="1" y="38"/>
                      <a:pt x="9" y="37"/>
                      <a:pt x="8" y="38"/>
                    </a:cubicBezTo>
                    <a:cubicBezTo>
                      <a:pt x="12" y="39"/>
                      <a:pt x="10" y="37"/>
                      <a:pt x="13" y="37"/>
                    </a:cubicBezTo>
                    <a:cubicBezTo>
                      <a:pt x="17" y="38"/>
                      <a:pt x="12" y="38"/>
                      <a:pt x="16" y="38"/>
                    </a:cubicBezTo>
                    <a:cubicBezTo>
                      <a:pt x="18" y="36"/>
                      <a:pt x="10" y="32"/>
                      <a:pt x="8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6" y="22"/>
                    </a:cubicBezTo>
                    <a:cubicBezTo>
                      <a:pt x="12" y="23"/>
                      <a:pt x="18" y="20"/>
                      <a:pt x="9" y="20"/>
                    </a:cubicBezTo>
                    <a:cubicBezTo>
                      <a:pt x="11" y="19"/>
                      <a:pt x="11" y="19"/>
                      <a:pt x="12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13" y="18"/>
                      <a:pt x="13" y="17"/>
                    </a:cubicBezTo>
                    <a:cubicBezTo>
                      <a:pt x="9" y="17"/>
                      <a:pt x="8" y="16"/>
                      <a:pt x="5" y="16"/>
                    </a:cubicBezTo>
                    <a:cubicBezTo>
                      <a:pt x="10" y="15"/>
                      <a:pt x="13" y="14"/>
                      <a:pt x="1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12"/>
                      <a:pt x="10" y="12"/>
                      <a:pt x="9" y="12"/>
                    </a:cubicBezTo>
                    <a:cubicBezTo>
                      <a:pt x="9" y="11"/>
                      <a:pt x="14" y="12"/>
                      <a:pt x="16" y="12"/>
                    </a:cubicBezTo>
                    <a:cubicBezTo>
                      <a:pt x="17" y="11"/>
                      <a:pt x="9" y="9"/>
                      <a:pt x="12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7"/>
                      <a:pt x="11" y="6"/>
                      <a:pt x="10" y="5"/>
                    </a:cubicBezTo>
                    <a:cubicBezTo>
                      <a:pt x="15" y="5"/>
                      <a:pt x="14" y="6"/>
                      <a:pt x="17" y="7"/>
                    </a:cubicBezTo>
                    <a:cubicBezTo>
                      <a:pt x="18" y="7"/>
                      <a:pt x="18" y="6"/>
                      <a:pt x="20" y="6"/>
                    </a:cubicBezTo>
                    <a:cubicBezTo>
                      <a:pt x="17" y="6"/>
                      <a:pt x="14" y="4"/>
                      <a:pt x="11" y="3"/>
                    </a:cubicBezTo>
                    <a:cubicBezTo>
                      <a:pt x="17" y="4"/>
                      <a:pt x="17" y="2"/>
                      <a:pt x="18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Freeform 1632">
                <a:extLst>
                  <a:ext uri="{FF2B5EF4-FFF2-40B4-BE49-F238E27FC236}">
                    <a16:creationId xmlns:a16="http://schemas.microsoft.com/office/drawing/2014/main" id="{D9891221-4613-AF4F-9A81-C3DFDDF81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31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" name="Freeform 1633">
                <a:extLst>
                  <a:ext uri="{FF2B5EF4-FFF2-40B4-BE49-F238E27FC236}">
                    <a16:creationId xmlns:a16="http://schemas.microsoft.com/office/drawing/2014/main" id="{1A8F87C0-7FEA-824F-B4C8-1284ECFA1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" name="Rectangle 1634">
                <a:extLst>
                  <a:ext uri="{FF2B5EF4-FFF2-40B4-BE49-F238E27FC236}">
                    <a16:creationId xmlns:a16="http://schemas.microsoft.com/office/drawing/2014/main" id="{89E9A841-4F51-1348-BF02-998B367D3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319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" name="Freeform 1635">
                <a:extLst>
                  <a:ext uri="{FF2B5EF4-FFF2-40B4-BE49-F238E27FC236}">
                    <a16:creationId xmlns:a16="http://schemas.microsoft.com/office/drawing/2014/main" id="{32BD57F0-C2D3-8D4D-9188-82DE03F0D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1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" name="Freeform 1636">
                <a:extLst>
                  <a:ext uri="{FF2B5EF4-FFF2-40B4-BE49-F238E27FC236}">
                    <a16:creationId xmlns:a16="http://schemas.microsoft.com/office/drawing/2014/main" id="{FE77D159-A863-EE48-87AE-6AB5C482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03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" name="Freeform 1637">
                <a:extLst>
                  <a:ext uri="{FF2B5EF4-FFF2-40B4-BE49-F238E27FC236}">
                    <a16:creationId xmlns:a16="http://schemas.microsoft.com/office/drawing/2014/main" id="{6CC551B3-BEE2-CD4B-BB45-70538560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318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Freeform 1638">
                <a:extLst>
                  <a:ext uri="{FF2B5EF4-FFF2-40B4-BE49-F238E27FC236}">
                    <a16:creationId xmlns:a16="http://schemas.microsoft.com/office/drawing/2014/main" id="{FF0F1798-33A3-0946-B10C-4C2A89FEB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167"/>
                <a:ext cx="20" cy="18"/>
              </a:xfrm>
              <a:custGeom>
                <a:avLst/>
                <a:gdLst>
                  <a:gd name="T0" fmla="*/ 4 w 23"/>
                  <a:gd name="T1" fmla="*/ 1 h 21"/>
                  <a:gd name="T2" fmla="*/ 1 w 23"/>
                  <a:gd name="T3" fmla="*/ 4 h 21"/>
                  <a:gd name="T4" fmla="*/ 11 w 23"/>
                  <a:gd name="T5" fmla="*/ 8 h 21"/>
                  <a:gd name="T6" fmla="*/ 2 w 23"/>
                  <a:gd name="T7" fmla="*/ 6 h 21"/>
                  <a:gd name="T8" fmla="*/ 8 w 23"/>
                  <a:gd name="T9" fmla="*/ 14 h 21"/>
                  <a:gd name="T10" fmla="*/ 4 w 23"/>
                  <a:gd name="T11" fmla="*/ 14 h 21"/>
                  <a:gd name="T12" fmla="*/ 14 w 23"/>
                  <a:gd name="T13" fmla="*/ 18 h 21"/>
                  <a:gd name="T14" fmla="*/ 3 w 23"/>
                  <a:gd name="T15" fmla="*/ 16 h 21"/>
                  <a:gd name="T16" fmla="*/ 2 w 23"/>
                  <a:gd name="T17" fmla="*/ 16 h 21"/>
                  <a:gd name="T18" fmla="*/ 5 w 23"/>
                  <a:gd name="T19" fmla="*/ 20 h 21"/>
                  <a:gd name="T20" fmla="*/ 11 w 23"/>
                  <a:gd name="T21" fmla="*/ 21 h 21"/>
                  <a:gd name="T22" fmla="*/ 17 w 23"/>
                  <a:gd name="T23" fmla="*/ 21 h 21"/>
                  <a:gd name="T24" fmla="*/ 13 w 23"/>
                  <a:gd name="T25" fmla="*/ 19 h 21"/>
                  <a:gd name="T26" fmla="*/ 17 w 23"/>
                  <a:gd name="T27" fmla="*/ 19 h 21"/>
                  <a:gd name="T28" fmla="*/ 14 w 23"/>
                  <a:gd name="T29" fmla="*/ 18 h 21"/>
                  <a:gd name="T30" fmla="*/ 18 w 23"/>
                  <a:gd name="T31" fmla="*/ 18 h 21"/>
                  <a:gd name="T32" fmla="*/ 15 w 23"/>
                  <a:gd name="T33" fmla="*/ 16 h 21"/>
                  <a:gd name="T34" fmla="*/ 16 w 23"/>
                  <a:gd name="T35" fmla="*/ 16 h 21"/>
                  <a:gd name="T36" fmla="*/ 11 w 23"/>
                  <a:gd name="T37" fmla="*/ 14 h 21"/>
                  <a:gd name="T38" fmla="*/ 16 w 23"/>
                  <a:gd name="T39" fmla="*/ 14 h 21"/>
                  <a:gd name="T40" fmla="*/ 13 w 23"/>
                  <a:gd name="T41" fmla="*/ 14 h 21"/>
                  <a:gd name="T42" fmla="*/ 19 w 23"/>
                  <a:gd name="T43" fmla="*/ 10 h 21"/>
                  <a:gd name="T44" fmla="*/ 15 w 23"/>
                  <a:gd name="T45" fmla="*/ 9 h 21"/>
                  <a:gd name="T46" fmla="*/ 18 w 23"/>
                  <a:gd name="T47" fmla="*/ 12 h 21"/>
                  <a:gd name="T48" fmla="*/ 8 w 23"/>
                  <a:gd name="T49" fmla="*/ 10 h 21"/>
                  <a:gd name="T50" fmla="*/ 17 w 23"/>
                  <a:gd name="T51" fmla="*/ 9 h 21"/>
                  <a:gd name="T52" fmla="*/ 15 w 23"/>
                  <a:gd name="T53" fmla="*/ 5 h 21"/>
                  <a:gd name="T54" fmla="*/ 17 w 23"/>
                  <a:gd name="T55" fmla="*/ 5 h 21"/>
                  <a:gd name="T56" fmla="*/ 14 w 23"/>
                  <a:gd name="T57" fmla="*/ 3 h 21"/>
                  <a:gd name="T58" fmla="*/ 12 w 23"/>
                  <a:gd name="T59" fmla="*/ 3 h 21"/>
                  <a:gd name="T60" fmla="*/ 9 w 23"/>
                  <a:gd name="T61" fmla="*/ 2 h 21"/>
                  <a:gd name="T62" fmla="*/ 12 w 23"/>
                  <a:gd name="T63" fmla="*/ 2 h 21"/>
                  <a:gd name="T64" fmla="*/ 6 w 23"/>
                  <a:gd name="T65" fmla="*/ 0 h 21"/>
                  <a:gd name="T66" fmla="*/ 9 w 23"/>
                  <a:gd name="T67" fmla="*/ 2 h 21"/>
                  <a:gd name="T68" fmla="*/ 4 w 23"/>
                  <a:gd name="T6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1">
                    <a:moveTo>
                      <a:pt x="4" y="1"/>
                    </a:moveTo>
                    <a:cubicBezTo>
                      <a:pt x="0" y="1"/>
                      <a:pt x="2" y="3"/>
                      <a:pt x="1" y="4"/>
                    </a:cubicBezTo>
                    <a:cubicBezTo>
                      <a:pt x="3" y="7"/>
                      <a:pt x="11" y="6"/>
                      <a:pt x="1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0" y="12"/>
                      <a:pt x="8" y="14"/>
                    </a:cubicBezTo>
                    <a:cubicBezTo>
                      <a:pt x="7" y="14"/>
                      <a:pt x="5" y="15"/>
                      <a:pt x="4" y="14"/>
                    </a:cubicBezTo>
                    <a:cubicBezTo>
                      <a:pt x="4" y="15"/>
                      <a:pt x="17" y="16"/>
                      <a:pt x="14" y="18"/>
                    </a:cubicBezTo>
                    <a:cubicBezTo>
                      <a:pt x="8" y="15"/>
                      <a:pt x="8" y="18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5" y="19"/>
                      <a:pt x="5" y="20"/>
                    </a:cubicBezTo>
                    <a:cubicBezTo>
                      <a:pt x="7" y="20"/>
                      <a:pt x="11" y="20"/>
                      <a:pt x="11" y="21"/>
                    </a:cubicBezTo>
                    <a:cubicBezTo>
                      <a:pt x="12" y="21"/>
                      <a:pt x="14" y="21"/>
                      <a:pt x="17" y="21"/>
                    </a:cubicBezTo>
                    <a:cubicBezTo>
                      <a:pt x="14" y="20"/>
                      <a:pt x="16" y="20"/>
                      <a:pt x="13" y="19"/>
                    </a:cubicBezTo>
                    <a:cubicBezTo>
                      <a:pt x="16" y="18"/>
                      <a:pt x="14" y="19"/>
                      <a:pt x="17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7"/>
                      <a:pt x="17" y="19"/>
                      <a:pt x="18" y="18"/>
                    </a:cubicBezTo>
                    <a:cubicBezTo>
                      <a:pt x="16" y="17"/>
                      <a:pt x="14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6" y="15"/>
                      <a:pt x="11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2"/>
                      <a:pt x="23" y="13"/>
                      <a:pt x="19" y="10"/>
                    </a:cubicBezTo>
                    <a:cubicBezTo>
                      <a:pt x="17" y="10"/>
                      <a:pt x="16" y="10"/>
                      <a:pt x="15" y="9"/>
                    </a:cubicBezTo>
                    <a:cubicBezTo>
                      <a:pt x="12" y="10"/>
                      <a:pt x="17" y="11"/>
                      <a:pt x="18" y="12"/>
                    </a:cubicBezTo>
                    <a:cubicBezTo>
                      <a:pt x="14" y="11"/>
                      <a:pt x="10" y="9"/>
                      <a:pt x="8" y="10"/>
                    </a:cubicBezTo>
                    <a:cubicBezTo>
                      <a:pt x="12" y="10"/>
                      <a:pt x="8" y="8"/>
                      <a:pt x="17" y="9"/>
                    </a:cubicBezTo>
                    <a:cubicBezTo>
                      <a:pt x="17" y="7"/>
                      <a:pt x="13" y="6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4"/>
                      <a:pt x="19" y="4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9" y="2"/>
                    </a:cubicBezTo>
                    <a:cubicBezTo>
                      <a:pt x="10" y="2"/>
                      <a:pt x="10" y="2"/>
                      <a:pt x="12" y="2"/>
                    </a:cubicBezTo>
                    <a:cubicBezTo>
                      <a:pt x="7" y="2"/>
                      <a:pt x="7" y="0"/>
                      <a:pt x="6" y="0"/>
                    </a:cubicBezTo>
                    <a:cubicBezTo>
                      <a:pt x="5" y="0"/>
                      <a:pt x="8" y="1"/>
                      <a:pt x="9" y="2"/>
                    </a:cubicBezTo>
                    <a:cubicBezTo>
                      <a:pt x="7" y="2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" name="Freeform 1639">
                <a:extLst>
                  <a:ext uri="{FF2B5EF4-FFF2-40B4-BE49-F238E27FC236}">
                    <a16:creationId xmlns:a16="http://schemas.microsoft.com/office/drawing/2014/main" id="{D650C1FD-72A9-A447-9EDC-A4F0E8C46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18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" name="Freeform 1640">
                <a:extLst>
                  <a:ext uri="{FF2B5EF4-FFF2-40B4-BE49-F238E27FC236}">
                    <a16:creationId xmlns:a16="http://schemas.microsoft.com/office/drawing/2014/main" id="{D1AD4E48-FB6D-304B-BF7F-BF0464A22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3153"/>
                <a:ext cx="23" cy="15"/>
              </a:xfrm>
              <a:custGeom>
                <a:avLst/>
                <a:gdLst>
                  <a:gd name="T0" fmla="*/ 13 w 27"/>
                  <a:gd name="T1" fmla="*/ 12 h 18"/>
                  <a:gd name="T2" fmla="*/ 19 w 27"/>
                  <a:gd name="T3" fmla="*/ 12 h 18"/>
                  <a:gd name="T4" fmla="*/ 8 w 27"/>
                  <a:gd name="T5" fmla="*/ 11 h 18"/>
                  <a:gd name="T6" fmla="*/ 7 w 27"/>
                  <a:gd name="T7" fmla="*/ 9 h 18"/>
                  <a:gd name="T8" fmla="*/ 16 w 27"/>
                  <a:gd name="T9" fmla="*/ 10 h 18"/>
                  <a:gd name="T10" fmla="*/ 17 w 27"/>
                  <a:gd name="T11" fmla="*/ 9 h 18"/>
                  <a:gd name="T12" fmla="*/ 11 w 27"/>
                  <a:gd name="T13" fmla="*/ 8 h 18"/>
                  <a:gd name="T14" fmla="*/ 9 w 27"/>
                  <a:gd name="T15" fmla="*/ 6 h 18"/>
                  <a:gd name="T16" fmla="*/ 10 w 27"/>
                  <a:gd name="T17" fmla="*/ 7 h 18"/>
                  <a:gd name="T18" fmla="*/ 17 w 27"/>
                  <a:gd name="T19" fmla="*/ 7 h 18"/>
                  <a:gd name="T20" fmla="*/ 2 w 27"/>
                  <a:gd name="T21" fmla="*/ 1 h 18"/>
                  <a:gd name="T22" fmla="*/ 3 w 27"/>
                  <a:gd name="T23" fmla="*/ 2 h 18"/>
                  <a:gd name="T24" fmla="*/ 10 w 27"/>
                  <a:gd name="T25" fmla="*/ 3 h 18"/>
                  <a:gd name="T26" fmla="*/ 7 w 27"/>
                  <a:gd name="T27" fmla="*/ 4 h 18"/>
                  <a:gd name="T28" fmla="*/ 4 w 27"/>
                  <a:gd name="T29" fmla="*/ 3 h 18"/>
                  <a:gd name="T30" fmla="*/ 3 w 27"/>
                  <a:gd name="T31" fmla="*/ 13 h 18"/>
                  <a:gd name="T32" fmla="*/ 3 w 27"/>
                  <a:gd name="T33" fmla="*/ 12 h 18"/>
                  <a:gd name="T34" fmla="*/ 7 w 27"/>
                  <a:gd name="T35" fmla="*/ 14 h 18"/>
                  <a:gd name="T36" fmla="*/ 14 w 27"/>
                  <a:gd name="T37" fmla="*/ 14 h 18"/>
                  <a:gd name="T38" fmla="*/ 12 w 27"/>
                  <a:gd name="T39" fmla="*/ 14 h 18"/>
                  <a:gd name="T40" fmla="*/ 19 w 27"/>
                  <a:gd name="T41" fmla="*/ 15 h 18"/>
                  <a:gd name="T42" fmla="*/ 21 w 27"/>
                  <a:gd name="T43" fmla="*/ 18 h 18"/>
                  <a:gd name="T44" fmla="*/ 22 w 27"/>
                  <a:gd name="T45" fmla="*/ 14 h 18"/>
                  <a:gd name="T46" fmla="*/ 13 w 27"/>
                  <a:gd name="T4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8">
                    <a:moveTo>
                      <a:pt x="13" y="12"/>
                    </a:moveTo>
                    <a:cubicBezTo>
                      <a:pt x="14" y="12"/>
                      <a:pt x="17" y="13"/>
                      <a:pt x="19" y="12"/>
                    </a:cubicBezTo>
                    <a:cubicBezTo>
                      <a:pt x="16" y="11"/>
                      <a:pt x="13" y="13"/>
                      <a:pt x="8" y="11"/>
                    </a:cubicBezTo>
                    <a:cubicBezTo>
                      <a:pt x="11" y="11"/>
                      <a:pt x="7" y="10"/>
                      <a:pt x="7" y="9"/>
                    </a:cubicBezTo>
                    <a:cubicBezTo>
                      <a:pt x="9" y="10"/>
                      <a:pt x="15" y="10"/>
                      <a:pt x="16" y="10"/>
                    </a:cubicBezTo>
                    <a:cubicBezTo>
                      <a:pt x="14" y="10"/>
                      <a:pt x="17" y="9"/>
                      <a:pt x="17" y="9"/>
                    </a:cubicBezTo>
                    <a:cubicBezTo>
                      <a:pt x="14" y="10"/>
                      <a:pt x="15" y="8"/>
                      <a:pt x="11" y="8"/>
                    </a:cubicBezTo>
                    <a:cubicBezTo>
                      <a:pt x="8" y="8"/>
                      <a:pt x="6" y="6"/>
                      <a:pt x="9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5" y="8"/>
                      <a:pt x="13" y="6"/>
                      <a:pt x="17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1"/>
                      <a:pt x="2" y="1"/>
                      <a:pt x="3" y="2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3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6"/>
                      <a:pt x="2" y="10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4" y="15"/>
                      <a:pt x="12" y="14"/>
                    </a:cubicBezTo>
                    <a:cubicBezTo>
                      <a:pt x="15" y="15"/>
                      <a:pt x="16" y="15"/>
                      <a:pt x="19" y="15"/>
                    </a:cubicBezTo>
                    <a:cubicBezTo>
                      <a:pt x="20" y="16"/>
                      <a:pt x="17" y="16"/>
                      <a:pt x="21" y="18"/>
                    </a:cubicBezTo>
                    <a:cubicBezTo>
                      <a:pt x="27" y="16"/>
                      <a:pt x="17" y="16"/>
                      <a:pt x="22" y="14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" name="Freeform 1641">
                <a:extLst>
                  <a:ext uri="{FF2B5EF4-FFF2-40B4-BE49-F238E27FC236}">
                    <a16:creationId xmlns:a16="http://schemas.microsoft.com/office/drawing/2014/main" id="{AEA4C846-E6FD-0343-BD05-A98E1DE4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316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" name="Freeform 1642">
                <a:extLst>
                  <a:ext uri="{FF2B5EF4-FFF2-40B4-BE49-F238E27FC236}">
                    <a16:creationId xmlns:a16="http://schemas.microsoft.com/office/drawing/2014/main" id="{D9EDDBFB-1F59-1F42-8623-539F57D04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165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" name="Freeform 1643">
                <a:extLst>
                  <a:ext uri="{FF2B5EF4-FFF2-40B4-BE49-F238E27FC236}">
                    <a16:creationId xmlns:a16="http://schemas.microsoft.com/office/drawing/2014/main" id="{5C82D6E2-99B0-7346-8689-D582B89DD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315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Freeform 1644">
                <a:extLst>
                  <a:ext uri="{FF2B5EF4-FFF2-40B4-BE49-F238E27FC236}">
                    <a16:creationId xmlns:a16="http://schemas.microsoft.com/office/drawing/2014/main" id="{48010DB7-066A-8643-80E5-DD44365D0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149"/>
                <a:ext cx="11" cy="4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4 h 5"/>
                  <a:gd name="T4" fmla="*/ 12 w 13"/>
                  <a:gd name="T5" fmla="*/ 5 h 5"/>
                  <a:gd name="T6" fmla="*/ 5 w 13"/>
                  <a:gd name="T7" fmla="*/ 3 h 5"/>
                  <a:gd name="T8" fmla="*/ 5 w 13"/>
                  <a:gd name="T9" fmla="*/ 0 h 5"/>
                  <a:gd name="T10" fmla="*/ 0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cubicBezTo>
                      <a:pt x="1" y="1"/>
                      <a:pt x="4" y="2"/>
                      <a:pt x="0" y="4"/>
                    </a:cubicBezTo>
                    <a:cubicBezTo>
                      <a:pt x="4" y="5"/>
                      <a:pt x="8" y="4"/>
                      <a:pt x="12" y="5"/>
                    </a:cubicBezTo>
                    <a:cubicBezTo>
                      <a:pt x="13" y="4"/>
                      <a:pt x="6" y="4"/>
                      <a:pt x="5" y="3"/>
                    </a:cubicBezTo>
                    <a:cubicBezTo>
                      <a:pt x="8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" name="Freeform 1645">
                <a:extLst>
                  <a:ext uri="{FF2B5EF4-FFF2-40B4-BE49-F238E27FC236}">
                    <a16:creationId xmlns:a16="http://schemas.microsoft.com/office/drawing/2014/main" id="{B163C388-5550-4F4A-9091-F756F773D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3116"/>
                <a:ext cx="18" cy="35"/>
              </a:xfrm>
              <a:custGeom>
                <a:avLst/>
                <a:gdLst>
                  <a:gd name="T0" fmla="*/ 11 w 21"/>
                  <a:gd name="T1" fmla="*/ 34 h 40"/>
                  <a:gd name="T2" fmla="*/ 10 w 21"/>
                  <a:gd name="T3" fmla="*/ 32 h 40"/>
                  <a:gd name="T4" fmla="*/ 13 w 21"/>
                  <a:gd name="T5" fmla="*/ 33 h 40"/>
                  <a:gd name="T6" fmla="*/ 16 w 21"/>
                  <a:gd name="T7" fmla="*/ 32 h 40"/>
                  <a:gd name="T8" fmla="*/ 13 w 21"/>
                  <a:gd name="T9" fmla="*/ 32 h 40"/>
                  <a:gd name="T10" fmla="*/ 12 w 21"/>
                  <a:gd name="T11" fmla="*/ 28 h 40"/>
                  <a:gd name="T12" fmla="*/ 7 w 21"/>
                  <a:gd name="T13" fmla="*/ 27 h 40"/>
                  <a:gd name="T14" fmla="*/ 16 w 21"/>
                  <a:gd name="T15" fmla="*/ 25 h 40"/>
                  <a:gd name="T16" fmla="*/ 5 w 21"/>
                  <a:gd name="T17" fmla="*/ 24 h 40"/>
                  <a:gd name="T18" fmla="*/ 9 w 21"/>
                  <a:gd name="T19" fmla="*/ 21 h 40"/>
                  <a:gd name="T20" fmla="*/ 9 w 21"/>
                  <a:gd name="T21" fmla="*/ 22 h 40"/>
                  <a:gd name="T22" fmla="*/ 10 w 21"/>
                  <a:gd name="T23" fmla="*/ 20 h 40"/>
                  <a:gd name="T24" fmla="*/ 15 w 21"/>
                  <a:gd name="T25" fmla="*/ 20 h 40"/>
                  <a:gd name="T26" fmla="*/ 15 w 21"/>
                  <a:gd name="T27" fmla="*/ 17 h 40"/>
                  <a:gd name="T28" fmla="*/ 18 w 21"/>
                  <a:gd name="T29" fmla="*/ 18 h 40"/>
                  <a:gd name="T30" fmla="*/ 14 w 21"/>
                  <a:gd name="T31" fmla="*/ 11 h 40"/>
                  <a:gd name="T32" fmla="*/ 17 w 21"/>
                  <a:gd name="T33" fmla="*/ 10 h 40"/>
                  <a:gd name="T34" fmla="*/ 8 w 21"/>
                  <a:gd name="T35" fmla="*/ 10 h 40"/>
                  <a:gd name="T36" fmla="*/ 9 w 21"/>
                  <a:gd name="T37" fmla="*/ 7 h 40"/>
                  <a:gd name="T38" fmla="*/ 15 w 21"/>
                  <a:gd name="T39" fmla="*/ 9 h 40"/>
                  <a:gd name="T40" fmla="*/ 12 w 21"/>
                  <a:gd name="T41" fmla="*/ 7 h 40"/>
                  <a:gd name="T42" fmla="*/ 18 w 21"/>
                  <a:gd name="T43" fmla="*/ 7 h 40"/>
                  <a:gd name="T44" fmla="*/ 10 w 21"/>
                  <a:gd name="T45" fmla="*/ 3 h 40"/>
                  <a:gd name="T46" fmla="*/ 12 w 21"/>
                  <a:gd name="T47" fmla="*/ 2 h 40"/>
                  <a:gd name="T48" fmla="*/ 3 w 21"/>
                  <a:gd name="T49" fmla="*/ 2 h 40"/>
                  <a:gd name="T50" fmla="*/ 3 w 21"/>
                  <a:gd name="T51" fmla="*/ 11 h 40"/>
                  <a:gd name="T52" fmla="*/ 8 w 21"/>
                  <a:gd name="T53" fmla="*/ 14 h 40"/>
                  <a:gd name="T54" fmla="*/ 2 w 21"/>
                  <a:gd name="T55" fmla="*/ 13 h 40"/>
                  <a:gd name="T56" fmla="*/ 8 w 21"/>
                  <a:gd name="T57" fmla="*/ 14 h 40"/>
                  <a:gd name="T58" fmla="*/ 2 w 21"/>
                  <a:gd name="T59" fmla="*/ 15 h 40"/>
                  <a:gd name="T60" fmla="*/ 7 w 21"/>
                  <a:gd name="T61" fmla="*/ 16 h 40"/>
                  <a:gd name="T62" fmla="*/ 0 w 21"/>
                  <a:gd name="T63" fmla="*/ 16 h 40"/>
                  <a:gd name="T64" fmla="*/ 2 w 21"/>
                  <a:gd name="T65" fmla="*/ 30 h 40"/>
                  <a:gd name="T66" fmla="*/ 6 w 21"/>
                  <a:gd name="T67" fmla="*/ 31 h 40"/>
                  <a:gd name="T68" fmla="*/ 6 w 21"/>
                  <a:gd name="T69" fmla="*/ 36 h 40"/>
                  <a:gd name="T70" fmla="*/ 9 w 21"/>
                  <a:gd name="T71" fmla="*/ 37 h 40"/>
                  <a:gd name="T72" fmla="*/ 0 w 21"/>
                  <a:gd name="T73" fmla="*/ 36 h 40"/>
                  <a:gd name="T74" fmla="*/ 1 w 21"/>
                  <a:gd name="T75" fmla="*/ 38 h 40"/>
                  <a:gd name="T76" fmla="*/ 3 w 21"/>
                  <a:gd name="T77" fmla="*/ 37 h 40"/>
                  <a:gd name="T78" fmla="*/ 1 w 21"/>
                  <a:gd name="T79" fmla="*/ 38 h 40"/>
                  <a:gd name="T80" fmla="*/ 12 w 21"/>
                  <a:gd name="T81" fmla="*/ 38 h 40"/>
                  <a:gd name="T82" fmla="*/ 17 w 21"/>
                  <a:gd name="T83" fmla="*/ 35 h 40"/>
                  <a:gd name="T84" fmla="*/ 11 w 21"/>
                  <a:gd name="T85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40">
                    <a:moveTo>
                      <a:pt x="11" y="34"/>
                    </a:moveTo>
                    <a:cubicBezTo>
                      <a:pt x="11" y="33"/>
                      <a:pt x="8" y="32"/>
                      <a:pt x="10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8" y="33"/>
                      <a:pt x="12" y="32"/>
                      <a:pt x="16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0"/>
                      <a:pt x="9" y="30"/>
                      <a:pt x="12" y="28"/>
                    </a:cubicBezTo>
                    <a:cubicBezTo>
                      <a:pt x="11" y="27"/>
                      <a:pt x="11" y="27"/>
                      <a:pt x="7" y="27"/>
                    </a:cubicBezTo>
                    <a:cubicBezTo>
                      <a:pt x="12" y="26"/>
                      <a:pt x="12" y="26"/>
                      <a:pt x="16" y="25"/>
                    </a:cubicBezTo>
                    <a:cubicBezTo>
                      <a:pt x="14" y="25"/>
                      <a:pt x="9" y="25"/>
                      <a:pt x="5" y="24"/>
                    </a:cubicBezTo>
                    <a:cubicBezTo>
                      <a:pt x="11" y="23"/>
                      <a:pt x="4" y="22"/>
                      <a:pt x="9" y="21"/>
                    </a:cubicBezTo>
                    <a:cubicBezTo>
                      <a:pt x="9" y="21"/>
                      <a:pt x="10" y="21"/>
                      <a:pt x="9" y="22"/>
                    </a:cubicBezTo>
                    <a:cubicBezTo>
                      <a:pt x="16" y="22"/>
                      <a:pt x="8" y="20"/>
                      <a:pt x="10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19"/>
                      <a:pt x="11" y="18"/>
                      <a:pt x="15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15"/>
                      <a:pt x="16" y="13"/>
                      <a:pt x="14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8"/>
                      <a:pt x="15" y="13"/>
                      <a:pt x="8" y="10"/>
                    </a:cubicBezTo>
                    <a:cubicBezTo>
                      <a:pt x="17" y="11"/>
                      <a:pt x="5" y="8"/>
                      <a:pt x="9" y="7"/>
                    </a:cubicBezTo>
                    <a:cubicBezTo>
                      <a:pt x="13" y="7"/>
                      <a:pt x="11" y="9"/>
                      <a:pt x="15" y="9"/>
                    </a:cubicBezTo>
                    <a:cubicBezTo>
                      <a:pt x="10" y="8"/>
                      <a:pt x="14" y="8"/>
                      <a:pt x="12" y="7"/>
                    </a:cubicBezTo>
                    <a:cubicBezTo>
                      <a:pt x="17" y="8"/>
                      <a:pt x="13" y="6"/>
                      <a:pt x="18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2" y="2"/>
                      <a:pt x="12" y="2"/>
                    </a:cubicBezTo>
                    <a:cubicBezTo>
                      <a:pt x="12" y="3"/>
                      <a:pt x="5" y="0"/>
                      <a:pt x="3" y="2"/>
                    </a:cubicBezTo>
                    <a:cubicBezTo>
                      <a:pt x="5" y="4"/>
                      <a:pt x="6" y="8"/>
                      <a:pt x="3" y="11"/>
                    </a:cubicBezTo>
                    <a:cubicBezTo>
                      <a:pt x="9" y="12"/>
                      <a:pt x="3" y="12"/>
                      <a:pt x="8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3"/>
                      <a:pt x="8" y="14"/>
                    </a:cubicBezTo>
                    <a:cubicBezTo>
                      <a:pt x="9" y="15"/>
                      <a:pt x="5" y="15"/>
                      <a:pt x="2" y="15"/>
                    </a:cubicBezTo>
                    <a:cubicBezTo>
                      <a:pt x="2" y="16"/>
                      <a:pt x="4" y="15"/>
                      <a:pt x="7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6" y="26"/>
                      <a:pt x="2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2"/>
                      <a:pt x="15" y="35"/>
                      <a:pt x="6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7" y="36"/>
                      <a:pt x="3" y="37"/>
                      <a:pt x="0" y="36"/>
                    </a:cubicBezTo>
                    <a:cubicBezTo>
                      <a:pt x="1" y="36"/>
                      <a:pt x="0" y="37"/>
                      <a:pt x="1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7" y="38"/>
                      <a:pt x="4" y="38"/>
                      <a:pt x="1" y="38"/>
                    </a:cubicBezTo>
                    <a:cubicBezTo>
                      <a:pt x="5" y="40"/>
                      <a:pt x="9" y="38"/>
                      <a:pt x="12" y="38"/>
                    </a:cubicBezTo>
                    <a:cubicBezTo>
                      <a:pt x="5" y="35"/>
                      <a:pt x="21" y="37"/>
                      <a:pt x="17" y="35"/>
                    </a:cubicBezTo>
                    <a:cubicBezTo>
                      <a:pt x="15" y="33"/>
                      <a:pt x="13" y="34"/>
                      <a:pt x="11" y="3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" name="Freeform 1646">
                <a:extLst>
                  <a:ext uri="{FF2B5EF4-FFF2-40B4-BE49-F238E27FC236}">
                    <a16:creationId xmlns:a16="http://schemas.microsoft.com/office/drawing/2014/main" id="{FA745DBA-0D8B-1E47-8222-E5E5EC704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14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" name="Freeform 1647">
                <a:extLst>
                  <a:ext uri="{FF2B5EF4-FFF2-40B4-BE49-F238E27FC236}">
                    <a16:creationId xmlns:a16="http://schemas.microsoft.com/office/drawing/2014/main" id="{63D0A0D9-8D4F-8743-A699-704771C31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31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" name="Rectangle 1648">
                <a:extLst>
                  <a:ext uri="{FF2B5EF4-FFF2-40B4-BE49-F238E27FC236}">
                    <a16:creationId xmlns:a16="http://schemas.microsoft.com/office/drawing/2014/main" id="{D93CD0F4-9849-0149-8967-591CEE39B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31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" name="Freeform 1649">
                <a:extLst>
                  <a:ext uri="{FF2B5EF4-FFF2-40B4-BE49-F238E27FC236}">
                    <a16:creationId xmlns:a16="http://schemas.microsoft.com/office/drawing/2014/main" id="{C9C52068-EAA0-3E47-B890-02897E7C8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31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Freeform 1650">
                <a:extLst>
                  <a:ext uri="{FF2B5EF4-FFF2-40B4-BE49-F238E27FC236}">
                    <a16:creationId xmlns:a16="http://schemas.microsoft.com/office/drawing/2014/main" id="{69831B1C-B5FD-834B-B76A-B668B9577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311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" name="Freeform 1651">
                <a:extLst>
                  <a:ext uri="{FF2B5EF4-FFF2-40B4-BE49-F238E27FC236}">
                    <a16:creationId xmlns:a16="http://schemas.microsoft.com/office/drawing/2014/main" id="{C2D47AE2-E3A8-F84B-963A-08478E86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309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" name="Freeform 1652">
                <a:extLst>
                  <a:ext uri="{FF2B5EF4-FFF2-40B4-BE49-F238E27FC236}">
                    <a16:creationId xmlns:a16="http://schemas.microsoft.com/office/drawing/2014/main" id="{B16B2180-25F0-714B-AA6A-8E8034902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058"/>
                <a:ext cx="26" cy="58"/>
              </a:xfrm>
              <a:custGeom>
                <a:avLst/>
                <a:gdLst>
                  <a:gd name="T0" fmla="*/ 17 w 31"/>
                  <a:gd name="T1" fmla="*/ 3 h 68"/>
                  <a:gd name="T2" fmla="*/ 10 w 31"/>
                  <a:gd name="T3" fmla="*/ 1 h 68"/>
                  <a:gd name="T4" fmla="*/ 7 w 31"/>
                  <a:gd name="T5" fmla="*/ 3 h 68"/>
                  <a:gd name="T6" fmla="*/ 11 w 31"/>
                  <a:gd name="T7" fmla="*/ 7 h 68"/>
                  <a:gd name="T8" fmla="*/ 11 w 31"/>
                  <a:gd name="T9" fmla="*/ 15 h 68"/>
                  <a:gd name="T10" fmla="*/ 8 w 31"/>
                  <a:gd name="T11" fmla="*/ 20 h 68"/>
                  <a:gd name="T12" fmla="*/ 14 w 31"/>
                  <a:gd name="T13" fmla="*/ 27 h 68"/>
                  <a:gd name="T14" fmla="*/ 11 w 31"/>
                  <a:gd name="T15" fmla="*/ 28 h 68"/>
                  <a:gd name="T16" fmla="*/ 9 w 31"/>
                  <a:gd name="T17" fmla="*/ 31 h 68"/>
                  <a:gd name="T18" fmla="*/ 19 w 31"/>
                  <a:gd name="T19" fmla="*/ 34 h 68"/>
                  <a:gd name="T20" fmla="*/ 19 w 31"/>
                  <a:gd name="T21" fmla="*/ 37 h 68"/>
                  <a:gd name="T22" fmla="*/ 15 w 31"/>
                  <a:gd name="T23" fmla="*/ 39 h 68"/>
                  <a:gd name="T24" fmla="*/ 14 w 31"/>
                  <a:gd name="T25" fmla="*/ 44 h 68"/>
                  <a:gd name="T26" fmla="*/ 12 w 31"/>
                  <a:gd name="T27" fmla="*/ 48 h 68"/>
                  <a:gd name="T28" fmla="*/ 14 w 31"/>
                  <a:gd name="T29" fmla="*/ 52 h 68"/>
                  <a:gd name="T30" fmla="*/ 17 w 31"/>
                  <a:gd name="T31" fmla="*/ 55 h 68"/>
                  <a:gd name="T32" fmla="*/ 13 w 31"/>
                  <a:gd name="T33" fmla="*/ 56 h 68"/>
                  <a:gd name="T34" fmla="*/ 14 w 31"/>
                  <a:gd name="T35" fmla="*/ 59 h 68"/>
                  <a:gd name="T36" fmla="*/ 11 w 31"/>
                  <a:gd name="T37" fmla="*/ 68 h 68"/>
                  <a:gd name="T38" fmla="*/ 14 w 31"/>
                  <a:gd name="T39" fmla="*/ 63 h 68"/>
                  <a:gd name="T40" fmla="*/ 11 w 31"/>
                  <a:gd name="T41" fmla="*/ 62 h 68"/>
                  <a:gd name="T42" fmla="*/ 22 w 31"/>
                  <a:gd name="T43" fmla="*/ 62 h 68"/>
                  <a:gd name="T44" fmla="*/ 24 w 31"/>
                  <a:gd name="T45" fmla="*/ 61 h 68"/>
                  <a:gd name="T46" fmla="*/ 23 w 31"/>
                  <a:gd name="T47" fmla="*/ 58 h 68"/>
                  <a:gd name="T48" fmla="*/ 25 w 31"/>
                  <a:gd name="T49" fmla="*/ 55 h 68"/>
                  <a:gd name="T50" fmla="*/ 26 w 31"/>
                  <a:gd name="T51" fmla="*/ 51 h 68"/>
                  <a:gd name="T52" fmla="*/ 23 w 31"/>
                  <a:gd name="T53" fmla="*/ 47 h 68"/>
                  <a:gd name="T54" fmla="*/ 24 w 31"/>
                  <a:gd name="T55" fmla="*/ 47 h 68"/>
                  <a:gd name="T56" fmla="*/ 25 w 31"/>
                  <a:gd name="T57" fmla="*/ 46 h 68"/>
                  <a:gd name="T58" fmla="*/ 24 w 31"/>
                  <a:gd name="T59" fmla="*/ 43 h 68"/>
                  <a:gd name="T60" fmla="*/ 21 w 31"/>
                  <a:gd name="T61" fmla="*/ 40 h 68"/>
                  <a:gd name="T62" fmla="*/ 26 w 31"/>
                  <a:gd name="T63" fmla="*/ 39 h 68"/>
                  <a:gd name="T64" fmla="*/ 27 w 31"/>
                  <a:gd name="T65" fmla="*/ 35 h 68"/>
                  <a:gd name="T66" fmla="*/ 22 w 31"/>
                  <a:gd name="T67" fmla="*/ 33 h 68"/>
                  <a:gd name="T68" fmla="*/ 20 w 31"/>
                  <a:gd name="T69" fmla="*/ 29 h 68"/>
                  <a:gd name="T70" fmla="*/ 19 w 31"/>
                  <a:gd name="T71" fmla="*/ 22 h 68"/>
                  <a:gd name="T72" fmla="*/ 20 w 31"/>
                  <a:gd name="T73" fmla="*/ 20 h 68"/>
                  <a:gd name="T74" fmla="*/ 19 w 31"/>
                  <a:gd name="T75" fmla="*/ 13 h 68"/>
                  <a:gd name="T76" fmla="*/ 13 w 31"/>
                  <a:gd name="T77" fmla="*/ 16 h 68"/>
                  <a:gd name="T78" fmla="*/ 22 w 31"/>
                  <a:gd name="T79" fmla="*/ 1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68">
                    <a:moveTo>
                      <a:pt x="23" y="7"/>
                    </a:moveTo>
                    <a:cubicBezTo>
                      <a:pt x="22" y="6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4" y="0"/>
                      <a:pt x="10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6"/>
                      <a:pt x="14" y="7"/>
                    </a:cubicBezTo>
                    <a:cubicBezTo>
                      <a:pt x="15" y="8"/>
                      <a:pt x="12" y="7"/>
                      <a:pt x="11" y="7"/>
                    </a:cubicBezTo>
                    <a:cubicBezTo>
                      <a:pt x="10" y="8"/>
                      <a:pt x="17" y="9"/>
                      <a:pt x="17" y="10"/>
                    </a:cubicBezTo>
                    <a:cubicBezTo>
                      <a:pt x="0" y="9"/>
                      <a:pt x="22" y="14"/>
                      <a:pt x="11" y="15"/>
                    </a:cubicBezTo>
                    <a:cubicBezTo>
                      <a:pt x="12" y="16"/>
                      <a:pt x="10" y="17"/>
                      <a:pt x="14" y="19"/>
                    </a:cubicBezTo>
                    <a:cubicBezTo>
                      <a:pt x="9" y="18"/>
                      <a:pt x="13" y="20"/>
                      <a:pt x="8" y="20"/>
                    </a:cubicBezTo>
                    <a:cubicBezTo>
                      <a:pt x="18" y="21"/>
                      <a:pt x="3" y="23"/>
                      <a:pt x="16" y="25"/>
                    </a:cubicBezTo>
                    <a:cubicBezTo>
                      <a:pt x="12" y="26"/>
                      <a:pt x="17" y="25"/>
                      <a:pt x="14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26"/>
                      <a:pt x="17" y="28"/>
                      <a:pt x="11" y="28"/>
                    </a:cubicBezTo>
                    <a:cubicBezTo>
                      <a:pt x="10" y="29"/>
                      <a:pt x="15" y="28"/>
                      <a:pt x="18" y="30"/>
                    </a:cubicBezTo>
                    <a:cubicBezTo>
                      <a:pt x="16" y="31"/>
                      <a:pt x="15" y="31"/>
                      <a:pt x="9" y="31"/>
                    </a:cubicBezTo>
                    <a:cubicBezTo>
                      <a:pt x="16" y="32"/>
                      <a:pt x="12" y="33"/>
                      <a:pt x="15" y="34"/>
                    </a:cubicBezTo>
                    <a:cubicBezTo>
                      <a:pt x="16" y="34"/>
                      <a:pt x="17" y="33"/>
                      <a:pt x="19" y="34"/>
                    </a:cubicBezTo>
                    <a:cubicBezTo>
                      <a:pt x="18" y="36"/>
                      <a:pt x="23" y="36"/>
                      <a:pt x="25" y="38"/>
                    </a:cubicBezTo>
                    <a:cubicBezTo>
                      <a:pt x="18" y="38"/>
                      <a:pt x="25" y="36"/>
                      <a:pt x="19" y="37"/>
                    </a:cubicBezTo>
                    <a:cubicBezTo>
                      <a:pt x="16" y="36"/>
                      <a:pt x="17" y="35"/>
                      <a:pt x="12" y="34"/>
                    </a:cubicBezTo>
                    <a:cubicBezTo>
                      <a:pt x="11" y="35"/>
                      <a:pt x="12" y="37"/>
                      <a:pt x="15" y="39"/>
                    </a:cubicBezTo>
                    <a:cubicBezTo>
                      <a:pt x="14" y="40"/>
                      <a:pt x="12" y="39"/>
                      <a:pt x="11" y="39"/>
                    </a:cubicBezTo>
                    <a:cubicBezTo>
                      <a:pt x="8" y="41"/>
                      <a:pt x="17" y="43"/>
                      <a:pt x="14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5" y="45"/>
                      <a:pt x="9" y="46"/>
                      <a:pt x="12" y="48"/>
                    </a:cubicBezTo>
                    <a:cubicBezTo>
                      <a:pt x="14" y="48"/>
                      <a:pt x="15" y="48"/>
                      <a:pt x="16" y="49"/>
                    </a:cubicBezTo>
                    <a:cubicBezTo>
                      <a:pt x="7" y="48"/>
                      <a:pt x="20" y="51"/>
                      <a:pt x="14" y="52"/>
                    </a:cubicBezTo>
                    <a:cubicBezTo>
                      <a:pt x="19" y="53"/>
                      <a:pt x="22" y="55"/>
                      <a:pt x="23" y="56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21" y="54"/>
                      <a:pt x="12" y="53"/>
                      <a:pt x="9" y="52"/>
                    </a:cubicBezTo>
                    <a:cubicBezTo>
                      <a:pt x="12" y="53"/>
                      <a:pt x="9" y="54"/>
                      <a:pt x="13" y="56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6"/>
                      <a:pt x="18" y="57"/>
                      <a:pt x="14" y="5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61"/>
                      <a:pt x="5" y="64"/>
                      <a:pt x="11" y="68"/>
                    </a:cubicBezTo>
                    <a:cubicBezTo>
                      <a:pt x="14" y="68"/>
                      <a:pt x="20" y="68"/>
                      <a:pt x="22" y="68"/>
                    </a:cubicBezTo>
                    <a:cubicBezTo>
                      <a:pt x="20" y="66"/>
                      <a:pt x="16" y="65"/>
                      <a:pt x="14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5" y="63"/>
                      <a:pt x="13" y="62"/>
                      <a:pt x="11" y="62"/>
                    </a:cubicBezTo>
                    <a:cubicBezTo>
                      <a:pt x="8" y="61"/>
                      <a:pt x="15" y="62"/>
                      <a:pt x="12" y="60"/>
                    </a:cubicBezTo>
                    <a:cubicBezTo>
                      <a:pt x="18" y="61"/>
                      <a:pt x="18" y="62"/>
                      <a:pt x="22" y="62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2" y="62"/>
                      <a:pt x="22" y="61"/>
                      <a:pt x="24" y="61"/>
                    </a:cubicBezTo>
                    <a:cubicBezTo>
                      <a:pt x="18" y="59"/>
                      <a:pt x="26" y="59"/>
                      <a:pt x="24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0" y="57"/>
                      <a:pt x="20" y="57"/>
                      <a:pt x="19" y="56"/>
                    </a:cubicBezTo>
                    <a:cubicBezTo>
                      <a:pt x="24" y="56"/>
                      <a:pt x="23" y="56"/>
                      <a:pt x="25" y="55"/>
                    </a:cubicBezTo>
                    <a:cubicBezTo>
                      <a:pt x="23" y="54"/>
                      <a:pt x="18" y="53"/>
                      <a:pt x="18" y="52"/>
                    </a:cubicBezTo>
                    <a:cubicBezTo>
                      <a:pt x="23" y="53"/>
                      <a:pt x="21" y="51"/>
                      <a:pt x="26" y="51"/>
                    </a:cubicBezTo>
                    <a:cubicBezTo>
                      <a:pt x="20" y="50"/>
                      <a:pt x="24" y="49"/>
                      <a:pt x="21" y="48"/>
                    </a:cubicBezTo>
                    <a:cubicBezTo>
                      <a:pt x="20" y="47"/>
                      <a:pt x="20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2" y="46"/>
                      <a:pt x="25" y="46"/>
                    </a:cubicBezTo>
                    <a:cubicBezTo>
                      <a:pt x="26" y="46"/>
                      <a:pt x="26" y="46"/>
                      <a:pt x="27" y="47"/>
                    </a:cubicBezTo>
                    <a:cubicBezTo>
                      <a:pt x="28" y="45"/>
                      <a:pt x="18" y="43"/>
                      <a:pt x="24" y="43"/>
                    </a:cubicBezTo>
                    <a:cubicBezTo>
                      <a:pt x="21" y="42"/>
                      <a:pt x="21" y="41"/>
                      <a:pt x="15" y="40"/>
                    </a:cubicBezTo>
                    <a:cubicBezTo>
                      <a:pt x="17" y="40"/>
                      <a:pt x="22" y="41"/>
                      <a:pt x="21" y="40"/>
                    </a:cubicBezTo>
                    <a:cubicBezTo>
                      <a:pt x="16" y="38"/>
                      <a:pt x="23" y="38"/>
                      <a:pt x="20" y="37"/>
                    </a:cubicBezTo>
                    <a:cubicBezTo>
                      <a:pt x="25" y="39"/>
                      <a:pt x="21" y="37"/>
                      <a:pt x="26" y="39"/>
                    </a:cubicBezTo>
                    <a:cubicBezTo>
                      <a:pt x="28" y="38"/>
                      <a:pt x="22" y="37"/>
                      <a:pt x="23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5" y="35"/>
                      <a:pt x="21" y="34"/>
                      <a:pt x="25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4" y="33"/>
                      <a:pt x="23" y="31"/>
                      <a:pt x="27" y="31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7" y="28"/>
                      <a:pt x="21" y="25"/>
                      <a:pt x="15" y="23"/>
                    </a:cubicBezTo>
                    <a:cubicBezTo>
                      <a:pt x="16" y="23"/>
                      <a:pt x="17" y="22"/>
                      <a:pt x="19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2"/>
                      <a:pt x="25" y="21"/>
                      <a:pt x="20" y="20"/>
                    </a:cubicBezTo>
                    <a:cubicBezTo>
                      <a:pt x="18" y="19"/>
                      <a:pt x="24" y="20"/>
                      <a:pt x="25" y="20"/>
                    </a:cubicBezTo>
                    <a:cubicBezTo>
                      <a:pt x="17" y="17"/>
                      <a:pt x="31" y="15"/>
                      <a:pt x="19" y="13"/>
                    </a:cubicBezTo>
                    <a:cubicBezTo>
                      <a:pt x="19" y="14"/>
                      <a:pt x="16" y="15"/>
                      <a:pt x="17" y="17"/>
                    </a:cubicBezTo>
                    <a:cubicBezTo>
                      <a:pt x="15" y="16"/>
                      <a:pt x="13" y="16"/>
                      <a:pt x="13" y="16"/>
                    </a:cubicBezTo>
                    <a:cubicBezTo>
                      <a:pt x="12" y="14"/>
                      <a:pt x="17" y="14"/>
                      <a:pt x="15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30" y="11"/>
                      <a:pt x="12" y="8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" name="Freeform 1653">
                <a:extLst>
                  <a:ext uri="{FF2B5EF4-FFF2-40B4-BE49-F238E27FC236}">
                    <a16:creationId xmlns:a16="http://schemas.microsoft.com/office/drawing/2014/main" id="{3472A9EB-945D-6948-9350-1A27B827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78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" name="Freeform 1654">
                <a:extLst>
                  <a:ext uri="{FF2B5EF4-FFF2-40B4-BE49-F238E27FC236}">
                    <a16:creationId xmlns:a16="http://schemas.microsoft.com/office/drawing/2014/main" id="{17866CC4-C52F-7C4A-ACCC-EF11AB73F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3078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" name="Freeform 1655">
                <a:extLst>
                  <a:ext uri="{FF2B5EF4-FFF2-40B4-BE49-F238E27FC236}">
                    <a16:creationId xmlns:a16="http://schemas.microsoft.com/office/drawing/2014/main" id="{4585BDDF-D134-A94F-8AFE-D092F0B2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3059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" name="Freeform 1656">
                <a:extLst>
                  <a:ext uri="{FF2B5EF4-FFF2-40B4-BE49-F238E27FC236}">
                    <a16:creationId xmlns:a16="http://schemas.microsoft.com/office/drawing/2014/main" id="{C3B290B2-94E9-4B41-9383-7C4FEC996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30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" name="Freeform 1657">
                <a:extLst>
                  <a:ext uri="{FF2B5EF4-FFF2-40B4-BE49-F238E27FC236}">
                    <a16:creationId xmlns:a16="http://schemas.microsoft.com/office/drawing/2014/main" id="{86C78749-769A-AD40-95C4-E4E450C9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028"/>
                <a:ext cx="22" cy="31"/>
              </a:xfrm>
              <a:custGeom>
                <a:avLst/>
                <a:gdLst>
                  <a:gd name="T0" fmla="*/ 15 w 26"/>
                  <a:gd name="T1" fmla="*/ 6 h 35"/>
                  <a:gd name="T2" fmla="*/ 10 w 26"/>
                  <a:gd name="T3" fmla="*/ 4 h 35"/>
                  <a:gd name="T4" fmla="*/ 14 w 26"/>
                  <a:gd name="T5" fmla="*/ 3 h 35"/>
                  <a:gd name="T6" fmla="*/ 6 w 26"/>
                  <a:gd name="T7" fmla="*/ 0 h 35"/>
                  <a:gd name="T8" fmla="*/ 10 w 26"/>
                  <a:gd name="T9" fmla="*/ 17 h 35"/>
                  <a:gd name="T10" fmla="*/ 7 w 26"/>
                  <a:gd name="T11" fmla="*/ 16 h 35"/>
                  <a:gd name="T12" fmla="*/ 12 w 26"/>
                  <a:gd name="T13" fmla="*/ 22 h 35"/>
                  <a:gd name="T14" fmla="*/ 6 w 26"/>
                  <a:gd name="T15" fmla="*/ 22 h 35"/>
                  <a:gd name="T16" fmla="*/ 8 w 26"/>
                  <a:gd name="T17" fmla="*/ 26 h 35"/>
                  <a:gd name="T18" fmla="*/ 11 w 26"/>
                  <a:gd name="T19" fmla="*/ 26 h 35"/>
                  <a:gd name="T20" fmla="*/ 10 w 26"/>
                  <a:gd name="T21" fmla="*/ 26 h 35"/>
                  <a:gd name="T22" fmla="*/ 11 w 26"/>
                  <a:gd name="T23" fmla="*/ 26 h 35"/>
                  <a:gd name="T24" fmla="*/ 11 w 26"/>
                  <a:gd name="T25" fmla="*/ 29 h 35"/>
                  <a:gd name="T26" fmla="*/ 10 w 26"/>
                  <a:gd name="T27" fmla="*/ 28 h 35"/>
                  <a:gd name="T28" fmla="*/ 12 w 26"/>
                  <a:gd name="T29" fmla="*/ 30 h 35"/>
                  <a:gd name="T30" fmla="*/ 8 w 26"/>
                  <a:gd name="T31" fmla="*/ 30 h 35"/>
                  <a:gd name="T32" fmla="*/ 14 w 26"/>
                  <a:gd name="T33" fmla="*/ 35 h 35"/>
                  <a:gd name="T34" fmla="*/ 18 w 26"/>
                  <a:gd name="T35" fmla="*/ 35 h 35"/>
                  <a:gd name="T36" fmla="*/ 15 w 26"/>
                  <a:gd name="T37" fmla="*/ 31 h 35"/>
                  <a:gd name="T38" fmla="*/ 14 w 26"/>
                  <a:gd name="T39" fmla="*/ 31 h 35"/>
                  <a:gd name="T40" fmla="*/ 13 w 26"/>
                  <a:gd name="T41" fmla="*/ 29 h 35"/>
                  <a:gd name="T42" fmla="*/ 18 w 26"/>
                  <a:gd name="T43" fmla="*/ 31 h 35"/>
                  <a:gd name="T44" fmla="*/ 22 w 26"/>
                  <a:gd name="T45" fmla="*/ 27 h 35"/>
                  <a:gd name="T46" fmla="*/ 23 w 26"/>
                  <a:gd name="T47" fmla="*/ 27 h 35"/>
                  <a:gd name="T48" fmla="*/ 21 w 26"/>
                  <a:gd name="T49" fmla="*/ 26 h 35"/>
                  <a:gd name="T50" fmla="*/ 18 w 26"/>
                  <a:gd name="T51" fmla="*/ 26 h 35"/>
                  <a:gd name="T52" fmla="*/ 12 w 26"/>
                  <a:gd name="T53" fmla="*/ 25 h 35"/>
                  <a:gd name="T54" fmla="*/ 12 w 26"/>
                  <a:gd name="T55" fmla="*/ 24 h 35"/>
                  <a:gd name="T56" fmla="*/ 17 w 26"/>
                  <a:gd name="T57" fmla="*/ 25 h 35"/>
                  <a:gd name="T58" fmla="*/ 15 w 26"/>
                  <a:gd name="T59" fmla="*/ 24 h 35"/>
                  <a:gd name="T60" fmla="*/ 21 w 26"/>
                  <a:gd name="T61" fmla="*/ 23 h 35"/>
                  <a:gd name="T62" fmla="*/ 15 w 26"/>
                  <a:gd name="T63" fmla="*/ 22 h 35"/>
                  <a:gd name="T64" fmla="*/ 15 w 26"/>
                  <a:gd name="T65" fmla="*/ 16 h 35"/>
                  <a:gd name="T66" fmla="*/ 18 w 26"/>
                  <a:gd name="T67" fmla="*/ 17 h 35"/>
                  <a:gd name="T68" fmla="*/ 14 w 26"/>
                  <a:gd name="T69" fmla="*/ 15 h 35"/>
                  <a:gd name="T70" fmla="*/ 16 w 26"/>
                  <a:gd name="T71" fmla="*/ 11 h 35"/>
                  <a:gd name="T72" fmla="*/ 13 w 26"/>
                  <a:gd name="T73" fmla="*/ 11 h 35"/>
                  <a:gd name="T74" fmla="*/ 14 w 26"/>
                  <a:gd name="T75" fmla="*/ 7 h 35"/>
                  <a:gd name="T76" fmla="*/ 14 w 26"/>
                  <a:gd name="T77" fmla="*/ 7 h 35"/>
                  <a:gd name="T78" fmla="*/ 8 w 26"/>
                  <a:gd name="T79" fmla="*/ 5 h 35"/>
                  <a:gd name="T80" fmla="*/ 15 w 26"/>
                  <a:gd name="T8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5">
                    <a:moveTo>
                      <a:pt x="15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0" y="2"/>
                      <a:pt x="14" y="3"/>
                    </a:cubicBezTo>
                    <a:cubicBezTo>
                      <a:pt x="8" y="2"/>
                      <a:pt x="14" y="0"/>
                      <a:pt x="6" y="0"/>
                    </a:cubicBezTo>
                    <a:cubicBezTo>
                      <a:pt x="8" y="5"/>
                      <a:pt x="3" y="11"/>
                      <a:pt x="10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9"/>
                      <a:pt x="0" y="19"/>
                      <a:pt x="12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3"/>
                      <a:pt x="15" y="25"/>
                      <a:pt x="8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3" y="27"/>
                      <a:pt x="13" y="28"/>
                      <a:pt x="11" y="29"/>
                    </a:cubicBezTo>
                    <a:cubicBezTo>
                      <a:pt x="9" y="29"/>
                      <a:pt x="10" y="28"/>
                      <a:pt x="10" y="28"/>
                    </a:cubicBezTo>
                    <a:cubicBezTo>
                      <a:pt x="8" y="28"/>
                      <a:pt x="12" y="29"/>
                      <a:pt x="12" y="30"/>
                    </a:cubicBezTo>
                    <a:cubicBezTo>
                      <a:pt x="10" y="30"/>
                      <a:pt x="9" y="30"/>
                      <a:pt x="8" y="30"/>
                    </a:cubicBezTo>
                    <a:cubicBezTo>
                      <a:pt x="11" y="32"/>
                      <a:pt x="4" y="32"/>
                      <a:pt x="14" y="35"/>
                    </a:cubicBezTo>
                    <a:cubicBezTo>
                      <a:pt x="15" y="35"/>
                      <a:pt x="17" y="34"/>
                      <a:pt x="18" y="35"/>
                    </a:cubicBezTo>
                    <a:cubicBezTo>
                      <a:pt x="21" y="34"/>
                      <a:pt x="17" y="32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5" y="30"/>
                      <a:pt x="17" y="31"/>
                      <a:pt x="13" y="29"/>
                    </a:cubicBezTo>
                    <a:cubicBezTo>
                      <a:pt x="16" y="29"/>
                      <a:pt x="16" y="30"/>
                      <a:pt x="18" y="31"/>
                    </a:cubicBezTo>
                    <a:cubicBezTo>
                      <a:pt x="26" y="29"/>
                      <a:pt x="13" y="28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2" y="26"/>
                      <a:pt x="21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3" y="25"/>
                      <a:pt x="12" y="25"/>
                    </a:cubicBezTo>
                    <a:cubicBezTo>
                      <a:pt x="16" y="25"/>
                      <a:pt x="10" y="24"/>
                      <a:pt x="12" y="24"/>
                    </a:cubicBezTo>
                    <a:cubicBezTo>
                      <a:pt x="15" y="24"/>
                      <a:pt x="15" y="25"/>
                      <a:pt x="17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3"/>
                      <a:pt x="19" y="23"/>
                      <a:pt x="21" y="23"/>
                    </a:cubicBezTo>
                    <a:cubicBezTo>
                      <a:pt x="18" y="22"/>
                      <a:pt x="19" y="23"/>
                      <a:pt x="15" y="22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6"/>
                      <a:pt x="19" y="16"/>
                      <a:pt x="18" y="17"/>
                    </a:cubicBezTo>
                    <a:cubicBezTo>
                      <a:pt x="19" y="17"/>
                      <a:pt x="17" y="15"/>
                      <a:pt x="14" y="15"/>
                    </a:cubicBezTo>
                    <a:cubicBezTo>
                      <a:pt x="12" y="14"/>
                      <a:pt x="14" y="12"/>
                      <a:pt x="16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10"/>
                      <a:pt x="17" y="9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7" y="6"/>
                      <a:pt x="8" y="5"/>
                    </a:cubicBezTo>
                    <a:cubicBezTo>
                      <a:pt x="12" y="5"/>
                      <a:pt x="11" y="6"/>
                      <a:pt x="15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0" name="Freeform 1658">
                <a:extLst>
                  <a:ext uri="{FF2B5EF4-FFF2-40B4-BE49-F238E27FC236}">
                    <a16:creationId xmlns:a16="http://schemas.microsoft.com/office/drawing/2014/main" id="{341EE0FE-2292-2B4B-8B99-0B12D0B1B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3027"/>
                <a:ext cx="7" cy="1"/>
              </a:xfrm>
              <a:custGeom>
                <a:avLst/>
                <a:gdLst>
                  <a:gd name="T0" fmla="*/ 3 w 8"/>
                  <a:gd name="T1" fmla="*/ 1 h 2"/>
                  <a:gd name="T2" fmla="*/ 7 w 8"/>
                  <a:gd name="T3" fmla="*/ 2 h 2"/>
                  <a:gd name="T4" fmla="*/ 1 w 8"/>
                  <a:gd name="T5" fmla="*/ 1 h 2"/>
                  <a:gd name="T6" fmla="*/ 2 w 8"/>
                  <a:gd name="T7" fmla="*/ 2 h 2"/>
                  <a:gd name="T8" fmla="*/ 3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3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3" y="0"/>
                      <a:pt x="1" y="1"/>
                    </a:cubicBez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1" name="Freeform 1659">
                <a:extLst>
                  <a:ext uri="{FF2B5EF4-FFF2-40B4-BE49-F238E27FC236}">
                    <a16:creationId xmlns:a16="http://schemas.microsoft.com/office/drawing/2014/main" id="{D75DA086-A9D5-A541-AC3A-16A7D9E12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3012"/>
                <a:ext cx="16" cy="16"/>
              </a:xfrm>
              <a:custGeom>
                <a:avLst/>
                <a:gdLst>
                  <a:gd name="T0" fmla="*/ 10 w 19"/>
                  <a:gd name="T1" fmla="*/ 6 h 18"/>
                  <a:gd name="T2" fmla="*/ 7 w 19"/>
                  <a:gd name="T3" fmla="*/ 6 h 18"/>
                  <a:gd name="T4" fmla="*/ 5 w 19"/>
                  <a:gd name="T5" fmla="*/ 13 h 18"/>
                  <a:gd name="T6" fmla="*/ 12 w 19"/>
                  <a:gd name="T7" fmla="*/ 15 h 18"/>
                  <a:gd name="T8" fmla="*/ 7 w 19"/>
                  <a:gd name="T9" fmla="*/ 15 h 18"/>
                  <a:gd name="T10" fmla="*/ 12 w 19"/>
                  <a:gd name="T11" fmla="*/ 17 h 18"/>
                  <a:gd name="T12" fmla="*/ 10 w 19"/>
                  <a:gd name="T13" fmla="*/ 16 h 18"/>
                  <a:gd name="T14" fmla="*/ 13 w 19"/>
                  <a:gd name="T15" fmla="*/ 16 h 18"/>
                  <a:gd name="T16" fmla="*/ 12 w 19"/>
                  <a:gd name="T17" fmla="*/ 15 h 18"/>
                  <a:gd name="T18" fmla="*/ 15 w 19"/>
                  <a:gd name="T19" fmla="*/ 15 h 18"/>
                  <a:gd name="T20" fmla="*/ 9 w 19"/>
                  <a:gd name="T21" fmla="*/ 12 h 18"/>
                  <a:gd name="T22" fmla="*/ 15 w 19"/>
                  <a:gd name="T23" fmla="*/ 12 h 18"/>
                  <a:gd name="T24" fmla="*/ 17 w 19"/>
                  <a:gd name="T25" fmla="*/ 9 h 18"/>
                  <a:gd name="T26" fmla="*/ 15 w 19"/>
                  <a:gd name="T27" fmla="*/ 10 h 18"/>
                  <a:gd name="T28" fmla="*/ 11 w 19"/>
                  <a:gd name="T29" fmla="*/ 10 h 18"/>
                  <a:gd name="T30" fmla="*/ 17 w 19"/>
                  <a:gd name="T31" fmla="*/ 9 h 18"/>
                  <a:gd name="T32" fmla="*/ 14 w 19"/>
                  <a:gd name="T33" fmla="*/ 3 h 18"/>
                  <a:gd name="T34" fmla="*/ 7 w 19"/>
                  <a:gd name="T35" fmla="*/ 2 h 18"/>
                  <a:gd name="T36" fmla="*/ 12 w 19"/>
                  <a:gd name="T37" fmla="*/ 2 h 18"/>
                  <a:gd name="T38" fmla="*/ 14 w 19"/>
                  <a:gd name="T39" fmla="*/ 1 h 18"/>
                  <a:gd name="T40" fmla="*/ 4 w 19"/>
                  <a:gd name="T41" fmla="*/ 0 h 18"/>
                  <a:gd name="T42" fmla="*/ 10 w 19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5" y="13"/>
                    </a:cubicBezTo>
                    <a:cubicBezTo>
                      <a:pt x="4" y="14"/>
                      <a:pt x="10" y="14"/>
                      <a:pt x="12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16"/>
                      <a:pt x="5" y="18"/>
                      <a:pt x="12" y="17"/>
                    </a:cubicBezTo>
                    <a:cubicBezTo>
                      <a:pt x="13" y="17"/>
                      <a:pt x="9" y="17"/>
                      <a:pt x="1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9" y="14"/>
                      <a:pt x="6" y="14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3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2" y="10"/>
                      <a:pt x="11" y="10"/>
                    </a:cubicBezTo>
                    <a:cubicBezTo>
                      <a:pt x="6" y="8"/>
                      <a:pt x="14" y="10"/>
                      <a:pt x="17" y="9"/>
                    </a:cubicBezTo>
                    <a:cubicBezTo>
                      <a:pt x="13" y="7"/>
                      <a:pt x="9" y="4"/>
                      <a:pt x="14" y="3"/>
                    </a:cubicBezTo>
                    <a:cubicBezTo>
                      <a:pt x="11" y="4"/>
                      <a:pt x="7" y="3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2"/>
                      <a:pt x="15" y="1"/>
                      <a:pt x="14" y="1"/>
                    </a:cubicBezTo>
                    <a:cubicBezTo>
                      <a:pt x="11" y="2"/>
                      <a:pt x="6" y="1"/>
                      <a:pt x="4" y="0"/>
                    </a:cubicBezTo>
                    <a:cubicBezTo>
                      <a:pt x="0" y="2"/>
                      <a:pt x="11" y="4"/>
                      <a:pt x="1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2" name="Freeform 1660">
                <a:extLst>
                  <a:ext uri="{FF2B5EF4-FFF2-40B4-BE49-F238E27FC236}">
                    <a16:creationId xmlns:a16="http://schemas.microsoft.com/office/drawing/2014/main" id="{346DBD7A-A92F-974C-AFC0-93BFAE218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301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3" name="Freeform 1661">
                <a:extLst>
                  <a:ext uri="{FF2B5EF4-FFF2-40B4-BE49-F238E27FC236}">
                    <a16:creationId xmlns:a16="http://schemas.microsoft.com/office/drawing/2014/main" id="{BC7ECEE6-9D0B-0C4A-9DA5-2D551382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66"/>
                <a:ext cx="12" cy="135"/>
              </a:xfrm>
              <a:custGeom>
                <a:avLst/>
                <a:gdLst>
                  <a:gd name="T0" fmla="*/ 4 w 14"/>
                  <a:gd name="T1" fmla="*/ 5 h 156"/>
                  <a:gd name="T2" fmla="*/ 2 w 14"/>
                  <a:gd name="T3" fmla="*/ 81 h 156"/>
                  <a:gd name="T4" fmla="*/ 0 w 14"/>
                  <a:gd name="T5" fmla="*/ 150 h 156"/>
                  <a:gd name="T6" fmla="*/ 5 w 14"/>
                  <a:gd name="T7" fmla="*/ 156 h 156"/>
                  <a:gd name="T8" fmla="*/ 10 w 14"/>
                  <a:gd name="T9" fmla="*/ 150 h 156"/>
                  <a:gd name="T10" fmla="*/ 12 w 14"/>
                  <a:gd name="T11" fmla="*/ 82 h 156"/>
                  <a:gd name="T12" fmla="*/ 14 w 14"/>
                  <a:gd name="T13" fmla="*/ 5 h 156"/>
                  <a:gd name="T14" fmla="*/ 9 w 14"/>
                  <a:gd name="T15" fmla="*/ 0 h 156"/>
                  <a:gd name="T16" fmla="*/ 4 w 14"/>
                  <a:gd name="T17" fmla="*/ 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6">
                    <a:moveTo>
                      <a:pt x="4" y="5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3"/>
                      <a:pt x="2" y="156"/>
                      <a:pt x="5" y="156"/>
                    </a:cubicBezTo>
                    <a:cubicBezTo>
                      <a:pt x="7" y="156"/>
                      <a:pt x="10" y="153"/>
                      <a:pt x="10" y="150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2" y="0"/>
                      <a:pt x="9" y="0"/>
                    </a:cubicBezTo>
                    <a:cubicBezTo>
                      <a:pt x="6" y="0"/>
                      <a:pt x="4" y="3"/>
                      <a:pt x="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sp>
        <p:nvSpPr>
          <p:cNvPr id="1073" name="Text Box 22">
            <a:extLst>
              <a:ext uri="{FF2B5EF4-FFF2-40B4-BE49-F238E27FC236}">
                <a16:creationId xmlns:a16="http://schemas.microsoft.com/office/drawing/2014/main" id="{8D0B93F2-F038-45DF-AAA1-65FA0962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578" y="762152"/>
            <a:ext cx="361900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	Nghe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bi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mải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miết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Bỗng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nổi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đài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Bé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dừng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Chân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giẫm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nhịp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nhạc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lên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vút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lắc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nhịp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đầu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trước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cũng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lắc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dồn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réo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rắt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Cương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rung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bi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Rồi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im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kern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veo</a:t>
            </a: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kumimoji="0" lang="en-US" alt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Võ</a:t>
            </a:r>
            <a:r>
              <a:rPr kumimoji="0" lang="en-US" altLang="en-US" sz="20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20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Trực</a:t>
            </a:r>
            <a:endParaRPr kumimoji="0" lang="en-US" altLang="en-US" sz="200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75" name="文本框 600">
            <a:extLst>
              <a:ext uri="{FF2B5EF4-FFF2-40B4-BE49-F238E27FC236}">
                <a16:creationId xmlns:a16="http://schemas.microsoft.com/office/drawing/2014/main" id="{7A85E402-0CD6-4A5F-BDB0-71E26C90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166" y="7894"/>
            <a:ext cx="5017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Luyện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viết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từ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khó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1B6492AD-D8F3-4B95-8830-FD73D3FE41AE}"/>
              </a:ext>
            </a:extLst>
          </p:cNvPr>
          <p:cNvCxnSpPr/>
          <p:nvPr/>
        </p:nvCxnSpPr>
        <p:spPr>
          <a:xfrm>
            <a:off x="5992427" y="870012"/>
            <a:ext cx="0" cy="48469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9" name="TextBox 1078">
            <a:extLst>
              <a:ext uri="{FF2B5EF4-FFF2-40B4-BE49-F238E27FC236}">
                <a16:creationId xmlns:a16="http://schemas.microsoft.com/office/drawing/2014/main" id="{46DDFD19-3C15-4CB0-8A5D-DE4D78063F6D}"/>
              </a:ext>
            </a:extLst>
          </p:cNvPr>
          <p:cNvSpPr txBox="1"/>
          <p:nvPr/>
        </p:nvSpPr>
        <p:spPr>
          <a:xfrm>
            <a:off x="6329779" y="1189608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mải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miết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1183A9D5-3178-4443-A50F-329BC790BE38}"/>
              </a:ext>
            </a:extLst>
          </p:cNvPr>
          <p:cNvSpPr txBox="1"/>
          <p:nvPr/>
        </p:nvSpPr>
        <p:spPr>
          <a:xfrm>
            <a:off x="6377872" y="1970843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nhạc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đài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3F4FF883-4AED-40F5-A6F0-5D9A093F9160}"/>
              </a:ext>
            </a:extLst>
          </p:cNvPr>
          <p:cNvSpPr txBox="1"/>
          <p:nvPr/>
        </p:nvSpPr>
        <p:spPr>
          <a:xfrm>
            <a:off x="6408937" y="275207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giẫm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9C264F9D-3E7A-43B8-8FA0-2F2955D9B77E}"/>
              </a:ext>
            </a:extLst>
          </p:cNvPr>
          <p:cNvSpPr txBox="1"/>
          <p:nvPr/>
        </p:nvSpPr>
        <p:spPr>
          <a:xfrm>
            <a:off x="6446624" y="3604909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cao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vút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B7E9D39E-CDA5-4D88-B0E1-6D402AE160DE}"/>
              </a:ext>
            </a:extLst>
          </p:cNvPr>
          <p:cNvSpPr txBox="1"/>
          <p:nvPr/>
        </p:nvSpPr>
        <p:spPr>
          <a:xfrm>
            <a:off x="6464610" y="4441186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réo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rắt</a:t>
            </a:r>
            <a:endParaRPr lang="en-ID" sz="3200" b="1" dirty="0">
              <a:latin typeface="HP001 4 hàng" panose="020B0603050302020204" pitchFamily="34" charset="0"/>
            </a:endParaRPr>
          </a:p>
        </p:txBody>
      </p:sp>
      <p:pic>
        <p:nvPicPr>
          <p:cNvPr id="1084" name="图片 1">
            <a:extLst>
              <a:ext uri="{FF2B5EF4-FFF2-40B4-BE49-F238E27FC236}">
                <a16:creationId xmlns:a16="http://schemas.microsoft.com/office/drawing/2014/main" id="{061CD89C-9E0F-4345-9B14-F940248E6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91" y="2602341"/>
            <a:ext cx="3737485" cy="40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" grpId="0"/>
      <p:bldP spid="1079" grpId="0"/>
      <p:bldP spid="1080" grpId="0"/>
      <p:bldP spid="1081" grpId="0"/>
      <p:bldP spid="1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5540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682050" y="2152290"/>
            <a:ext cx="5266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b="1" dirty="0" err="1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Viết</a:t>
            </a:r>
            <a:r>
              <a:rPr lang="en-US" altLang="zh-CN" sz="6400" b="1" dirty="0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6400" b="1" dirty="0" err="1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chính</a:t>
            </a:r>
            <a:r>
              <a:rPr lang="en-US" altLang="zh-CN" sz="6400" b="1" dirty="0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</a:t>
            </a:r>
            <a:r>
              <a:rPr lang="en-US" altLang="zh-CN" sz="6400" b="1" dirty="0" err="1">
                <a:solidFill>
                  <a:schemeClr val="accent1">
                    <a:lumMod val="9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tả</a:t>
            </a:r>
            <a:endParaRPr lang="zh-CN" altLang="en-US" sz="6400" b="1" dirty="0">
              <a:solidFill>
                <a:schemeClr val="accent1">
                  <a:lumMod val="9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672</Words>
  <Application>Microsoft Office PowerPoint</Application>
  <PresentationFormat>Widescreen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Algerian</vt:lpstr>
      <vt:lpstr>Arial</vt:lpstr>
      <vt:lpstr>HP001 4 hàng</vt:lpstr>
      <vt:lpstr>Times New Roman</vt:lpstr>
      <vt:lpstr>印品黑体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Nguyễn Tường Vi - 2B416 - 223 Nguyễn Tườg Vi</cp:lastModifiedBy>
  <cp:revision>11</cp:revision>
  <dcterms:created xsi:type="dcterms:W3CDTF">2018-10-17T04:35:42Z</dcterms:created>
  <dcterms:modified xsi:type="dcterms:W3CDTF">2022-02-06T03:43:20Z</dcterms:modified>
</cp:coreProperties>
</file>