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4"/>
  </p:sldMasterIdLst>
  <p:notesMasterIdLst>
    <p:notesMasterId r:id="rId40"/>
  </p:notesMasterIdLst>
  <p:sldIdLst>
    <p:sldId id="326" r:id="rId5"/>
    <p:sldId id="257" r:id="rId6"/>
    <p:sldId id="311" r:id="rId7"/>
    <p:sldId id="256" r:id="rId8"/>
    <p:sldId id="273" r:id="rId9"/>
    <p:sldId id="317" r:id="rId10"/>
    <p:sldId id="261" r:id="rId11"/>
    <p:sldId id="258" r:id="rId12"/>
    <p:sldId id="313" r:id="rId13"/>
    <p:sldId id="260" r:id="rId14"/>
    <p:sldId id="259" r:id="rId15"/>
    <p:sldId id="262" r:id="rId16"/>
    <p:sldId id="314" r:id="rId17"/>
    <p:sldId id="315" r:id="rId18"/>
    <p:sldId id="316" r:id="rId19"/>
    <p:sldId id="263" r:id="rId20"/>
    <p:sldId id="325" r:id="rId21"/>
    <p:sldId id="265" r:id="rId22"/>
    <p:sldId id="318" r:id="rId23"/>
    <p:sldId id="319" r:id="rId24"/>
    <p:sldId id="266" r:id="rId25"/>
    <p:sldId id="268" r:id="rId26"/>
    <p:sldId id="320" r:id="rId27"/>
    <p:sldId id="321" r:id="rId28"/>
    <p:sldId id="322" r:id="rId29"/>
    <p:sldId id="323" r:id="rId30"/>
    <p:sldId id="324" r:id="rId31"/>
    <p:sldId id="269" r:id="rId32"/>
    <p:sldId id="327" r:id="rId33"/>
    <p:sldId id="328" r:id="rId34"/>
    <p:sldId id="332" r:id="rId35"/>
    <p:sldId id="329" r:id="rId36"/>
    <p:sldId id="330" r:id="rId37"/>
    <p:sldId id="331" r:id="rId38"/>
    <p:sldId id="274" r:id="rId39"/>
  </p:sldIdLst>
  <p:sldSz cx="9144000" cy="5143500" type="screen16x9"/>
  <p:notesSz cx="6858000" cy="9144000"/>
  <p:embeddedFontLst>
    <p:embeddedFont>
      <p:font typeface="PT Sans" charset="0"/>
      <p:regular r:id="rId41"/>
      <p:bold r:id="rId42"/>
      <p:italic r:id="rId43"/>
      <p:boldItalic r:id="rId44"/>
    </p:embeddedFont>
    <p:embeddedFont>
      <p:font typeface="#9Slide03 Inconsolata Bold" charset="0"/>
      <p:bold r:id="rId45"/>
    </p:embeddedFont>
    <p:embeddedFont>
      <p:font typeface="SVN-Gretoon" pitchFamily="18" charset="0"/>
      <p:regular r:id="rId46"/>
    </p:embeddedFont>
    <p:embeddedFont>
      <p:font typeface="Comfortaa" pitchFamily="34" charset="0"/>
      <p:regular r:id="rId47"/>
      <p:bold r:id="rId48"/>
    </p:embeddedFont>
    <p:embeddedFont>
      <p:font typeface="Roboto Condensed Light" pitchFamily="2" charset="0"/>
      <p:regular r:id="rId49"/>
      <p:italic r:id="rId50"/>
    </p:embeddedFont>
    <p:embeddedFont>
      <p:font typeface="#9Slide03 Arima Madurai" charset="0"/>
      <p:regular r:id="rId51"/>
    </p:embeddedFont>
    <p:embeddedFont>
      <p:font typeface="Concert One" charset="0"/>
      <p:regular r:id="rId52"/>
    </p:embeddedFont>
    <p:embeddedFont>
      <p:font typeface="#9Slide03 Comfortaa Bold" charset="0"/>
      <p:bold r:id="rId53"/>
    </p:embeddedFont>
    <p:embeddedFont>
      <p:font typeface="#9Slide03 Arima Madurai Bold" charset="0"/>
      <p:bold r:id="rId54"/>
    </p:embeddedFont>
    <p:embeddedFont>
      <p:font typeface="#9Slide03 Quicksand" charset="0"/>
      <p:regular r:id="rId55"/>
    </p:embeddedFont>
    <p:embeddedFont>
      <p:font typeface="HP001 5H" charset="0"/>
      <p:regular r:id="rId56"/>
      <p:bold r:id="rId57"/>
    </p:embeddedFont>
    <p:embeddedFont>
      <p:font typeface="Calibri" pitchFamily="34" charset="0"/>
      <p:regular r:id="rId58"/>
      <p:bold r:id="rId59"/>
      <p:italic r:id="rId60"/>
      <p:boldItalic r:id="rId61"/>
    </p:embeddedFont>
    <p:embeddedFont>
      <p:font typeface="#9Slide03 AllRoundGothic" charset="0"/>
      <p:regular r:id="rId62"/>
    </p:embeddedFont>
    <p:embeddedFont>
      <p:font typeface="Tahoma" pitchFamily="34" charset="0"/>
      <p:regular r:id="rId63"/>
      <p:bold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268FBAA-A841-46AB-AF95-86BBA076B76A}">
  <a:tblStyle styleId="{2268FBAA-A841-46AB-AF95-86BBA076B76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font" Target="fonts/font23.fntdata"/><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font" Target="fonts/font21.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font" Target="fonts/font24.fntdata"/><Relationship Id="rId8" Type="http://schemas.openxmlformats.org/officeDocument/2006/relationships/slide" Target="slides/slide4.xml"/><Relationship Id="rId51" Type="http://schemas.openxmlformats.org/officeDocument/2006/relationships/font" Target="fonts/font1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59" Type="http://schemas.openxmlformats.org/officeDocument/2006/relationships/font" Target="fonts/font19.fntdata"/><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font" Target="fonts/font22.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252885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fb53724c3a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fb53724c3a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fb53724c3a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fb53724c3a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4184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fb53724c3a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fb53724c3a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106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fb53724c3a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fb53724c3a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9685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fb53724c3a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fb53724c3a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fb53724c3a_0_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fb53724c3a_0_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fb53724c3a_0_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fb53724c3a_0_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5492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fb53724c3a_0_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fb53724c3a_0_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1911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fb53724c3a_0_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fb53724c3a_0_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fb53724c3a_0_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fb53724c3a_0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9897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fb53724c3a_0_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fb53724c3a_0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3124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fb53724c3a_0_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fb53724c3a_0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3731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fb53724c3a_0_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fb53724c3a_0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1151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fb53724c3a_0_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fb53724c3a_0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9743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fb53724c3a_0_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fb53724c3a_0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3095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fb53724c3a_0_7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fb53724c3a_0_7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2173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fb53724c3a_0_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fb53724c3a_0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3095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fb53724c3a_0_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fb53724c3a_0_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fb53724c3a_0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 name="Google Shape;795;gfb53724c3a_0_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fb53724c3a_0_8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fb53724c3a_0_8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fb53724c3a_0_9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 name="Google Shape;870;gfb53724c3a_0_9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fb53724c3a_0_9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0" name="Google Shape;840;gfb53724c3a_0_9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fb53724c3a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fb53724c3a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2173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fb53724c3a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fb53724c3a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0"/>
        <p:cNvGrpSpPr/>
        <p:nvPr/>
      </p:nvGrpSpPr>
      <p:grpSpPr>
        <a:xfrm>
          <a:off x="0" y="0"/>
          <a:ext cx="0" cy="0"/>
          <a:chOff x="0" y="0"/>
          <a:chExt cx="0" cy="0"/>
        </a:xfrm>
      </p:grpSpPr>
      <p:sp>
        <p:nvSpPr>
          <p:cNvPr id="51" name="Google Shape;51;p2"/>
          <p:cNvSpPr txBox="1">
            <a:spLocks noGrp="1"/>
          </p:cNvSpPr>
          <p:nvPr>
            <p:ph type="ctrTitle"/>
          </p:nvPr>
        </p:nvSpPr>
        <p:spPr>
          <a:xfrm>
            <a:off x="713100" y="2502225"/>
            <a:ext cx="7717800" cy="1478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rgbClr val="191919"/>
              </a:buClr>
              <a:buSzPts val="5200"/>
              <a:buNone/>
              <a:defRPr sz="60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52" name="Google Shape;52;p2"/>
          <p:cNvSpPr txBox="1">
            <a:spLocks noGrp="1"/>
          </p:cNvSpPr>
          <p:nvPr>
            <p:ph type="subTitle" idx="1"/>
          </p:nvPr>
        </p:nvSpPr>
        <p:spPr>
          <a:xfrm>
            <a:off x="2174250" y="4020700"/>
            <a:ext cx="4795500" cy="630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53" name="Google Shape;53;p2"/>
          <p:cNvSpPr/>
          <p:nvPr/>
        </p:nvSpPr>
        <p:spPr>
          <a:xfrm>
            <a:off x="7493420" y="63831"/>
            <a:ext cx="384979" cy="383854"/>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sp>
        <p:nvSpPr>
          <p:cNvPr id="54" name="Google Shape;54;p2"/>
          <p:cNvSpPr/>
          <p:nvPr/>
        </p:nvSpPr>
        <p:spPr>
          <a:xfrm>
            <a:off x="292003" y="3521247"/>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sp>
        <p:nvSpPr>
          <p:cNvPr id="55" name="Google Shape;55;p2"/>
          <p:cNvSpPr/>
          <p:nvPr/>
        </p:nvSpPr>
        <p:spPr>
          <a:xfrm>
            <a:off x="484501" y="310799"/>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sp>
        <p:nvSpPr>
          <p:cNvPr id="56" name="Google Shape;56;p2"/>
          <p:cNvSpPr/>
          <p:nvPr/>
        </p:nvSpPr>
        <p:spPr>
          <a:xfrm>
            <a:off x="8583308" y="213786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sp>
        <p:nvSpPr>
          <p:cNvPr id="57" name="Google Shape;57;p2"/>
          <p:cNvSpPr/>
          <p:nvPr/>
        </p:nvSpPr>
        <p:spPr>
          <a:xfrm>
            <a:off x="8550234" y="4604089"/>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sp>
        <p:nvSpPr>
          <p:cNvPr id="58" name="Google Shape;58;p2"/>
          <p:cNvSpPr/>
          <p:nvPr/>
        </p:nvSpPr>
        <p:spPr>
          <a:xfrm>
            <a:off x="8567526" y="10013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sp>
        <p:nvSpPr>
          <p:cNvPr id="59" name="Google Shape;59;p2"/>
          <p:cNvSpPr/>
          <p:nvPr/>
        </p:nvSpPr>
        <p:spPr>
          <a:xfrm>
            <a:off x="870214" y="945384"/>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sp>
        <p:nvSpPr>
          <p:cNvPr id="60" name="Google Shape;60;p2"/>
          <p:cNvSpPr/>
          <p:nvPr/>
        </p:nvSpPr>
        <p:spPr>
          <a:xfrm>
            <a:off x="1311458" y="472781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sp>
        <p:nvSpPr>
          <p:cNvPr id="61" name="Google Shape;61;p2"/>
          <p:cNvSpPr/>
          <p:nvPr/>
        </p:nvSpPr>
        <p:spPr>
          <a:xfrm>
            <a:off x="5718476" y="47730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dk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0"/>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21"/>
        <p:cNvGrpSpPr/>
        <p:nvPr/>
      </p:nvGrpSpPr>
      <p:grpSpPr>
        <a:xfrm>
          <a:off x="0" y="0"/>
          <a:ext cx="0" cy="0"/>
          <a:chOff x="0" y="0"/>
          <a:chExt cx="0" cy="0"/>
        </a:xfrm>
      </p:grpSpPr>
      <p:sp>
        <p:nvSpPr>
          <p:cNvPr id="122" name="Google Shape;122;p13"/>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3" name="Google Shape;123;p13"/>
          <p:cNvSpPr txBox="1">
            <a:spLocks noGrp="1"/>
          </p:cNvSpPr>
          <p:nvPr>
            <p:ph type="title" idx="2"/>
          </p:nvPr>
        </p:nvSpPr>
        <p:spPr>
          <a:xfrm>
            <a:off x="1125225" y="3171200"/>
            <a:ext cx="1859100" cy="63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 name="Google Shape;124;p13"/>
          <p:cNvSpPr txBox="1">
            <a:spLocks noGrp="1"/>
          </p:cNvSpPr>
          <p:nvPr>
            <p:ph type="subTitle" idx="1"/>
          </p:nvPr>
        </p:nvSpPr>
        <p:spPr>
          <a:xfrm>
            <a:off x="1125236" y="3939850"/>
            <a:ext cx="1859100" cy="68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5" name="Google Shape;125;p13"/>
          <p:cNvSpPr txBox="1">
            <a:spLocks noGrp="1"/>
          </p:cNvSpPr>
          <p:nvPr>
            <p:ph type="title" idx="3"/>
          </p:nvPr>
        </p:nvSpPr>
        <p:spPr>
          <a:xfrm>
            <a:off x="3642458" y="3171200"/>
            <a:ext cx="1859100" cy="63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6" name="Google Shape;126;p13"/>
          <p:cNvSpPr txBox="1">
            <a:spLocks noGrp="1"/>
          </p:cNvSpPr>
          <p:nvPr>
            <p:ph type="subTitle" idx="4"/>
          </p:nvPr>
        </p:nvSpPr>
        <p:spPr>
          <a:xfrm>
            <a:off x="3642460" y="3939850"/>
            <a:ext cx="1859100" cy="68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7" name="Google Shape;127;p13"/>
          <p:cNvSpPr txBox="1">
            <a:spLocks noGrp="1"/>
          </p:cNvSpPr>
          <p:nvPr>
            <p:ph type="title" idx="5"/>
          </p:nvPr>
        </p:nvSpPr>
        <p:spPr>
          <a:xfrm>
            <a:off x="6159673" y="3171200"/>
            <a:ext cx="1859100" cy="63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8" name="Google Shape;128;p13"/>
          <p:cNvSpPr txBox="1">
            <a:spLocks noGrp="1"/>
          </p:cNvSpPr>
          <p:nvPr>
            <p:ph type="subTitle" idx="6"/>
          </p:nvPr>
        </p:nvSpPr>
        <p:spPr>
          <a:xfrm>
            <a:off x="6159664" y="3939850"/>
            <a:ext cx="1859100" cy="68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9" name="Google Shape;129;p13"/>
          <p:cNvSpPr txBox="1">
            <a:spLocks noGrp="1"/>
          </p:cNvSpPr>
          <p:nvPr>
            <p:ph type="title" idx="7" hasCustomPrompt="1"/>
          </p:nvPr>
        </p:nvSpPr>
        <p:spPr>
          <a:xfrm>
            <a:off x="1198725" y="1769670"/>
            <a:ext cx="1712100" cy="867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6000">
                <a:solidFill>
                  <a:schemeClr val="accent4"/>
                </a:solidFill>
              </a:defRPr>
            </a:lvl1pPr>
            <a:lvl2pPr lvl="1" algn="ctr" rtl="0">
              <a:spcBef>
                <a:spcPts val="0"/>
              </a:spcBef>
              <a:spcAft>
                <a:spcPts val="0"/>
              </a:spcAft>
              <a:buClr>
                <a:schemeClr val="accent1"/>
              </a:buClr>
              <a:buSzPts val="6000"/>
              <a:buNone/>
              <a:defRPr sz="6000">
                <a:solidFill>
                  <a:schemeClr val="accent1"/>
                </a:solidFill>
              </a:defRPr>
            </a:lvl2pPr>
            <a:lvl3pPr lvl="2" algn="ctr" rtl="0">
              <a:spcBef>
                <a:spcPts val="0"/>
              </a:spcBef>
              <a:spcAft>
                <a:spcPts val="0"/>
              </a:spcAft>
              <a:buClr>
                <a:schemeClr val="accent1"/>
              </a:buClr>
              <a:buSzPts val="6000"/>
              <a:buNone/>
              <a:defRPr sz="6000">
                <a:solidFill>
                  <a:schemeClr val="accent1"/>
                </a:solidFill>
              </a:defRPr>
            </a:lvl3pPr>
            <a:lvl4pPr lvl="3" algn="ctr" rtl="0">
              <a:spcBef>
                <a:spcPts val="0"/>
              </a:spcBef>
              <a:spcAft>
                <a:spcPts val="0"/>
              </a:spcAft>
              <a:buClr>
                <a:schemeClr val="accent1"/>
              </a:buClr>
              <a:buSzPts val="6000"/>
              <a:buNone/>
              <a:defRPr sz="6000">
                <a:solidFill>
                  <a:schemeClr val="accent1"/>
                </a:solidFill>
              </a:defRPr>
            </a:lvl4pPr>
            <a:lvl5pPr lvl="4" algn="ctr" rtl="0">
              <a:spcBef>
                <a:spcPts val="0"/>
              </a:spcBef>
              <a:spcAft>
                <a:spcPts val="0"/>
              </a:spcAft>
              <a:buClr>
                <a:schemeClr val="accent1"/>
              </a:buClr>
              <a:buSzPts val="6000"/>
              <a:buNone/>
              <a:defRPr sz="6000">
                <a:solidFill>
                  <a:schemeClr val="accent1"/>
                </a:solidFill>
              </a:defRPr>
            </a:lvl5pPr>
            <a:lvl6pPr lvl="5" algn="ctr" rtl="0">
              <a:spcBef>
                <a:spcPts val="0"/>
              </a:spcBef>
              <a:spcAft>
                <a:spcPts val="0"/>
              </a:spcAft>
              <a:buClr>
                <a:schemeClr val="accent1"/>
              </a:buClr>
              <a:buSzPts val="6000"/>
              <a:buNone/>
              <a:defRPr sz="6000">
                <a:solidFill>
                  <a:schemeClr val="accent1"/>
                </a:solidFill>
              </a:defRPr>
            </a:lvl6pPr>
            <a:lvl7pPr lvl="6" algn="ctr" rtl="0">
              <a:spcBef>
                <a:spcPts val="0"/>
              </a:spcBef>
              <a:spcAft>
                <a:spcPts val="0"/>
              </a:spcAft>
              <a:buClr>
                <a:schemeClr val="accent1"/>
              </a:buClr>
              <a:buSzPts val="6000"/>
              <a:buNone/>
              <a:defRPr sz="6000">
                <a:solidFill>
                  <a:schemeClr val="accent1"/>
                </a:solidFill>
              </a:defRPr>
            </a:lvl7pPr>
            <a:lvl8pPr lvl="7" algn="ctr" rtl="0">
              <a:spcBef>
                <a:spcPts val="0"/>
              </a:spcBef>
              <a:spcAft>
                <a:spcPts val="0"/>
              </a:spcAft>
              <a:buClr>
                <a:schemeClr val="accent1"/>
              </a:buClr>
              <a:buSzPts val="6000"/>
              <a:buNone/>
              <a:defRPr sz="6000">
                <a:solidFill>
                  <a:schemeClr val="accent1"/>
                </a:solidFill>
              </a:defRPr>
            </a:lvl8pPr>
            <a:lvl9pPr lvl="8" algn="ctr" rtl="0">
              <a:spcBef>
                <a:spcPts val="0"/>
              </a:spcBef>
              <a:spcAft>
                <a:spcPts val="0"/>
              </a:spcAft>
              <a:buClr>
                <a:schemeClr val="accent1"/>
              </a:buClr>
              <a:buSzPts val="6000"/>
              <a:buNone/>
              <a:defRPr sz="6000">
                <a:solidFill>
                  <a:schemeClr val="accent1"/>
                </a:solidFill>
              </a:defRPr>
            </a:lvl9pPr>
          </a:lstStyle>
          <a:p>
            <a:r>
              <a:t>xx%</a:t>
            </a:r>
          </a:p>
        </p:txBody>
      </p:sp>
      <p:sp>
        <p:nvSpPr>
          <p:cNvPr id="130" name="Google Shape;130;p13"/>
          <p:cNvSpPr txBox="1">
            <a:spLocks noGrp="1"/>
          </p:cNvSpPr>
          <p:nvPr>
            <p:ph type="title" idx="8" hasCustomPrompt="1"/>
          </p:nvPr>
        </p:nvSpPr>
        <p:spPr>
          <a:xfrm>
            <a:off x="3715960" y="1769670"/>
            <a:ext cx="1712100" cy="867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6000">
                <a:solidFill>
                  <a:schemeClr val="accent4"/>
                </a:solidFill>
              </a:defRPr>
            </a:lvl1pPr>
            <a:lvl2pPr lvl="1" algn="ctr" rtl="0">
              <a:spcBef>
                <a:spcPts val="0"/>
              </a:spcBef>
              <a:spcAft>
                <a:spcPts val="0"/>
              </a:spcAft>
              <a:buClr>
                <a:schemeClr val="accent1"/>
              </a:buClr>
              <a:buSzPts val="6000"/>
              <a:buNone/>
              <a:defRPr sz="6000">
                <a:solidFill>
                  <a:schemeClr val="accent1"/>
                </a:solidFill>
              </a:defRPr>
            </a:lvl2pPr>
            <a:lvl3pPr lvl="2" algn="ctr" rtl="0">
              <a:spcBef>
                <a:spcPts val="0"/>
              </a:spcBef>
              <a:spcAft>
                <a:spcPts val="0"/>
              </a:spcAft>
              <a:buClr>
                <a:schemeClr val="accent1"/>
              </a:buClr>
              <a:buSzPts val="6000"/>
              <a:buNone/>
              <a:defRPr sz="6000">
                <a:solidFill>
                  <a:schemeClr val="accent1"/>
                </a:solidFill>
              </a:defRPr>
            </a:lvl3pPr>
            <a:lvl4pPr lvl="3" algn="ctr" rtl="0">
              <a:spcBef>
                <a:spcPts val="0"/>
              </a:spcBef>
              <a:spcAft>
                <a:spcPts val="0"/>
              </a:spcAft>
              <a:buClr>
                <a:schemeClr val="accent1"/>
              </a:buClr>
              <a:buSzPts val="6000"/>
              <a:buNone/>
              <a:defRPr sz="6000">
                <a:solidFill>
                  <a:schemeClr val="accent1"/>
                </a:solidFill>
              </a:defRPr>
            </a:lvl4pPr>
            <a:lvl5pPr lvl="4" algn="ctr" rtl="0">
              <a:spcBef>
                <a:spcPts val="0"/>
              </a:spcBef>
              <a:spcAft>
                <a:spcPts val="0"/>
              </a:spcAft>
              <a:buClr>
                <a:schemeClr val="accent1"/>
              </a:buClr>
              <a:buSzPts val="6000"/>
              <a:buNone/>
              <a:defRPr sz="6000">
                <a:solidFill>
                  <a:schemeClr val="accent1"/>
                </a:solidFill>
              </a:defRPr>
            </a:lvl5pPr>
            <a:lvl6pPr lvl="5" algn="ctr" rtl="0">
              <a:spcBef>
                <a:spcPts val="0"/>
              </a:spcBef>
              <a:spcAft>
                <a:spcPts val="0"/>
              </a:spcAft>
              <a:buClr>
                <a:schemeClr val="accent1"/>
              </a:buClr>
              <a:buSzPts val="6000"/>
              <a:buNone/>
              <a:defRPr sz="6000">
                <a:solidFill>
                  <a:schemeClr val="accent1"/>
                </a:solidFill>
              </a:defRPr>
            </a:lvl6pPr>
            <a:lvl7pPr lvl="6" algn="ctr" rtl="0">
              <a:spcBef>
                <a:spcPts val="0"/>
              </a:spcBef>
              <a:spcAft>
                <a:spcPts val="0"/>
              </a:spcAft>
              <a:buClr>
                <a:schemeClr val="accent1"/>
              </a:buClr>
              <a:buSzPts val="6000"/>
              <a:buNone/>
              <a:defRPr sz="6000">
                <a:solidFill>
                  <a:schemeClr val="accent1"/>
                </a:solidFill>
              </a:defRPr>
            </a:lvl7pPr>
            <a:lvl8pPr lvl="7" algn="ctr" rtl="0">
              <a:spcBef>
                <a:spcPts val="0"/>
              </a:spcBef>
              <a:spcAft>
                <a:spcPts val="0"/>
              </a:spcAft>
              <a:buClr>
                <a:schemeClr val="accent1"/>
              </a:buClr>
              <a:buSzPts val="6000"/>
              <a:buNone/>
              <a:defRPr sz="6000">
                <a:solidFill>
                  <a:schemeClr val="accent1"/>
                </a:solidFill>
              </a:defRPr>
            </a:lvl8pPr>
            <a:lvl9pPr lvl="8" algn="ctr" rtl="0">
              <a:spcBef>
                <a:spcPts val="0"/>
              </a:spcBef>
              <a:spcAft>
                <a:spcPts val="0"/>
              </a:spcAft>
              <a:buClr>
                <a:schemeClr val="accent1"/>
              </a:buClr>
              <a:buSzPts val="6000"/>
              <a:buNone/>
              <a:defRPr sz="6000">
                <a:solidFill>
                  <a:schemeClr val="accent1"/>
                </a:solidFill>
              </a:defRPr>
            </a:lvl9pPr>
          </a:lstStyle>
          <a:p>
            <a:r>
              <a:t>xx%</a:t>
            </a:r>
          </a:p>
        </p:txBody>
      </p:sp>
      <p:sp>
        <p:nvSpPr>
          <p:cNvPr id="131" name="Google Shape;131;p13"/>
          <p:cNvSpPr txBox="1">
            <a:spLocks noGrp="1"/>
          </p:cNvSpPr>
          <p:nvPr>
            <p:ph type="title" idx="9" hasCustomPrompt="1"/>
          </p:nvPr>
        </p:nvSpPr>
        <p:spPr>
          <a:xfrm>
            <a:off x="6233170" y="1769670"/>
            <a:ext cx="1712100" cy="867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6000">
                <a:solidFill>
                  <a:schemeClr val="accent4"/>
                </a:solidFill>
              </a:defRPr>
            </a:lvl1pPr>
            <a:lvl2pPr lvl="1" algn="ctr" rtl="0">
              <a:spcBef>
                <a:spcPts val="0"/>
              </a:spcBef>
              <a:spcAft>
                <a:spcPts val="0"/>
              </a:spcAft>
              <a:buClr>
                <a:schemeClr val="accent1"/>
              </a:buClr>
              <a:buSzPts val="6000"/>
              <a:buNone/>
              <a:defRPr sz="6000">
                <a:solidFill>
                  <a:schemeClr val="accent1"/>
                </a:solidFill>
              </a:defRPr>
            </a:lvl2pPr>
            <a:lvl3pPr lvl="2" algn="ctr" rtl="0">
              <a:spcBef>
                <a:spcPts val="0"/>
              </a:spcBef>
              <a:spcAft>
                <a:spcPts val="0"/>
              </a:spcAft>
              <a:buClr>
                <a:schemeClr val="accent1"/>
              </a:buClr>
              <a:buSzPts val="6000"/>
              <a:buNone/>
              <a:defRPr sz="6000">
                <a:solidFill>
                  <a:schemeClr val="accent1"/>
                </a:solidFill>
              </a:defRPr>
            </a:lvl3pPr>
            <a:lvl4pPr lvl="3" algn="ctr" rtl="0">
              <a:spcBef>
                <a:spcPts val="0"/>
              </a:spcBef>
              <a:spcAft>
                <a:spcPts val="0"/>
              </a:spcAft>
              <a:buClr>
                <a:schemeClr val="accent1"/>
              </a:buClr>
              <a:buSzPts val="6000"/>
              <a:buNone/>
              <a:defRPr sz="6000">
                <a:solidFill>
                  <a:schemeClr val="accent1"/>
                </a:solidFill>
              </a:defRPr>
            </a:lvl4pPr>
            <a:lvl5pPr lvl="4" algn="ctr" rtl="0">
              <a:spcBef>
                <a:spcPts val="0"/>
              </a:spcBef>
              <a:spcAft>
                <a:spcPts val="0"/>
              </a:spcAft>
              <a:buClr>
                <a:schemeClr val="accent1"/>
              </a:buClr>
              <a:buSzPts val="6000"/>
              <a:buNone/>
              <a:defRPr sz="6000">
                <a:solidFill>
                  <a:schemeClr val="accent1"/>
                </a:solidFill>
              </a:defRPr>
            </a:lvl5pPr>
            <a:lvl6pPr lvl="5" algn="ctr" rtl="0">
              <a:spcBef>
                <a:spcPts val="0"/>
              </a:spcBef>
              <a:spcAft>
                <a:spcPts val="0"/>
              </a:spcAft>
              <a:buClr>
                <a:schemeClr val="accent1"/>
              </a:buClr>
              <a:buSzPts val="6000"/>
              <a:buNone/>
              <a:defRPr sz="6000">
                <a:solidFill>
                  <a:schemeClr val="accent1"/>
                </a:solidFill>
              </a:defRPr>
            </a:lvl6pPr>
            <a:lvl7pPr lvl="6" algn="ctr" rtl="0">
              <a:spcBef>
                <a:spcPts val="0"/>
              </a:spcBef>
              <a:spcAft>
                <a:spcPts val="0"/>
              </a:spcAft>
              <a:buClr>
                <a:schemeClr val="accent1"/>
              </a:buClr>
              <a:buSzPts val="6000"/>
              <a:buNone/>
              <a:defRPr sz="6000">
                <a:solidFill>
                  <a:schemeClr val="accent1"/>
                </a:solidFill>
              </a:defRPr>
            </a:lvl7pPr>
            <a:lvl8pPr lvl="7" algn="ctr" rtl="0">
              <a:spcBef>
                <a:spcPts val="0"/>
              </a:spcBef>
              <a:spcAft>
                <a:spcPts val="0"/>
              </a:spcAft>
              <a:buClr>
                <a:schemeClr val="accent1"/>
              </a:buClr>
              <a:buSzPts val="6000"/>
              <a:buNone/>
              <a:defRPr sz="6000">
                <a:solidFill>
                  <a:schemeClr val="accent1"/>
                </a:solidFill>
              </a:defRPr>
            </a:lvl8pPr>
            <a:lvl9pPr lvl="8" algn="ctr" rtl="0">
              <a:spcBef>
                <a:spcPts val="0"/>
              </a:spcBef>
              <a:spcAft>
                <a:spcPts val="0"/>
              </a:spcAft>
              <a:buClr>
                <a:schemeClr val="accent1"/>
              </a:buClr>
              <a:buSzPts val="6000"/>
              <a:buNone/>
              <a:defRPr sz="6000">
                <a:solidFill>
                  <a:schemeClr val="accent1"/>
                </a:solidFill>
              </a:defRPr>
            </a:lvl9pPr>
          </a:lstStyle>
          <a:p>
            <a:r>
              <a:t>xx%</a:t>
            </a:r>
          </a:p>
        </p:txBody>
      </p:sp>
      <p:sp>
        <p:nvSpPr>
          <p:cNvPr id="132" name="Google Shape;132;p13"/>
          <p:cNvSpPr/>
          <p:nvPr/>
        </p:nvSpPr>
        <p:spPr>
          <a:xfrm>
            <a:off x="7483094" y="142581"/>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560701" y="463199"/>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8854344" y="2427665"/>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1125989" y="17503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8787135" y="4704308"/>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719926" y="11537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44522" y="114377"/>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39;p13"/>
          <p:cNvSpPr/>
          <p:nvPr/>
        </p:nvSpPr>
        <p:spPr>
          <a:xfrm>
            <a:off x="52965" y="1084871"/>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6233170" y="5054801"/>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dk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42"/>
        <p:cNvGrpSpPr/>
        <p:nvPr/>
      </p:nvGrpSpPr>
      <p:grpSpPr>
        <a:xfrm>
          <a:off x="0" y="0"/>
          <a:ext cx="0" cy="0"/>
          <a:chOff x="0" y="0"/>
          <a:chExt cx="0" cy="0"/>
        </a:xfrm>
      </p:grpSpPr>
      <p:sp>
        <p:nvSpPr>
          <p:cNvPr id="143" name="Google Shape;143;p14"/>
          <p:cNvSpPr txBox="1">
            <a:spLocks noGrp="1"/>
          </p:cNvSpPr>
          <p:nvPr>
            <p:ph type="title"/>
          </p:nvPr>
        </p:nvSpPr>
        <p:spPr>
          <a:xfrm>
            <a:off x="713100" y="1793550"/>
            <a:ext cx="4245000" cy="1684800"/>
          </a:xfrm>
          <a:prstGeom prst="rect">
            <a:avLst/>
          </a:prstGeom>
        </p:spPr>
        <p:txBody>
          <a:bodyPr spcFirstLastPara="1" wrap="square" lIns="91425" tIns="91425" rIns="91425" bIns="91425" anchor="ctr" anchorCtr="0">
            <a:noAutofit/>
          </a:bodyPr>
          <a:lstStyle>
            <a:lvl1pPr lvl="0" algn="r" rtl="0">
              <a:lnSpc>
                <a:spcPct val="70000"/>
              </a:lnSpc>
              <a:spcBef>
                <a:spcPts val="0"/>
              </a:spcBef>
              <a:spcAft>
                <a:spcPts val="0"/>
              </a:spcAft>
              <a:buSzPts val="3600"/>
              <a:buNone/>
              <a:defRPr sz="7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4" name="Google Shape;144;p14"/>
          <p:cNvSpPr txBox="1">
            <a:spLocks noGrp="1"/>
          </p:cNvSpPr>
          <p:nvPr>
            <p:ph type="title" idx="2" hasCustomPrompt="1"/>
          </p:nvPr>
        </p:nvSpPr>
        <p:spPr>
          <a:xfrm>
            <a:off x="3384475" y="670175"/>
            <a:ext cx="15735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5" name="Google Shape;145;p14"/>
          <p:cNvSpPr txBox="1">
            <a:spLocks noGrp="1"/>
          </p:cNvSpPr>
          <p:nvPr>
            <p:ph type="subTitle" idx="1"/>
          </p:nvPr>
        </p:nvSpPr>
        <p:spPr>
          <a:xfrm>
            <a:off x="713100" y="3531325"/>
            <a:ext cx="4245000" cy="71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 name="Google Shape;146;p14"/>
          <p:cNvSpPr/>
          <p:nvPr/>
        </p:nvSpPr>
        <p:spPr>
          <a:xfrm flipH="1">
            <a:off x="945194" y="3286139"/>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4"/>
          <p:cNvSpPr/>
          <p:nvPr/>
        </p:nvSpPr>
        <p:spPr>
          <a:xfrm flipH="1">
            <a:off x="8456049" y="3673647"/>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4"/>
          <p:cNvSpPr/>
          <p:nvPr/>
        </p:nvSpPr>
        <p:spPr>
          <a:xfrm flipH="1">
            <a:off x="8567528" y="60872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4"/>
          <p:cNvSpPr/>
          <p:nvPr/>
        </p:nvSpPr>
        <p:spPr>
          <a:xfrm flipH="1">
            <a:off x="2846792" y="4582598"/>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flipH="1">
            <a:off x="7863254" y="4582598"/>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flipH="1">
            <a:off x="502619" y="4604089"/>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flipH="1">
            <a:off x="368203" y="15119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flipH="1">
            <a:off x="2600899" y="199647"/>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4"/>
          <p:cNvSpPr/>
          <p:nvPr/>
        </p:nvSpPr>
        <p:spPr>
          <a:xfrm flipH="1">
            <a:off x="6348542" y="494931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68"/>
        <p:cNvGrpSpPr/>
        <p:nvPr/>
      </p:nvGrpSpPr>
      <p:grpSpPr>
        <a:xfrm>
          <a:off x="0" y="0"/>
          <a:ext cx="0" cy="0"/>
          <a:chOff x="0" y="0"/>
          <a:chExt cx="0" cy="0"/>
        </a:xfrm>
      </p:grpSpPr>
      <p:sp>
        <p:nvSpPr>
          <p:cNvPr id="169" name="Google Shape;169;p16"/>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0" name="Google Shape;170;p16"/>
          <p:cNvSpPr/>
          <p:nvPr/>
        </p:nvSpPr>
        <p:spPr>
          <a:xfrm flipH="1">
            <a:off x="1937874" y="87664"/>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6"/>
          <p:cNvSpPr/>
          <p:nvPr/>
        </p:nvSpPr>
        <p:spPr>
          <a:xfrm flipH="1">
            <a:off x="8454908" y="463199"/>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6"/>
          <p:cNvSpPr/>
          <p:nvPr/>
        </p:nvSpPr>
        <p:spPr>
          <a:xfrm flipH="1">
            <a:off x="353897" y="229026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6"/>
          <p:cNvSpPr/>
          <p:nvPr/>
        </p:nvSpPr>
        <p:spPr>
          <a:xfrm flipH="1">
            <a:off x="8565322" y="2636985"/>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6"/>
          <p:cNvSpPr/>
          <p:nvPr/>
        </p:nvSpPr>
        <p:spPr>
          <a:xfrm flipH="1">
            <a:off x="430099" y="4604089"/>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6"/>
          <p:cNvSpPr/>
          <p:nvPr/>
        </p:nvSpPr>
        <p:spPr>
          <a:xfrm flipH="1">
            <a:off x="295683" y="11537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6"/>
          <p:cNvSpPr/>
          <p:nvPr/>
        </p:nvSpPr>
        <p:spPr>
          <a:xfrm flipH="1">
            <a:off x="6972299" y="127014"/>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6"/>
          <p:cNvSpPr/>
          <p:nvPr/>
        </p:nvSpPr>
        <p:spPr>
          <a:xfrm flipH="1">
            <a:off x="8430029" y="4682822"/>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6"/>
          <p:cNvSpPr/>
          <p:nvPr/>
        </p:nvSpPr>
        <p:spPr>
          <a:xfrm flipH="1">
            <a:off x="6553397" y="4737535"/>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6"/>
          <p:cNvSpPr/>
          <p:nvPr/>
        </p:nvSpPr>
        <p:spPr>
          <a:xfrm flipH="1">
            <a:off x="3144733" y="48492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dk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6"/>
          <p:cNvSpPr/>
          <p:nvPr/>
        </p:nvSpPr>
        <p:spPr>
          <a:xfrm>
            <a:off x="8816508" y="3684835"/>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181"/>
        <p:cNvGrpSpPr/>
        <p:nvPr/>
      </p:nvGrpSpPr>
      <p:grpSpPr>
        <a:xfrm>
          <a:off x="0" y="0"/>
          <a:ext cx="0" cy="0"/>
          <a:chOff x="0" y="0"/>
          <a:chExt cx="0" cy="0"/>
        </a:xfrm>
      </p:grpSpPr>
      <p:sp>
        <p:nvSpPr>
          <p:cNvPr id="182" name="Google Shape;182;p17"/>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3" name="Google Shape;183;p17"/>
          <p:cNvSpPr/>
          <p:nvPr/>
        </p:nvSpPr>
        <p:spPr>
          <a:xfrm flipH="1">
            <a:off x="4140511" y="4759014"/>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7"/>
          <p:cNvSpPr/>
          <p:nvPr/>
        </p:nvSpPr>
        <p:spPr>
          <a:xfrm flipH="1">
            <a:off x="8454908" y="463199"/>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7"/>
          <p:cNvSpPr/>
          <p:nvPr/>
        </p:nvSpPr>
        <p:spPr>
          <a:xfrm flipH="1">
            <a:off x="8565322" y="128781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7"/>
          <p:cNvSpPr/>
          <p:nvPr/>
        </p:nvSpPr>
        <p:spPr>
          <a:xfrm flipH="1">
            <a:off x="295672" y="294871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7"/>
          <p:cNvSpPr/>
          <p:nvPr/>
        </p:nvSpPr>
        <p:spPr>
          <a:xfrm flipH="1">
            <a:off x="430099" y="4604089"/>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7"/>
          <p:cNvSpPr/>
          <p:nvPr/>
        </p:nvSpPr>
        <p:spPr>
          <a:xfrm flipH="1">
            <a:off x="295683" y="11537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7"/>
          <p:cNvSpPr/>
          <p:nvPr/>
        </p:nvSpPr>
        <p:spPr>
          <a:xfrm flipH="1">
            <a:off x="6972299" y="127014"/>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7"/>
          <p:cNvSpPr/>
          <p:nvPr/>
        </p:nvSpPr>
        <p:spPr>
          <a:xfrm flipH="1">
            <a:off x="8610892" y="4738122"/>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7"/>
          <p:cNvSpPr/>
          <p:nvPr/>
        </p:nvSpPr>
        <p:spPr>
          <a:xfrm flipH="1">
            <a:off x="8589322" y="3431235"/>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7"/>
          <p:cNvSpPr/>
          <p:nvPr/>
        </p:nvSpPr>
        <p:spPr>
          <a:xfrm flipH="1">
            <a:off x="1215008" y="2881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dk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7"/>
          <p:cNvSpPr/>
          <p:nvPr/>
        </p:nvSpPr>
        <p:spPr>
          <a:xfrm flipH="1">
            <a:off x="4118947" y="1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7"/>
          <p:cNvSpPr/>
          <p:nvPr/>
        </p:nvSpPr>
        <p:spPr>
          <a:xfrm flipH="1">
            <a:off x="1943383" y="4983299"/>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195"/>
        <p:cNvGrpSpPr/>
        <p:nvPr/>
      </p:nvGrpSpPr>
      <p:grpSpPr>
        <a:xfrm>
          <a:off x="0" y="0"/>
          <a:ext cx="0" cy="0"/>
          <a:chOff x="0" y="0"/>
          <a:chExt cx="0" cy="0"/>
        </a:xfrm>
      </p:grpSpPr>
      <p:sp>
        <p:nvSpPr>
          <p:cNvPr id="196" name="Google Shape;196;p18"/>
          <p:cNvSpPr txBox="1">
            <a:spLocks noGrp="1"/>
          </p:cNvSpPr>
          <p:nvPr>
            <p:ph type="title"/>
          </p:nvPr>
        </p:nvSpPr>
        <p:spPr>
          <a:xfrm>
            <a:off x="2311800" y="1189100"/>
            <a:ext cx="45204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97" name="Google Shape;197;p18"/>
          <p:cNvSpPr txBox="1">
            <a:spLocks noGrp="1"/>
          </p:cNvSpPr>
          <p:nvPr>
            <p:ph type="subTitle" idx="1"/>
          </p:nvPr>
        </p:nvSpPr>
        <p:spPr>
          <a:xfrm>
            <a:off x="2158550" y="3153500"/>
            <a:ext cx="48729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98"/>
        <p:cNvGrpSpPr/>
        <p:nvPr/>
      </p:nvGrpSpPr>
      <p:grpSpPr>
        <a:xfrm>
          <a:off x="0" y="0"/>
          <a:ext cx="0" cy="0"/>
          <a:chOff x="0" y="0"/>
          <a:chExt cx="0" cy="0"/>
        </a:xfrm>
      </p:grpSpPr>
      <p:sp>
        <p:nvSpPr>
          <p:cNvPr id="199" name="Google Shape;199;p19"/>
          <p:cNvSpPr txBox="1">
            <a:spLocks noGrp="1"/>
          </p:cNvSpPr>
          <p:nvPr>
            <p:ph type="title"/>
          </p:nvPr>
        </p:nvSpPr>
        <p:spPr>
          <a:xfrm>
            <a:off x="3557400" y="3100288"/>
            <a:ext cx="43602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00" name="Google Shape;200;p19"/>
          <p:cNvSpPr txBox="1">
            <a:spLocks noGrp="1"/>
          </p:cNvSpPr>
          <p:nvPr>
            <p:ph type="subTitle" idx="1"/>
          </p:nvPr>
        </p:nvSpPr>
        <p:spPr>
          <a:xfrm>
            <a:off x="1226400" y="1511313"/>
            <a:ext cx="6691200" cy="1478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CUSTOM">
    <p:spTree>
      <p:nvGrpSpPr>
        <p:cNvPr id="1" name="Shape 201"/>
        <p:cNvGrpSpPr/>
        <p:nvPr/>
      </p:nvGrpSpPr>
      <p:grpSpPr>
        <a:xfrm>
          <a:off x="0" y="0"/>
          <a:ext cx="0" cy="0"/>
          <a:chOff x="0" y="0"/>
          <a:chExt cx="0" cy="0"/>
        </a:xfrm>
      </p:grpSpPr>
      <p:sp>
        <p:nvSpPr>
          <p:cNvPr id="202" name="Google Shape;202;p20"/>
          <p:cNvSpPr txBox="1">
            <a:spLocks noGrp="1"/>
          </p:cNvSpPr>
          <p:nvPr>
            <p:ph type="title"/>
          </p:nvPr>
        </p:nvSpPr>
        <p:spPr>
          <a:xfrm>
            <a:off x="720000" y="29361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3" name="Google Shape;203;p20"/>
          <p:cNvSpPr txBox="1">
            <a:spLocks noGrp="1"/>
          </p:cNvSpPr>
          <p:nvPr>
            <p:ph type="subTitle" idx="1"/>
          </p:nvPr>
        </p:nvSpPr>
        <p:spPr>
          <a:xfrm>
            <a:off x="720000" y="3508800"/>
            <a:ext cx="4294800" cy="100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204"/>
        <p:cNvGrpSpPr/>
        <p:nvPr/>
      </p:nvGrpSpPr>
      <p:grpSpPr>
        <a:xfrm>
          <a:off x="0" y="0"/>
          <a:ext cx="0" cy="0"/>
          <a:chOff x="0" y="0"/>
          <a:chExt cx="0" cy="0"/>
        </a:xfrm>
      </p:grpSpPr>
      <p:sp>
        <p:nvSpPr>
          <p:cNvPr id="205" name="Google Shape;205;p21"/>
          <p:cNvSpPr txBox="1">
            <a:spLocks noGrp="1"/>
          </p:cNvSpPr>
          <p:nvPr>
            <p:ph type="title"/>
          </p:nvPr>
        </p:nvSpPr>
        <p:spPr>
          <a:xfrm>
            <a:off x="720000" y="445025"/>
            <a:ext cx="4294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6" name="Google Shape;206;p21"/>
          <p:cNvSpPr txBox="1">
            <a:spLocks noGrp="1"/>
          </p:cNvSpPr>
          <p:nvPr>
            <p:ph type="subTitle" idx="1"/>
          </p:nvPr>
        </p:nvSpPr>
        <p:spPr>
          <a:xfrm>
            <a:off x="720000" y="2215050"/>
            <a:ext cx="2575500" cy="108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32"/>
        <p:cNvGrpSpPr/>
        <p:nvPr/>
      </p:nvGrpSpPr>
      <p:grpSpPr>
        <a:xfrm>
          <a:off x="0" y="0"/>
          <a:ext cx="0" cy="0"/>
          <a:chOff x="0" y="0"/>
          <a:chExt cx="0" cy="0"/>
        </a:xfrm>
      </p:grpSpPr>
      <p:sp>
        <p:nvSpPr>
          <p:cNvPr id="233" name="Google Shape;233;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4" name="Google Shape;234;p24"/>
          <p:cNvSpPr txBox="1">
            <a:spLocks noGrp="1"/>
          </p:cNvSpPr>
          <p:nvPr>
            <p:ph type="title" idx="2"/>
          </p:nvPr>
        </p:nvSpPr>
        <p:spPr>
          <a:xfrm>
            <a:off x="2424850" y="1618250"/>
            <a:ext cx="1978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5" name="Google Shape;235;p24"/>
          <p:cNvSpPr txBox="1">
            <a:spLocks noGrp="1"/>
          </p:cNvSpPr>
          <p:nvPr>
            <p:ph type="subTitle" idx="1"/>
          </p:nvPr>
        </p:nvSpPr>
        <p:spPr>
          <a:xfrm>
            <a:off x="2424850" y="2204775"/>
            <a:ext cx="19782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6" name="Google Shape;236;p24"/>
          <p:cNvSpPr txBox="1">
            <a:spLocks noGrp="1"/>
          </p:cNvSpPr>
          <p:nvPr>
            <p:ph type="title" idx="3"/>
          </p:nvPr>
        </p:nvSpPr>
        <p:spPr>
          <a:xfrm>
            <a:off x="4740958" y="1618250"/>
            <a:ext cx="1978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7" name="Google Shape;237;p24"/>
          <p:cNvSpPr txBox="1">
            <a:spLocks noGrp="1"/>
          </p:cNvSpPr>
          <p:nvPr>
            <p:ph type="subTitle" idx="4"/>
          </p:nvPr>
        </p:nvSpPr>
        <p:spPr>
          <a:xfrm>
            <a:off x="4740954" y="2204775"/>
            <a:ext cx="19782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8" name="Google Shape;238;p24"/>
          <p:cNvSpPr txBox="1">
            <a:spLocks noGrp="1"/>
          </p:cNvSpPr>
          <p:nvPr>
            <p:ph type="title" idx="5"/>
          </p:nvPr>
        </p:nvSpPr>
        <p:spPr>
          <a:xfrm>
            <a:off x="2424850" y="3051650"/>
            <a:ext cx="1978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9" name="Google Shape;239;p24"/>
          <p:cNvSpPr txBox="1">
            <a:spLocks noGrp="1"/>
          </p:cNvSpPr>
          <p:nvPr>
            <p:ph type="subTitle" idx="6"/>
          </p:nvPr>
        </p:nvSpPr>
        <p:spPr>
          <a:xfrm>
            <a:off x="2424850" y="3638175"/>
            <a:ext cx="19782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0" name="Google Shape;240;p24"/>
          <p:cNvSpPr txBox="1">
            <a:spLocks noGrp="1"/>
          </p:cNvSpPr>
          <p:nvPr>
            <p:ph type="title" idx="7"/>
          </p:nvPr>
        </p:nvSpPr>
        <p:spPr>
          <a:xfrm>
            <a:off x="4740958" y="3051650"/>
            <a:ext cx="1978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1" name="Google Shape;241;p24"/>
          <p:cNvSpPr txBox="1">
            <a:spLocks noGrp="1"/>
          </p:cNvSpPr>
          <p:nvPr>
            <p:ph type="subTitle" idx="8"/>
          </p:nvPr>
        </p:nvSpPr>
        <p:spPr>
          <a:xfrm>
            <a:off x="4740954" y="3638175"/>
            <a:ext cx="19782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p3"/>
          <p:cNvSpPr txBox="1">
            <a:spLocks noGrp="1"/>
          </p:cNvSpPr>
          <p:nvPr>
            <p:ph type="title"/>
          </p:nvPr>
        </p:nvSpPr>
        <p:spPr>
          <a:xfrm>
            <a:off x="3628500" y="1793550"/>
            <a:ext cx="4802400" cy="1684800"/>
          </a:xfrm>
          <a:prstGeom prst="rect">
            <a:avLst/>
          </a:prstGeom>
        </p:spPr>
        <p:txBody>
          <a:bodyPr spcFirstLastPara="1" wrap="square" lIns="91425" tIns="91425" rIns="91425" bIns="91425" anchor="ctr" anchorCtr="0">
            <a:noAutofit/>
          </a:bodyPr>
          <a:lstStyle>
            <a:lvl1pPr lvl="0">
              <a:lnSpc>
                <a:spcPct val="70000"/>
              </a:lnSpc>
              <a:spcBef>
                <a:spcPts val="0"/>
              </a:spcBef>
              <a:spcAft>
                <a:spcPts val="0"/>
              </a:spcAft>
              <a:buSzPts val="3600"/>
              <a:buNone/>
              <a:defRPr sz="7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4" name="Google Shape;64;p3"/>
          <p:cNvSpPr txBox="1">
            <a:spLocks noGrp="1"/>
          </p:cNvSpPr>
          <p:nvPr>
            <p:ph type="title" idx="2" hasCustomPrompt="1"/>
          </p:nvPr>
        </p:nvSpPr>
        <p:spPr>
          <a:xfrm>
            <a:off x="3628500" y="670175"/>
            <a:ext cx="17187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5" name="Google Shape;65;p3"/>
          <p:cNvSpPr txBox="1">
            <a:spLocks noGrp="1"/>
          </p:cNvSpPr>
          <p:nvPr>
            <p:ph type="subTitle" idx="1"/>
          </p:nvPr>
        </p:nvSpPr>
        <p:spPr>
          <a:xfrm>
            <a:off x="3628500" y="3531325"/>
            <a:ext cx="43503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6" name="Google Shape;66;p3"/>
          <p:cNvSpPr/>
          <p:nvPr/>
        </p:nvSpPr>
        <p:spPr>
          <a:xfrm>
            <a:off x="281328" y="3654597"/>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337064" y="1377949"/>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6086733" y="4582598"/>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1701721" y="4501173"/>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8474034" y="4604089"/>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8719926" y="15119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1990746" y="199639"/>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6375753" y="199647"/>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2584983" y="494931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242"/>
        <p:cNvGrpSpPr/>
        <p:nvPr/>
      </p:nvGrpSpPr>
      <p:grpSpPr>
        <a:xfrm>
          <a:off x="0" y="0"/>
          <a:ext cx="0" cy="0"/>
          <a:chOff x="0" y="0"/>
          <a:chExt cx="0" cy="0"/>
        </a:xfrm>
      </p:grpSpPr>
      <p:sp>
        <p:nvSpPr>
          <p:cNvPr id="243" name="Google Shape;243;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4" name="Google Shape;244;p25"/>
          <p:cNvSpPr txBox="1">
            <a:spLocks noGrp="1"/>
          </p:cNvSpPr>
          <p:nvPr>
            <p:ph type="title" idx="2"/>
          </p:nvPr>
        </p:nvSpPr>
        <p:spPr>
          <a:xfrm>
            <a:off x="719938" y="1682850"/>
            <a:ext cx="2204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5" name="Google Shape;245;p25"/>
          <p:cNvSpPr txBox="1">
            <a:spLocks noGrp="1"/>
          </p:cNvSpPr>
          <p:nvPr>
            <p:ph type="subTitle" idx="1"/>
          </p:nvPr>
        </p:nvSpPr>
        <p:spPr>
          <a:xfrm>
            <a:off x="719938" y="2269375"/>
            <a:ext cx="2204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6" name="Google Shape;246;p25"/>
          <p:cNvSpPr txBox="1">
            <a:spLocks noGrp="1"/>
          </p:cNvSpPr>
          <p:nvPr>
            <p:ph type="title" idx="3"/>
          </p:nvPr>
        </p:nvSpPr>
        <p:spPr>
          <a:xfrm>
            <a:off x="3469941" y="1682850"/>
            <a:ext cx="2204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7" name="Google Shape;247;p25"/>
          <p:cNvSpPr txBox="1">
            <a:spLocks noGrp="1"/>
          </p:cNvSpPr>
          <p:nvPr>
            <p:ph type="subTitle" idx="4"/>
          </p:nvPr>
        </p:nvSpPr>
        <p:spPr>
          <a:xfrm>
            <a:off x="3469941" y="2269375"/>
            <a:ext cx="2204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8" name="Google Shape;248;p25"/>
          <p:cNvSpPr txBox="1">
            <a:spLocks noGrp="1"/>
          </p:cNvSpPr>
          <p:nvPr>
            <p:ph type="title" idx="5"/>
          </p:nvPr>
        </p:nvSpPr>
        <p:spPr>
          <a:xfrm>
            <a:off x="719938" y="3116250"/>
            <a:ext cx="2204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9" name="Google Shape;249;p25"/>
          <p:cNvSpPr txBox="1">
            <a:spLocks noGrp="1"/>
          </p:cNvSpPr>
          <p:nvPr>
            <p:ph type="subTitle" idx="6"/>
          </p:nvPr>
        </p:nvSpPr>
        <p:spPr>
          <a:xfrm>
            <a:off x="719938" y="3702775"/>
            <a:ext cx="2204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50" name="Google Shape;250;p25"/>
          <p:cNvSpPr txBox="1">
            <a:spLocks noGrp="1"/>
          </p:cNvSpPr>
          <p:nvPr>
            <p:ph type="title" idx="7"/>
          </p:nvPr>
        </p:nvSpPr>
        <p:spPr>
          <a:xfrm>
            <a:off x="3469941" y="3116250"/>
            <a:ext cx="2204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1" name="Google Shape;251;p25"/>
          <p:cNvSpPr txBox="1">
            <a:spLocks noGrp="1"/>
          </p:cNvSpPr>
          <p:nvPr>
            <p:ph type="subTitle" idx="8"/>
          </p:nvPr>
        </p:nvSpPr>
        <p:spPr>
          <a:xfrm>
            <a:off x="3469941" y="3702775"/>
            <a:ext cx="2204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52" name="Google Shape;252;p25"/>
          <p:cNvSpPr txBox="1">
            <a:spLocks noGrp="1"/>
          </p:cNvSpPr>
          <p:nvPr>
            <p:ph type="title" idx="9"/>
          </p:nvPr>
        </p:nvSpPr>
        <p:spPr>
          <a:xfrm>
            <a:off x="6219951" y="1682850"/>
            <a:ext cx="2204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3" name="Google Shape;253;p25"/>
          <p:cNvSpPr txBox="1">
            <a:spLocks noGrp="1"/>
          </p:cNvSpPr>
          <p:nvPr>
            <p:ph type="subTitle" idx="13"/>
          </p:nvPr>
        </p:nvSpPr>
        <p:spPr>
          <a:xfrm>
            <a:off x="6219951" y="2269375"/>
            <a:ext cx="2204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54" name="Google Shape;254;p25"/>
          <p:cNvSpPr txBox="1">
            <a:spLocks noGrp="1"/>
          </p:cNvSpPr>
          <p:nvPr>
            <p:ph type="title" idx="14"/>
          </p:nvPr>
        </p:nvSpPr>
        <p:spPr>
          <a:xfrm>
            <a:off x="6219951" y="3116250"/>
            <a:ext cx="2204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5" name="Google Shape;255;p25"/>
          <p:cNvSpPr txBox="1">
            <a:spLocks noGrp="1"/>
          </p:cNvSpPr>
          <p:nvPr>
            <p:ph type="subTitle" idx="15"/>
          </p:nvPr>
        </p:nvSpPr>
        <p:spPr>
          <a:xfrm>
            <a:off x="6219951" y="3702775"/>
            <a:ext cx="2204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56" name="Google Shape;256;p25"/>
          <p:cNvSpPr/>
          <p:nvPr/>
        </p:nvSpPr>
        <p:spPr>
          <a:xfrm flipH="1">
            <a:off x="1937874" y="87664"/>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5"/>
          <p:cNvSpPr/>
          <p:nvPr/>
        </p:nvSpPr>
        <p:spPr>
          <a:xfrm flipH="1">
            <a:off x="8454908" y="463199"/>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5"/>
          <p:cNvSpPr/>
          <p:nvPr/>
        </p:nvSpPr>
        <p:spPr>
          <a:xfrm flipH="1">
            <a:off x="353897" y="229026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5"/>
          <p:cNvSpPr/>
          <p:nvPr/>
        </p:nvSpPr>
        <p:spPr>
          <a:xfrm flipH="1">
            <a:off x="8565322" y="2636985"/>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5"/>
          <p:cNvSpPr/>
          <p:nvPr/>
        </p:nvSpPr>
        <p:spPr>
          <a:xfrm flipH="1">
            <a:off x="430099" y="4604089"/>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5"/>
          <p:cNvSpPr/>
          <p:nvPr/>
        </p:nvSpPr>
        <p:spPr>
          <a:xfrm flipH="1">
            <a:off x="295683" y="11537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5"/>
          <p:cNvSpPr/>
          <p:nvPr/>
        </p:nvSpPr>
        <p:spPr>
          <a:xfrm flipH="1">
            <a:off x="6972299" y="127014"/>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5"/>
          <p:cNvSpPr/>
          <p:nvPr/>
        </p:nvSpPr>
        <p:spPr>
          <a:xfrm flipH="1">
            <a:off x="8430029" y="4682822"/>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5"/>
          <p:cNvSpPr/>
          <p:nvPr/>
        </p:nvSpPr>
        <p:spPr>
          <a:xfrm flipH="1">
            <a:off x="3144733" y="48492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dk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5"/>
          <p:cNvSpPr/>
          <p:nvPr/>
        </p:nvSpPr>
        <p:spPr>
          <a:xfrm>
            <a:off x="8816508" y="3684835"/>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267"/>
        <p:cNvGrpSpPr/>
        <p:nvPr/>
      </p:nvGrpSpPr>
      <p:grpSpPr>
        <a:xfrm>
          <a:off x="0" y="0"/>
          <a:ext cx="0" cy="0"/>
          <a:chOff x="0" y="0"/>
          <a:chExt cx="0" cy="0"/>
        </a:xfrm>
      </p:grpSpPr>
      <p:sp>
        <p:nvSpPr>
          <p:cNvPr id="268" name="Google Shape;268;p26"/>
          <p:cNvSpPr txBox="1">
            <a:spLocks noGrp="1"/>
          </p:cNvSpPr>
          <p:nvPr>
            <p:ph type="title" hasCustomPrompt="1"/>
          </p:nvPr>
        </p:nvSpPr>
        <p:spPr>
          <a:xfrm>
            <a:off x="2223600" y="670225"/>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69" name="Google Shape;269;p26"/>
          <p:cNvSpPr txBox="1">
            <a:spLocks noGrp="1"/>
          </p:cNvSpPr>
          <p:nvPr>
            <p:ph type="subTitle" idx="1"/>
          </p:nvPr>
        </p:nvSpPr>
        <p:spPr>
          <a:xfrm>
            <a:off x="2223600" y="1253625"/>
            <a:ext cx="46968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700">
                <a:solidFill>
                  <a:schemeClr val="dk1"/>
                </a:solidFill>
                <a:latin typeface="PT Sans"/>
                <a:ea typeface="PT Sans"/>
                <a:cs typeface="PT Sans"/>
                <a:sym typeface="PT Sans"/>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70" name="Google Shape;270;p26"/>
          <p:cNvSpPr txBox="1">
            <a:spLocks noGrp="1"/>
          </p:cNvSpPr>
          <p:nvPr>
            <p:ph type="title" idx="2" hasCustomPrompt="1"/>
          </p:nvPr>
        </p:nvSpPr>
        <p:spPr>
          <a:xfrm>
            <a:off x="2223600" y="1954311"/>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1" name="Google Shape;271;p26"/>
          <p:cNvSpPr txBox="1">
            <a:spLocks noGrp="1"/>
          </p:cNvSpPr>
          <p:nvPr>
            <p:ph type="subTitle" idx="3"/>
          </p:nvPr>
        </p:nvSpPr>
        <p:spPr>
          <a:xfrm>
            <a:off x="2223600" y="2554644"/>
            <a:ext cx="46968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700">
                <a:solidFill>
                  <a:schemeClr val="dk1"/>
                </a:solidFill>
                <a:latin typeface="PT Sans"/>
                <a:ea typeface="PT Sans"/>
                <a:cs typeface="PT Sans"/>
                <a:sym typeface="PT Sans"/>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72" name="Google Shape;272;p26"/>
          <p:cNvSpPr txBox="1">
            <a:spLocks noGrp="1"/>
          </p:cNvSpPr>
          <p:nvPr>
            <p:ph type="title" idx="4" hasCustomPrompt="1"/>
          </p:nvPr>
        </p:nvSpPr>
        <p:spPr>
          <a:xfrm>
            <a:off x="2223600" y="3265638"/>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3" name="Google Shape;273;p26"/>
          <p:cNvSpPr txBox="1">
            <a:spLocks noGrp="1"/>
          </p:cNvSpPr>
          <p:nvPr>
            <p:ph type="subTitle" idx="5"/>
          </p:nvPr>
        </p:nvSpPr>
        <p:spPr>
          <a:xfrm>
            <a:off x="2223600" y="3874463"/>
            <a:ext cx="46968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700">
                <a:solidFill>
                  <a:schemeClr val="dk1"/>
                </a:solidFill>
                <a:latin typeface="PT Sans"/>
                <a:ea typeface="PT Sans"/>
                <a:cs typeface="PT Sans"/>
                <a:sym typeface="PT Sans"/>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87"/>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88"/>
        <p:cNvGrpSpPr/>
        <p:nvPr/>
      </p:nvGrpSpPr>
      <p:grpSpPr>
        <a:xfrm>
          <a:off x="0" y="0"/>
          <a:ext cx="0" cy="0"/>
          <a:chOff x="0" y="0"/>
          <a:chExt cx="0" cy="0"/>
        </a:xfrm>
      </p:grpSpPr>
      <p:sp>
        <p:nvSpPr>
          <p:cNvPr id="289" name="Google Shape;289;p29"/>
          <p:cNvSpPr/>
          <p:nvPr/>
        </p:nvSpPr>
        <p:spPr>
          <a:xfrm>
            <a:off x="6966259" y="87664"/>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9"/>
          <p:cNvSpPr/>
          <p:nvPr/>
        </p:nvSpPr>
        <p:spPr>
          <a:xfrm>
            <a:off x="560701" y="463199"/>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9"/>
          <p:cNvSpPr/>
          <p:nvPr/>
        </p:nvSpPr>
        <p:spPr>
          <a:xfrm>
            <a:off x="8507108" y="229026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9"/>
          <p:cNvSpPr/>
          <p:nvPr/>
        </p:nvSpPr>
        <p:spPr>
          <a:xfrm>
            <a:off x="295683" y="2636985"/>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9"/>
          <p:cNvSpPr/>
          <p:nvPr/>
        </p:nvSpPr>
        <p:spPr>
          <a:xfrm>
            <a:off x="8474034" y="4604089"/>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9"/>
          <p:cNvSpPr/>
          <p:nvPr/>
        </p:nvSpPr>
        <p:spPr>
          <a:xfrm>
            <a:off x="8719926" y="11537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9"/>
          <p:cNvSpPr/>
          <p:nvPr/>
        </p:nvSpPr>
        <p:spPr>
          <a:xfrm>
            <a:off x="1931834" y="127014"/>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9"/>
          <p:cNvSpPr/>
          <p:nvPr/>
        </p:nvSpPr>
        <p:spPr>
          <a:xfrm>
            <a:off x="474103" y="4682822"/>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9"/>
          <p:cNvSpPr/>
          <p:nvPr/>
        </p:nvSpPr>
        <p:spPr>
          <a:xfrm>
            <a:off x="2307608" y="4737535"/>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9"/>
          <p:cNvSpPr/>
          <p:nvPr/>
        </p:nvSpPr>
        <p:spPr>
          <a:xfrm>
            <a:off x="5870876" y="48492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dk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5"/>
        <p:cNvGrpSpPr/>
        <p:nvPr/>
      </p:nvGrpSpPr>
      <p:grpSpPr>
        <a:xfrm>
          <a:off x="0" y="0"/>
          <a:ext cx="0" cy="0"/>
          <a:chOff x="0" y="0"/>
          <a:chExt cx="0" cy="0"/>
        </a:xfrm>
      </p:grpSpPr>
      <p:sp>
        <p:nvSpPr>
          <p:cNvPr id="76" name="Google Shape;76;p4"/>
          <p:cNvSpPr txBox="1">
            <a:spLocks noGrp="1"/>
          </p:cNvSpPr>
          <p:nvPr>
            <p:ph type="title"/>
          </p:nvPr>
        </p:nvSpPr>
        <p:spPr>
          <a:xfrm>
            <a:off x="720000" y="539400"/>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7" name="Google Shape;77;p4"/>
          <p:cNvSpPr txBox="1">
            <a:spLocks noGrp="1"/>
          </p:cNvSpPr>
          <p:nvPr>
            <p:ph type="body" idx="1"/>
          </p:nvPr>
        </p:nvSpPr>
        <p:spPr>
          <a:xfrm>
            <a:off x="720000" y="1215750"/>
            <a:ext cx="7710900" cy="33885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10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78" name="Google Shape;78;p4"/>
          <p:cNvSpPr/>
          <p:nvPr/>
        </p:nvSpPr>
        <p:spPr>
          <a:xfrm>
            <a:off x="7262645" y="4617831"/>
            <a:ext cx="384979" cy="383854"/>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520603" y="3673647"/>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3577976" y="19882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71808" y="203746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7909133" y="386135"/>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850759" y="332839"/>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8719926" y="11537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7016759" y="87664"/>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8604415" y="4416147"/>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2974783" y="498331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5870876" y="48492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dk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9"/>
        <p:cNvGrpSpPr/>
        <p:nvPr/>
      </p:nvGrpSpPr>
      <p:grpSpPr>
        <a:xfrm>
          <a:off x="0" y="0"/>
          <a:ext cx="0" cy="0"/>
          <a:chOff x="0" y="0"/>
          <a:chExt cx="0" cy="0"/>
        </a:xfrm>
      </p:grpSpPr>
      <p:sp>
        <p:nvSpPr>
          <p:cNvPr id="90" name="Google Shape;90;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 name="Google Shape;91;p5"/>
          <p:cNvSpPr txBox="1">
            <a:spLocks noGrp="1"/>
          </p:cNvSpPr>
          <p:nvPr>
            <p:ph type="title" idx="2"/>
          </p:nvPr>
        </p:nvSpPr>
        <p:spPr>
          <a:xfrm>
            <a:off x="1596700" y="2112197"/>
            <a:ext cx="27426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500" b="0">
                <a:solidFill>
                  <a:schemeClr val="accen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2" name="Google Shape;92;p5"/>
          <p:cNvSpPr txBox="1">
            <a:spLocks noGrp="1"/>
          </p:cNvSpPr>
          <p:nvPr>
            <p:ph type="title" idx="3"/>
          </p:nvPr>
        </p:nvSpPr>
        <p:spPr>
          <a:xfrm>
            <a:off x="4804747" y="2112197"/>
            <a:ext cx="27426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500" b="0">
                <a:solidFill>
                  <a:schemeClr val="accen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 name="Google Shape;93;p5"/>
          <p:cNvSpPr txBox="1">
            <a:spLocks noGrp="1"/>
          </p:cNvSpPr>
          <p:nvPr>
            <p:ph type="subTitle" idx="1"/>
          </p:nvPr>
        </p:nvSpPr>
        <p:spPr>
          <a:xfrm>
            <a:off x="4923247" y="2599822"/>
            <a:ext cx="2505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16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4" name="Google Shape;94;p5"/>
          <p:cNvSpPr txBox="1">
            <a:spLocks noGrp="1"/>
          </p:cNvSpPr>
          <p:nvPr>
            <p:ph type="subTitle" idx="4"/>
          </p:nvPr>
        </p:nvSpPr>
        <p:spPr>
          <a:xfrm>
            <a:off x="1715375" y="2599822"/>
            <a:ext cx="2505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16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5"/>
        <p:cNvGrpSpPr/>
        <p:nvPr/>
      </p:nvGrpSpPr>
      <p:grpSpPr>
        <a:xfrm>
          <a:off x="0" y="0"/>
          <a:ext cx="0" cy="0"/>
          <a:chOff x="0" y="0"/>
          <a:chExt cx="0" cy="0"/>
        </a:xfrm>
      </p:grpSpPr>
      <p:sp>
        <p:nvSpPr>
          <p:cNvPr id="96" name="Google Shape;96;p6"/>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7" name="Google Shape;97;p6"/>
          <p:cNvSpPr/>
          <p:nvPr/>
        </p:nvSpPr>
        <p:spPr>
          <a:xfrm>
            <a:off x="6966259" y="87664"/>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560701" y="463199"/>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8507108" y="229026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295683" y="2636985"/>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8474034" y="4604089"/>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8719926" y="11537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1931834" y="127014"/>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474103" y="4682822"/>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2307608" y="4737535"/>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5870876" y="48492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dk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0" name="Picture 2" descr="200+ ảnh làm slide PowerPoint cực đẹp, chuyên nghiệp không nên bỏ lỡ -  Thegioididong.com">
            <a:extLst>
              <a:ext uri="{FF2B5EF4-FFF2-40B4-BE49-F238E27FC236}">
                <a16:creationId xmlns:a16="http://schemas.microsoft.com/office/drawing/2014/main" xmlns="" id="{0411DA79-6A47-40B1-9CD6-FF9A4910B3B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0"/>
        <p:cNvGrpSpPr/>
        <p:nvPr/>
      </p:nvGrpSpPr>
      <p:grpSpPr>
        <a:xfrm>
          <a:off x="0" y="0"/>
          <a:ext cx="0" cy="0"/>
          <a:chOff x="0" y="0"/>
          <a:chExt cx="0" cy="0"/>
        </a:xfrm>
      </p:grpSpPr>
      <p:sp>
        <p:nvSpPr>
          <p:cNvPr id="111" name="Google Shape;111;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2"/>
        <p:cNvGrpSpPr/>
        <p:nvPr/>
      </p:nvGrpSpPr>
      <p:grpSpPr>
        <a:xfrm>
          <a:off x="0" y="0"/>
          <a:ext cx="0" cy="0"/>
          <a:chOff x="0" y="0"/>
          <a:chExt cx="0" cy="0"/>
        </a:xfrm>
      </p:grpSpPr>
      <p:sp>
        <p:nvSpPr>
          <p:cNvPr id="113" name="Google Shape;113;p9"/>
          <p:cNvSpPr txBox="1">
            <a:spLocks noGrp="1"/>
          </p:cNvSpPr>
          <p:nvPr>
            <p:ph type="title"/>
          </p:nvPr>
        </p:nvSpPr>
        <p:spPr>
          <a:xfrm>
            <a:off x="720000" y="367423"/>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4" name="Google Shape;114;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5"/>
        <p:cNvGrpSpPr/>
        <p:nvPr/>
      </p:nvGrpSpPr>
      <p:grpSpPr>
        <a:xfrm>
          <a:off x="0" y="0"/>
          <a:ext cx="0" cy="0"/>
          <a:chOff x="0" y="0"/>
          <a:chExt cx="0" cy="0"/>
        </a:xfrm>
      </p:grpSpPr>
      <p:sp>
        <p:nvSpPr>
          <p:cNvPr id="116" name="Google Shape;116;p10"/>
          <p:cNvSpPr txBox="1">
            <a:spLocks noGrp="1"/>
          </p:cNvSpPr>
          <p:nvPr>
            <p:ph type="title"/>
          </p:nvPr>
        </p:nvSpPr>
        <p:spPr>
          <a:xfrm>
            <a:off x="720000" y="386205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7"/>
        <p:cNvGrpSpPr/>
        <p:nvPr/>
      </p:nvGrpSpPr>
      <p:grpSpPr>
        <a:xfrm>
          <a:off x="0" y="0"/>
          <a:ext cx="0" cy="0"/>
          <a:chOff x="0" y="0"/>
          <a:chExt cx="0" cy="0"/>
        </a:xfrm>
      </p:grpSpPr>
      <p:sp>
        <p:nvSpPr>
          <p:cNvPr id="118" name="Google Shape;118;p11"/>
          <p:cNvSpPr txBox="1">
            <a:spLocks noGrp="1"/>
          </p:cNvSpPr>
          <p:nvPr>
            <p:ph type="title" hasCustomPrompt="1"/>
          </p:nvPr>
        </p:nvSpPr>
        <p:spPr>
          <a:xfrm>
            <a:off x="1284000" y="1387300"/>
            <a:ext cx="6576000" cy="21003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4900">
                <a:solidFill>
                  <a:srgbClr val="10112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19" name="Google Shape;119;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47" y="1503"/>
            <a:ext cx="9144046" cy="5140498"/>
            <a:chOff x="4351425" y="3122850"/>
            <a:chExt cx="2005625" cy="1127500"/>
          </a:xfrm>
        </p:grpSpPr>
        <p:sp>
          <p:nvSpPr>
            <p:cNvPr id="7" name="Google Shape;7;p1"/>
            <p:cNvSpPr/>
            <p:nvPr/>
          </p:nvSpPr>
          <p:spPr>
            <a:xfrm>
              <a:off x="4413975" y="3122850"/>
              <a:ext cx="925" cy="1119975"/>
            </a:xfrm>
            <a:custGeom>
              <a:avLst/>
              <a:gdLst/>
              <a:ahLst/>
              <a:cxnLst/>
              <a:rect l="l" t="t" r="r" b="b"/>
              <a:pathLst>
                <a:path w="37" h="44799" extrusionOk="0">
                  <a:moveTo>
                    <a:pt x="1" y="0"/>
                  </a:moveTo>
                  <a:lnTo>
                    <a:pt x="1" y="44798"/>
                  </a:lnTo>
                  <a:lnTo>
                    <a:pt x="36" y="44798"/>
                  </a:lnTo>
                  <a:lnTo>
                    <a:pt x="36"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p:nvPr/>
          </p:nvSpPr>
          <p:spPr>
            <a:xfrm>
              <a:off x="4489150" y="3122850"/>
              <a:ext cx="925" cy="1119975"/>
            </a:xfrm>
            <a:custGeom>
              <a:avLst/>
              <a:gdLst/>
              <a:ahLst/>
              <a:cxnLst/>
              <a:rect l="l" t="t" r="r" b="b"/>
              <a:pathLst>
                <a:path w="37" h="44799" extrusionOk="0">
                  <a:moveTo>
                    <a:pt x="1" y="0"/>
                  </a:moveTo>
                  <a:lnTo>
                    <a:pt x="1" y="44798"/>
                  </a:lnTo>
                  <a:lnTo>
                    <a:pt x="37" y="44798"/>
                  </a:lnTo>
                  <a:lnTo>
                    <a:pt x="37"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a:off x="4564350" y="3122850"/>
              <a:ext cx="900" cy="1119975"/>
            </a:xfrm>
            <a:custGeom>
              <a:avLst/>
              <a:gdLst/>
              <a:ahLst/>
              <a:cxnLst/>
              <a:rect l="l" t="t" r="r" b="b"/>
              <a:pathLst>
                <a:path w="36" h="44799" extrusionOk="0">
                  <a:moveTo>
                    <a:pt x="0" y="0"/>
                  </a:moveTo>
                  <a:lnTo>
                    <a:pt x="0" y="44798"/>
                  </a:lnTo>
                  <a:lnTo>
                    <a:pt x="36" y="44798"/>
                  </a:lnTo>
                  <a:lnTo>
                    <a:pt x="36"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a:off x="4639525" y="3122850"/>
              <a:ext cx="925" cy="1119975"/>
            </a:xfrm>
            <a:custGeom>
              <a:avLst/>
              <a:gdLst/>
              <a:ahLst/>
              <a:cxnLst/>
              <a:rect l="l" t="t" r="r" b="b"/>
              <a:pathLst>
                <a:path w="37" h="44799" extrusionOk="0">
                  <a:moveTo>
                    <a:pt x="1" y="0"/>
                  </a:moveTo>
                  <a:lnTo>
                    <a:pt x="1" y="44798"/>
                  </a:lnTo>
                  <a:lnTo>
                    <a:pt x="36" y="44798"/>
                  </a:lnTo>
                  <a:lnTo>
                    <a:pt x="36"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4714725" y="3122850"/>
              <a:ext cx="900" cy="1119975"/>
            </a:xfrm>
            <a:custGeom>
              <a:avLst/>
              <a:gdLst/>
              <a:ahLst/>
              <a:cxnLst/>
              <a:rect l="l" t="t" r="r" b="b"/>
              <a:pathLst>
                <a:path w="36" h="44799" extrusionOk="0">
                  <a:moveTo>
                    <a:pt x="0" y="0"/>
                  </a:moveTo>
                  <a:lnTo>
                    <a:pt x="0" y="44798"/>
                  </a:lnTo>
                  <a:lnTo>
                    <a:pt x="36" y="44798"/>
                  </a:lnTo>
                  <a:lnTo>
                    <a:pt x="36"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4789900" y="3122850"/>
              <a:ext cx="625" cy="1119975"/>
            </a:xfrm>
            <a:custGeom>
              <a:avLst/>
              <a:gdLst/>
              <a:ahLst/>
              <a:cxnLst/>
              <a:rect l="l" t="t" r="r" b="b"/>
              <a:pathLst>
                <a:path w="25" h="44799" extrusionOk="0">
                  <a:moveTo>
                    <a:pt x="0" y="0"/>
                  </a:moveTo>
                  <a:lnTo>
                    <a:pt x="0" y="44798"/>
                  </a:lnTo>
                  <a:lnTo>
                    <a:pt x="25" y="44798"/>
                  </a:lnTo>
                  <a:lnTo>
                    <a:pt x="25"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a:off x="4865075" y="3122850"/>
              <a:ext cx="625" cy="1119975"/>
            </a:xfrm>
            <a:custGeom>
              <a:avLst/>
              <a:gdLst/>
              <a:ahLst/>
              <a:cxnLst/>
              <a:rect l="l" t="t" r="r" b="b"/>
              <a:pathLst>
                <a:path w="25" h="44799" extrusionOk="0">
                  <a:moveTo>
                    <a:pt x="1" y="0"/>
                  </a:moveTo>
                  <a:lnTo>
                    <a:pt x="1" y="44798"/>
                  </a:lnTo>
                  <a:lnTo>
                    <a:pt x="25" y="44798"/>
                  </a:lnTo>
                  <a:lnTo>
                    <a:pt x="25"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4940275" y="3122850"/>
              <a:ext cx="625" cy="1119975"/>
            </a:xfrm>
            <a:custGeom>
              <a:avLst/>
              <a:gdLst/>
              <a:ahLst/>
              <a:cxnLst/>
              <a:rect l="l" t="t" r="r" b="b"/>
              <a:pathLst>
                <a:path w="25" h="44799" extrusionOk="0">
                  <a:moveTo>
                    <a:pt x="0" y="0"/>
                  </a:moveTo>
                  <a:lnTo>
                    <a:pt x="0" y="44798"/>
                  </a:lnTo>
                  <a:lnTo>
                    <a:pt x="24" y="44798"/>
                  </a:lnTo>
                  <a:lnTo>
                    <a:pt x="24"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5015450" y="3122850"/>
              <a:ext cx="625" cy="1119975"/>
            </a:xfrm>
            <a:custGeom>
              <a:avLst/>
              <a:gdLst/>
              <a:ahLst/>
              <a:cxnLst/>
              <a:rect l="l" t="t" r="r" b="b"/>
              <a:pathLst>
                <a:path w="25" h="44799" extrusionOk="0">
                  <a:moveTo>
                    <a:pt x="1" y="0"/>
                  </a:moveTo>
                  <a:lnTo>
                    <a:pt x="1" y="44798"/>
                  </a:lnTo>
                  <a:lnTo>
                    <a:pt x="25" y="44798"/>
                  </a:lnTo>
                  <a:lnTo>
                    <a:pt x="25"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5090325" y="3122850"/>
              <a:ext cx="925" cy="1119975"/>
            </a:xfrm>
            <a:custGeom>
              <a:avLst/>
              <a:gdLst/>
              <a:ahLst/>
              <a:cxnLst/>
              <a:rect l="l" t="t" r="r" b="b"/>
              <a:pathLst>
                <a:path w="37" h="44799" extrusionOk="0">
                  <a:moveTo>
                    <a:pt x="0" y="0"/>
                  </a:moveTo>
                  <a:lnTo>
                    <a:pt x="0" y="44798"/>
                  </a:lnTo>
                  <a:lnTo>
                    <a:pt x="37" y="44798"/>
                  </a:lnTo>
                  <a:lnTo>
                    <a:pt x="37"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a:off x="5165500" y="3122850"/>
              <a:ext cx="950" cy="1119975"/>
            </a:xfrm>
            <a:custGeom>
              <a:avLst/>
              <a:gdLst/>
              <a:ahLst/>
              <a:cxnLst/>
              <a:rect l="l" t="t" r="r" b="b"/>
              <a:pathLst>
                <a:path w="38" h="44799" extrusionOk="0">
                  <a:moveTo>
                    <a:pt x="1" y="0"/>
                  </a:moveTo>
                  <a:lnTo>
                    <a:pt x="1" y="44798"/>
                  </a:lnTo>
                  <a:lnTo>
                    <a:pt x="37" y="44798"/>
                  </a:lnTo>
                  <a:lnTo>
                    <a:pt x="37"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
            <p:cNvSpPr/>
            <p:nvPr/>
          </p:nvSpPr>
          <p:spPr>
            <a:xfrm>
              <a:off x="5240700" y="3122850"/>
              <a:ext cx="925" cy="1119975"/>
            </a:xfrm>
            <a:custGeom>
              <a:avLst/>
              <a:gdLst/>
              <a:ahLst/>
              <a:cxnLst/>
              <a:rect l="l" t="t" r="r" b="b"/>
              <a:pathLst>
                <a:path w="37" h="44799" extrusionOk="0">
                  <a:moveTo>
                    <a:pt x="0" y="0"/>
                  </a:moveTo>
                  <a:lnTo>
                    <a:pt x="0" y="44798"/>
                  </a:lnTo>
                  <a:lnTo>
                    <a:pt x="37" y="44798"/>
                  </a:lnTo>
                  <a:lnTo>
                    <a:pt x="37"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1"/>
            <p:cNvSpPr/>
            <p:nvPr/>
          </p:nvSpPr>
          <p:spPr>
            <a:xfrm>
              <a:off x="5315875" y="3122850"/>
              <a:ext cx="950" cy="1119975"/>
            </a:xfrm>
            <a:custGeom>
              <a:avLst/>
              <a:gdLst/>
              <a:ahLst/>
              <a:cxnLst/>
              <a:rect l="l" t="t" r="r" b="b"/>
              <a:pathLst>
                <a:path w="38" h="44799" extrusionOk="0">
                  <a:moveTo>
                    <a:pt x="1" y="0"/>
                  </a:moveTo>
                  <a:lnTo>
                    <a:pt x="1" y="44798"/>
                  </a:lnTo>
                  <a:lnTo>
                    <a:pt x="37" y="44798"/>
                  </a:lnTo>
                  <a:lnTo>
                    <a:pt x="37"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
            <p:cNvSpPr/>
            <p:nvPr/>
          </p:nvSpPr>
          <p:spPr>
            <a:xfrm>
              <a:off x="5391050" y="3122850"/>
              <a:ext cx="950" cy="1119975"/>
            </a:xfrm>
            <a:custGeom>
              <a:avLst/>
              <a:gdLst/>
              <a:ahLst/>
              <a:cxnLst/>
              <a:rect l="l" t="t" r="r" b="b"/>
              <a:pathLst>
                <a:path w="38" h="44799" extrusionOk="0">
                  <a:moveTo>
                    <a:pt x="1" y="0"/>
                  </a:moveTo>
                  <a:lnTo>
                    <a:pt x="1" y="44798"/>
                  </a:lnTo>
                  <a:lnTo>
                    <a:pt x="38" y="44798"/>
                  </a:lnTo>
                  <a:lnTo>
                    <a:pt x="38"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
            <p:cNvSpPr/>
            <p:nvPr/>
          </p:nvSpPr>
          <p:spPr>
            <a:xfrm>
              <a:off x="5466250" y="3122850"/>
              <a:ext cx="925" cy="1119975"/>
            </a:xfrm>
            <a:custGeom>
              <a:avLst/>
              <a:gdLst/>
              <a:ahLst/>
              <a:cxnLst/>
              <a:rect l="l" t="t" r="r" b="b"/>
              <a:pathLst>
                <a:path w="37" h="44799" extrusionOk="0">
                  <a:moveTo>
                    <a:pt x="0" y="0"/>
                  </a:moveTo>
                  <a:lnTo>
                    <a:pt x="0" y="44798"/>
                  </a:lnTo>
                  <a:lnTo>
                    <a:pt x="37" y="44798"/>
                  </a:lnTo>
                  <a:lnTo>
                    <a:pt x="37"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
            <p:cNvSpPr/>
            <p:nvPr/>
          </p:nvSpPr>
          <p:spPr>
            <a:xfrm>
              <a:off x="5541425" y="3122850"/>
              <a:ext cx="950" cy="1119975"/>
            </a:xfrm>
            <a:custGeom>
              <a:avLst/>
              <a:gdLst/>
              <a:ahLst/>
              <a:cxnLst/>
              <a:rect l="l" t="t" r="r" b="b"/>
              <a:pathLst>
                <a:path w="38" h="44799" extrusionOk="0">
                  <a:moveTo>
                    <a:pt x="1" y="0"/>
                  </a:moveTo>
                  <a:lnTo>
                    <a:pt x="1" y="44798"/>
                  </a:lnTo>
                  <a:lnTo>
                    <a:pt x="37" y="44798"/>
                  </a:lnTo>
                  <a:lnTo>
                    <a:pt x="37"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1"/>
            <p:cNvSpPr/>
            <p:nvPr/>
          </p:nvSpPr>
          <p:spPr>
            <a:xfrm>
              <a:off x="5616625" y="3122850"/>
              <a:ext cx="925" cy="1119975"/>
            </a:xfrm>
            <a:custGeom>
              <a:avLst/>
              <a:gdLst/>
              <a:ahLst/>
              <a:cxnLst/>
              <a:rect l="l" t="t" r="r" b="b"/>
              <a:pathLst>
                <a:path w="37" h="44799" extrusionOk="0">
                  <a:moveTo>
                    <a:pt x="0" y="0"/>
                  </a:moveTo>
                  <a:lnTo>
                    <a:pt x="0" y="44798"/>
                  </a:lnTo>
                  <a:lnTo>
                    <a:pt x="37" y="44798"/>
                  </a:lnTo>
                  <a:lnTo>
                    <a:pt x="37"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1"/>
            <p:cNvSpPr/>
            <p:nvPr/>
          </p:nvSpPr>
          <p:spPr>
            <a:xfrm>
              <a:off x="5691800" y="3122850"/>
              <a:ext cx="625" cy="1119975"/>
            </a:xfrm>
            <a:custGeom>
              <a:avLst/>
              <a:gdLst/>
              <a:ahLst/>
              <a:cxnLst/>
              <a:rect l="l" t="t" r="r" b="b"/>
              <a:pathLst>
                <a:path w="25" h="44799" extrusionOk="0">
                  <a:moveTo>
                    <a:pt x="0" y="0"/>
                  </a:moveTo>
                  <a:lnTo>
                    <a:pt x="0" y="44798"/>
                  </a:lnTo>
                  <a:lnTo>
                    <a:pt x="25" y="44798"/>
                  </a:lnTo>
                  <a:lnTo>
                    <a:pt x="25"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1"/>
            <p:cNvSpPr/>
            <p:nvPr/>
          </p:nvSpPr>
          <p:spPr>
            <a:xfrm>
              <a:off x="5766975" y="3122850"/>
              <a:ext cx="625" cy="1119975"/>
            </a:xfrm>
            <a:custGeom>
              <a:avLst/>
              <a:gdLst/>
              <a:ahLst/>
              <a:cxnLst/>
              <a:rect l="l" t="t" r="r" b="b"/>
              <a:pathLst>
                <a:path w="25" h="44799" extrusionOk="0">
                  <a:moveTo>
                    <a:pt x="1" y="0"/>
                  </a:moveTo>
                  <a:lnTo>
                    <a:pt x="1" y="44798"/>
                  </a:lnTo>
                  <a:lnTo>
                    <a:pt x="25" y="44798"/>
                  </a:lnTo>
                  <a:lnTo>
                    <a:pt x="25"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1"/>
            <p:cNvSpPr/>
            <p:nvPr/>
          </p:nvSpPr>
          <p:spPr>
            <a:xfrm>
              <a:off x="5842175" y="3122850"/>
              <a:ext cx="625" cy="1119975"/>
            </a:xfrm>
            <a:custGeom>
              <a:avLst/>
              <a:gdLst/>
              <a:ahLst/>
              <a:cxnLst/>
              <a:rect l="l" t="t" r="r" b="b"/>
              <a:pathLst>
                <a:path w="25" h="44799" extrusionOk="0">
                  <a:moveTo>
                    <a:pt x="0" y="0"/>
                  </a:moveTo>
                  <a:lnTo>
                    <a:pt x="0" y="44798"/>
                  </a:lnTo>
                  <a:lnTo>
                    <a:pt x="24" y="44798"/>
                  </a:lnTo>
                  <a:lnTo>
                    <a:pt x="24"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1"/>
            <p:cNvSpPr/>
            <p:nvPr/>
          </p:nvSpPr>
          <p:spPr>
            <a:xfrm>
              <a:off x="5917350" y="3122850"/>
              <a:ext cx="625" cy="1119975"/>
            </a:xfrm>
            <a:custGeom>
              <a:avLst/>
              <a:gdLst/>
              <a:ahLst/>
              <a:cxnLst/>
              <a:rect l="l" t="t" r="r" b="b"/>
              <a:pathLst>
                <a:path w="25" h="44799" extrusionOk="0">
                  <a:moveTo>
                    <a:pt x="1" y="0"/>
                  </a:moveTo>
                  <a:lnTo>
                    <a:pt x="1" y="44798"/>
                  </a:lnTo>
                  <a:lnTo>
                    <a:pt x="25" y="44798"/>
                  </a:lnTo>
                  <a:lnTo>
                    <a:pt x="25"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1"/>
            <p:cNvSpPr/>
            <p:nvPr/>
          </p:nvSpPr>
          <p:spPr>
            <a:xfrm>
              <a:off x="5992250" y="3122850"/>
              <a:ext cx="900" cy="1119975"/>
            </a:xfrm>
            <a:custGeom>
              <a:avLst/>
              <a:gdLst/>
              <a:ahLst/>
              <a:cxnLst/>
              <a:rect l="l" t="t" r="r" b="b"/>
              <a:pathLst>
                <a:path w="36" h="44799" extrusionOk="0">
                  <a:moveTo>
                    <a:pt x="0" y="0"/>
                  </a:moveTo>
                  <a:lnTo>
                    <a:pt x="0" y="44798"/>
                  </a:lnTo>
                  <a:lnTo>
                    <a:pt x="36" y="44798"/>
                  </a:lnTo>
                  <a:lnTo>
                    <a:pt x="36"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
            <p:cNvSpPr/>
            <p:nvPr/>
          </p:nvSpPr>
          <p:spPr>
            <a:xfrm>
              <a:off x="6067425" y="3122850"/>
              <a:ext cx="925" cy="1119975"/>
            </a:xfrm>
            <a:custGeom>
              <a:avLst/>
              <a:gdLst/>
              <a:ahLst/>
              <a:cxnLst/>
              <a:rect l="l" t="t" r="r" b="b"/>
              <a:pathLst>
                <a:path w="37" h="44799" extrusionOk="0">
                  <a:moveTo>
                    <a:pt x="1" y="0"/>
                  </a:moveTo>
                  <a:lnTo>
                    <a:pt x="1" y="44798"/>
                  </a:lnTo>
                  <a:lnTo>
                    <a:pt x="36" y="44798"/>
                  </a:lnTo>
                  <a:lnTo>
                    <a:pt x="36"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1"/>
            <p:cNvSpPr/>
            <p:nvPr/>
          </p:nvSpPr>
          <p:spPr>
            <a:xfrm>
              <a:off x="6142625" y="3122850"/>
              <a:ext cx="900" cy="1119975"/>
            </a:xfrm>
            <a:custGeom>
              <a:avLst/>
              <a:gdLst/>
              <a:ahLst/>
              <a:cxnLst/>
              <a:rect l="l" t="t" r="r" b="b"/>
              <a:pathLst>
                <a:path w="36" h="44799" extrusionOk="0">
                  <a:moveTo>
                    <a:pt x="0" y="0"/>
                  </a:moveTo>
                  <a:lnTo>
                    <a:pt x="0" y="44798"/>
                  </a:lnTo>
                  <a:lnTo>
                    <a:pt x="36" y="44798"/>
                  </a:lnTo>
                  <a:lnTo>
                    <a:pt x="36"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1"/>
            <p:cNvSpPr/>
            <p:nvPr/>
          </p:nvSpPr>
          <p:spPr>
            <a:xfrm>
              <a:off x="6217800" y="3122850"/>
              <a:ext cx="925" cy="1119975"/>
            </a:xfrm>
            <a:custGeom>
              <a:avLst/>
              <a:gdLst/>
              <a:ahLst/>
              <a:cxnLst/>
              <a:rect l="l" t="t" r="r" b="b"/>
              <a:pathLst>
                <a:path w="37" h="44799" extrusionOk="0">
                  <a:moveTo>
                    <a:pt x="1" y="0"/>
                  </a:moveTo>
                  <a:lnTo>
                    <a:pt x="1" y="44798"/>
                  </a:lnTo>
                  <a:lnTo>
                    <a:pt x="36" y="44798"/>
                  </a:lnTo>
                  <a:lnTo>
                    <a:pt x="36"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1"/>
            <p:cNvSpPr/>
            <p:nvPr/>
          </p:nvSpPr>
          <p:spPr>
            <a:xfrm>
              <a:off x="6292975" y="3122850"/>
              <a:ext cx="925" cy="1119975"/>
            </a:xfrm>
            <a:custGeom>
              <a:avLst/>
              <a:gdLst/>
              <a:ahLst/>
              <a:cxnLst/>
              <a:rect l="l" t="t" r="r" b="b"/>
              <a:pathLst>
                <a:path w="37" h="44799" extrusionOk="0">
                  <a:moveTo>
                    <a:pt x="1" y="0"/>
                  </a:moveTo>
                  <a:lnTo>
                    <a:pt x="1" y="44798"/>
                  </a:lnTo>
                  <a:lnTo>
                    <a:pt x="37" y="44798"/>
                  </a:lnTo>
                  <a:lnTo>
                    <a:pt x="37"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
            <p:cNvSpPr/>
            <p:nvPr/>
          </p:nvSpPr>
          <p:spPr>
            <a:xfrm>
              <a:off x="4351425" y="3197125"/>
              <a:ext cx="2005625" cy="925"/>
            </a:xfrm>
            <a:custGeom>
              <a:avLst/>
              <a:gdLst/>
              <a:ahLst/>
              <a:cxnLst/>
              <a:rect l="l" t="t" r="r" b="b"/>
              <a:pathLst>
                <a:path w="80225" h="37" extrusionOk="0">
                  <a:moveTo>
                    <a:pt x="0" y="1"/>
                  </a:moveTo>
                  <a:lnTo>
                    <a:pt x="0" y="36"/>
                  </a:lnTo>
                  <a:lnTo>
                    <a:pt x="80225" y="36"/>
                  </a:lnTo>
                  <a:lnTo>
                    <a:pt x="80225" y="1"/>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
            <p:cNvSpPr/>
            <p:nvPr/>
          </p:nvSpPr>
          <p:spPr>
            <a:xfrm>
              <a:off x="4351425" y="3272325"/>
              <a:ext cx="2005625" cy="900"/>
            </a:xfrm>
            <a:custGeom>
              <a:avLst/>
              <a:gdLst/>
              <a:ahLst/>
              <a:cxnLst/>
              <a:rect l="l" t="t" r="r" b="b"/>
              <a:pathLst>
                <a:path w="80225" h="36" extrusionOk="0">
                  <a:moveTo>
                    <a:pt x="0" y="0"/>
                  </a:moveTo>
                  <a:lnTo>
                    <a:pt x="0" y="36"/>
                  </a:lnTo>
                  <a:lnTo>
                    <a:pt x="80225" y="36"/>
                  </a:lnTo>
                  <a:lnTo>
                    <a:pt x="80225"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1"/>
            <p:cNvSpPr/>
            <p:nvPr/>
          </p:nvSpPr>
          <p:spPr>
            <a:xfrm>
              <a:off x="4351425" y="3347500"/>
              <a:ext cx="2005625" cy="925"/>
            </a:xfrm>
            <a:custGeom>
              <a:avLst/>
              <a:gdLst/>
              <a:ahLst/>
              <a:cxnLst/>
              <a:rect l="l" t="t" r="r" b="b"/>
              <a:pathLst>
                <a:path w="80225" h="37" extrusionOk="0">
                  <a:moveTo>
                    <a:pt x="0" y="1"/>
                  </a:moveTo>
                  <a:lnTo>
                    <a:pt x="0" y="36"/>
                  </a:lnTo>
                  <a:lnTo>
                    <a:pt x="80225" y="36"/>
                  </a:lnTo>
                  <a:lnTo>
                    <a:pt x="80225" y="1"/>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1"/>
            <p:cNvSpPr/>
            <p:nvPr/>
          </p:nvSpPr>
          <p:spPr>
            <a:xfrm>
              <a:off x="4351425" y="3422675"/>
              <a:ext cx="2005625" cy="925"/>
            </a:xfrm>
            <a:custGeom>
              <a:avLst/>
              <a:gdLst/>
              <a:ahLst/>
              <a:cxnLst/>
              <a:rect l="l" t="t" r="r" b="b"/>
              <a:pathLst>
                <a:path w="80225" h="37" extrusionOk="0">
                  <a:moveTo>
                    <a:pt x="0" y="1"/>
                  </a:moveTo>
                  <a:lnTo>
                    <a:pt x="0" y="37"/>
                  </a:lnTo>
                  <a:lnTo>
                    <a:pt x="80225" y="37"/>
                  </a:lnTo>
                  <a:lnTo>
                    <a:pt x="80225" y="1"/>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
            <p:cNvSpPr/>
            <p:nvPr/>
          </p:nvSpPr>
          <p:spPr>
            <a:xfrm>
              <a:off x="4351425" y="3497875"/>
              <a:ext cx="2005625" cy="900"/>
            </a:xfrm>
            <a:custGeom>
              <a:avLst/>
              <a:gdLst/>
              <a:ahLst/>
              <a:cxnLst/>
              <a:rect l="l" t="t" r="r" b="b"/>
              <a:pathLst>
                <a:path w="80225" h="36" extrusionOk="0">
                  <a:moveTo>
                    <a:pt x="0" y="0"/>
                  </a:moveTo>
                  <a:lnTo>
                    <a:pt x="0" y="36"/>
                  </a:lnTo>
                  <a:lnTo>
                    <a:pt x="80225" y="36"/>
                  </a:lnTo>
                  <a:lnTo>
                    <a:pt x="80225"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1"/>
            <p:cNvSpPr/>
            <p:nvPr/>
          </p:nvSpPr>
          <p:spPr>
            <a:xfrm>
              <a:off x="4351425" y="3573050"/>
              <a:ext cx="2005625" cy="925"/>
            </a:xfrm>
            <a:custGeom>
              <a:avLst/>
              <a:gdLst/>
              <a:ahLst/>
              <a:cxnLst/>
              <a:rect l="l" t="t" r="r" b="b"/>
              <a:pathLst>
                <a:path w="80225" h="37" extrusionOk="0">
                  <a:moveTo>
                    <a:pt x="0" y="1"/>
                  </a:moveTo>
                  <a:lnTo>
                    <a:pt x="0" y="36"/>
                  </a:lnTo>
                  <a:lnTo>
                    <a:pt x="80225" y="36"/>
                  </a:lnTo>
                  <a:lnTo>
                    <a:pt x="80225" y="1"/>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1"/>
            <p:cNvSpPr/>
            <p:nvPr/>
          </p:nvSpPr>
          <p:spPr>
            <a:xfrm>
              <a:off x="4351425" y="3648250"/>
              <a:ext cx="2005625" cy="625"/>
            </a:xfrm>
            <a:custGeom>
              <a:avLst/>
              <a:gdLst/>
              <a:ahLst/>
              <a:cxnLst/>
              <a:rect l="l" t="t" r="r" b="b"/>
              <a:pathLst>
                <a:path w="80225" h="25" extrusionOk="0">
                  <a:moveTo>
                    <a:pt x="0" y="0"/>
                  </a:moveTo>
                  <a:lnTo>
                    <a:pt x="0" y="24"/>
                  </a:lnTo>
                  <a:lnTo>
                    <a:pt x="80225" y="24"/>
                  </a:lnTo>
                  <a:lnTo>
                    <a:pt x="80225"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1"/>
            <p:cNvSpPr/>
            <p:nvPr/>
          </p:nvSpPr>
          <p:spPr>
            <a:xfrm>
              <a:off x="4351425" y="3723425"/>
              <a:ext cx="2005625" cy="625"/>
            </a:xfrm>
            <a:custGeom>
              <a:avLst/>
              <a:gdLst/>
              <a:ahLst/>
              <a:cxnLst/>
              <a:rect l="l" t="t" r="r" b="b"/>
              <a:pathLst>
                <a:path w="80225" h="25" extrusionOk="0">
                  <a:moveTo>
                    <a:pt x="0" y="1"/>
                  </a:moveTo>
                  <a:lnTo>
                    <a:pt x="0" y="25"/>
                  </a:lnTo>
                  <a:lnTo>
                    <a:pt x="80225" y="25"/>
                  </a:lnTo>
                  <a:lnTo>
                    <a:pt x="80225" y="1"/>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1"/>
            <p:cNvSpPr/>
            <p:nvPr/>
          </p:nvSpPr>
          <p:spPr>
            <a:xfrm>
              <a:off x="4351425" y="3798600"/>
              <a:ext cx="2005625" cy="625"/>
            </a:xfrm>
            <a:custGeom>
              <a:avLst/>
              <a:gdLst/>
              <a:ahLst/>
              <a:cxnLst/>
              <a:rect l="l" t="t" r="r" b="b"/>
              <a:pathLst>
                <a:path w="80225" h="25" extrusionOk="0">
                  <a:moveTo>
                    <a:pt x="0" y="1"/>
                  </a:moveTo>
                  <a:lnTo>
                    <a:pt x="0" y="25"/>
                  </a:lnTo>
                  <a:lnTo>
                    <a:pt x="80225" y="25"/>
                  </a:lnTo>
                  <a:lnTo>
                    <a:pt x="80225" y="1"/>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1"/>
            <p:cNvSpPr/>
            <p:nvPr/>
          </p:nvSpPr>
          <p:spPr>
            <a:xfrm>
              <a:off x="4351425" y="3873800"/>
              <a:ext cx="2005625" cy="625"/>
            </a:xfrm>
            <a:custGeom>
              <a:avLst/>
              <a:gdLst/>
              <a:ahLst/>
              <a:cxnLst/>
              <a:rect l="l" t="t" r="r" b="b"/>
              <a:pathLst>
                <a:path w="80225" h="25" extrusionOk="0">
                  <a:moveTo>
                    <a:pt x="0" y="0"/>
                  </a:moveTo>
                  <a:lnTo>
                    <a:pt x="0" y="24"/>
                  </a:lnTo>
                  <a:lnTo>
                    <a:pt x="80225" y="24"/>
                  </a:lnTo>
                  <a:lnTo>
                    <a:pt x="80225"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
            <p:cNvSpPr/>
            <p:nvPr/>
          </p:nvSpPr>
          <p:spPr>
            <a:xfrm>
              <a:off x="4351425" y="3948675"/>
              <a:ext cx="2005625" cy="925"/>
            </a:xfrm>
            <a:custGeom>
              <a:avLst/>
              <a:gdLst/>
              <a:ahLst/>
              <a:cxnLst/>
              <a:rect l="l" t="t" r="r" b="b"/>
              <a:pathLst>
                <a:path w="80225" h="37" extrusionOk="0">
                  <a:moveTo>
                    <a:pt x="0" y="0"/>
                  </a:moveTo>
                  <a:lnTo>
                    <a:pt x="0" y="37"/>
                  </a:lnTo>
                  <a:lnTo>
                    <a:pt x="80225" y="37"/>
                  </a:lnTo>
                  <a:lnTo>
                    <a:pt x="80225"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
            <p:cNvSpPr/>
            <p:nvPr/>
          </p:nvSpPr>
          <p:spPr>
            <a:xfrm>
              <a:off x="4351425" y="4023850"/>
              <a:ext cx="2005625" cy="950"/>
            </a:xfrm>
            <a:custGeom>
              <a:avLst/>
              <a:gdLst/>
              <a:ahLst/>
              <a:cxnLst/>
              <a:rect l="l" t="t" r="r" b="b"/>
              <a:pathLst>
                <a:path w="80225" h="38" extrusionOk="0">
                  <a:moveTo>
                    <a:pt x="0" y="1"/>
                  </a:moveTo>
                  <a:lnTo>
                    <a:pt x="0" y="37"/>
                  </a:lnTo>
                  <a:lnTo>
                    <a:pt x="80225" y="37"/>
                  </a:lnTo>
                  <a:lnTo>
                    <a:pt x="80225" y="1"/>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
            <p:cNvSpPr/>
            <p:nvPr/>
          </p:nvSpPr>
          <p:spPr>
            <a:xfrm>
              <a:off x="4351425" y="4099025"/>
              <a:ext cx="2005625" cy="950"/>
            </a:xfrm>
            <a:custGeom>
              <a:avLst/>
              <a:gdLst/>
              <a:ahLst/>
              <a:cxnLst/>
              <a:rect l="l" t="t" r="r" b="b"/>
              <a:pathLst>
                <a:path w="80225" h="38" extrusionOk="0">
                  <a:moveTo>
                    <a:pt x="0" y="1"/>
                  </a:moveTo>
                  <a:lnTo>
                    <a:pt x="0" y="38"/>
                  </a:lnTo>
                  <a:lnTo>
                    <a:pt x="80225" y="38"/>
                  </a:lnTo>
                  <a:lnTo>
                    <a:pt x="80225" y="1"/>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
            <p:cNvSpPr/>
            <p:nvPr/>
          </p:nvSpPr>
          <p:spPr>
            <a:xfrm>
              <a:off x="4351425" y="4174225"/>
              <a:ext cx="2005625" cy="925"/>
            </a:xfrm>
            <a:custGeom>
              <a:avLst/>
              <a:gdLst/>
              <a:ahLst/>
              <a:cxnLst/>
              <a:rect l="l" t="t" r="r" b="b"/>
              <a:pathLst>
                <a:path w="80225" h="37" extrusionOk="0">
                  <a:moveTo>
                    <a:pt x="0" y="0"/>
                  </a:moveTo>
                  <a:lnTo>
                    <a:pt x="0" y="37"/>
                  </a:lnTo>
                  <a:lnTo>
                    <a:pt x="80225" y="37"/>
                  </a:lnTo>
                  <a:lnTo>
                    <a:pt x="80225"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
            <p:cNvSpPr/>
            <p:nvPr/>
          </p:nvSpPr>
          <p:spPr>
            <a:xfrm>
              <a:off x="4351425" y="4249400"/>
              <a:ext cx="2005625" cy="950"/>
            </a:xfrm>
            <a:custGeom>
              <a:avLst/>
              <a:gdLst/>
              <a:ahLst/>
              <a:cxnLst/>
              <a:rect l="l" t="t" r="r" b="b"/>
              <a:pathLst>
                <a:path w="80225" h="38" extrusionOk="0">
                  <a:moveTo>
                    <a:pt x="0" y="1"/>
                  </a:moveTo>
                  <a:lnTo>
                    <a:pt x="0" y="37"/>
                  </a:lnTo>
                  <a:lnTo>
                    <a:pt x="80225" y="37"/>
                  </a:lnTo>
                  <a:lnTo>
                    <a:pt x="80225" y="1"/>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1"/>
          <p:cNvSpPr txBox="1">
            <a:spLocks noGrp="1"/>
          </p:cNvSpPr>
          <p:nvPr>
            <p:ph type="title"/>
          </p:nvPr>
        </p:nvSpPr>
        <p:spPr>
          <a:xfrm>
            <a:off x="713100" y="539400"/>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3500"/>
              <a:buFont typeface="Concert One"/>
              <a:buNone/>
              <a:defRPr sz="3500">
                <a:solidFill>
                  <a:schemeClr val="lt2"/>
                </a:solidFill>
                <a:latin typeface="Concert One"/>
                <a:ea typeface="Concert One"/>
                <a:cs typeface="Concert One"/>
                <a:sym typeface="Concert One"/>
              </a:defRPr>
            </a:lvl1pPr>
            <a:lvl2pPr lvl="1" rtl="0">
              <a:spcBef>
                <a:spcPts val="0"/>
              </a:spcBef>
              <a:spcAft>
                <a:spcPts val="0"/>
              </a:spcAft>
              <a:buClr>
                <a:schemeClr val="lt2"/>
              </a:buClr>
              <a:buSzPts val="3500"/>
              <a:buFont typeface="Concert One"/>
              <a:buNone/>
              <a:defRPr sz="3500">
                <a:solidFill>
                  <a:schemeClr val="lt2"/>
                </a:solidFill>
                <a:latin typeface="Concert One"/>
                <a:ea typeface="Concert One"/>
                <a:cs typeface="Concert One"/>
                <a:sym typeface="Concert One"/>
              </a:defRPr>
            </a:lvl2pPr>
            <a:lvl3pPr lvl="2" rtl="0">
              <a:spcBef>
                <a:spcPts val="0"/>
              </a:spcBef>
              <a:spcAft>
                <a:spcPts val="0"/>
              </a:spcAft>
              <a:buClr>
                <a:schemeClr val="lt2"/>
              </a:buClr>
              <a:buSzPts val="3500"/>
              <a:buFont typeface="Concert One"/>
              <a:buNone/>
              <a:defRPr sz="3500">
                <a:solidFill>
                  <a:schemeClr val="lt2"/>
                </a:solidFill>
                <a:latin typeface="Concert One"/>
                <a:ea typeface="Concert One"/>
                <a:cs typeface="Concert One"/>
                <a:sym typeface="Concert One"/>
              </a:defRPr>
            </a:lvl3pPr>
            <a:lvl4pPr lvl="3" rtl="0">
              <a:spcBef>
                <a:spcPts val="0"/>
              </a:spcBef>
              <a:spcAft>
                <a:spcPts val="0"/>
              </a:spcAft>
              <a:buClr>
                <a:schemeClr val="lt2"/>
              </a:buClr>
              <a:buSzPts val="3500"/>
              <a:buFont typeface="Concert One"/>
              <a:buNone/>
              <a:defRPr sz="3500">
                <a:solidFill>
                  <a:schemeClr val="lt2"/>
                </a:solidFill>
                <a:latin typeface="Concert One"/>
                <a:ea typeface="Concert One"/>
                <a:cs typeface="Concert One"/>
                <a:sym typeface="Concert One"/>
              </a:defRPr>
            </a:lvl4pPr>
            <a:lvl5pPr lvl="4" rtl="0">
              <a:spcBef>
                <a:spcPts val="0"/>
              </a:spcBef>
              <a:spcAft>
                <a:spcPts val="0"/>
              </a:spcAft>
              <a:buClr>
                <a:schemeClr val="lt2"/>
              </a:buClr>
              <a:buSzPts val="3500"/>
              <a:buFont typeface="Concert One"/>
              <a:buNone/>
              <a:defRPr sz="3500">
                <a:solidFill>
                  <a:schemeClr val="lt2"/>
                </a:solidFill>
                <a:latin typeface="Concert One"/>
                <a:ea typeface="Concert One"/>
                <a:cs typeface="Concert One"/>
                <a:sym typeface="Concert One"/>
              </a:defRPr>
            </a:lvl5pPr>
            <a:lvl6pPr lvl="5" rtl="0">
              <a:spcBef>
                <a:spcPts val="0"/>
              </a:spcBef>
              <a:spcAft>
                <a:spcPts val="0"/>
              </a:spcAft>
              <a:buClr>
                <a:schemeClr val="lt2"/>
              </a:buClr>
              <a:buSzPts val="3500"/>
              <a:buFont typeface="Concert One"/>
              <a:buNone/>
              <a:defRPr sz="3500">
                <a:solidFill>
                  <a:schemeClr val="lt2"/>
                </a:solidFill>
                <a:latin typeface="Concert One"/>
                <a:ea typeface="Concert One"/>
                <a:cs typeface="Concert One"/>
                <a:sym typeface="Concert One"/>
              </a:defRPr>
            </a:lvl6pPr>
            <a:lvl7pPr lvl="6" rtl="0">
              <a:spcBef>
                <a:spcPts val="0"/>
              </a:spcBef>
              <a:spcAft>
                <a:spcPts val="0"/>
              </a:spcAft>
              <a:buClr>
                <a:schemeClr val="lt2"/>
              </a:buClr>
              <a:buSzPts val="3500"/>
              <a:buFont typeface="Concert One"/>
              <a:buNone/>
              <a:defRPr sz="3500">
                <a:solidFill>
                  <a:schemeClr val="lt2"/>
                </a:solidFill>
                <a:latin typeface="Concert One"/>
                <a:ea typeface="Concert One"/>
                <a:cs typeface="Concert One"/>
                <a:sym typeface="Concert One"/>
              </a:defRPr>
            </a:lvl7pPr>
            <a:lvl8pPr lvl="7" rtl="0">
              <a:spcBef>
                <a:spcPts val="0"/>
              </a:spcBef>
              <a:spcAft>
                <a:spcPts val="0"/>
              </a:spcAft>
              <a:buClr>
                <a:schemeClr val="lt2"/>
              </a:buClr>
              <a:buSzPts val="3500"/>
              <a:buFont typeface="Concert One"/>
              <a:buNone/>
              <a:defRPr sz="3500">
                <a:solidFill>
                  <a:schemeClr val="lt2"/>
                </a:solidFill>
                <a:latin typeface="Concert One"/>
                <a:ea typeface="Concert One"/>
                <a:cs typeface="Concert One"/>
                <a:sym typeface="Concert One"/>
              </a:defRPr>
            </a:lvl8pPr>
            <a:lvl9pPr lvl="8" rtl="0">
              <a:spcBef>
                <a:spcPts val="0"/>
              </a:spcBef>
              <a:spcAft>
                <a:spcPts val="0"/>
              </a:spcAft>
              <a:buClr>
                <a:schemeClr val="lt2"/>
              </a:buClr>
              <a:buSzPts val="3500"/>
              <a:buFont typeface="Concert One"/>
              <a:buNone/>
              <a:defRPr sz="3500">
                <a:solidFill>
                  <a:schemeClr val="lt2"/>
                </a:solidFill>
                <a:latin typeface="Concert One"/>
                <a:ea typeface="Concert One"/>
                <a:cs typeface="Concert One"/>
                <a:sym typeface="Concert One"/>
              </a:defRPr>
            </a:lvl9pPr>
          </a:lstStyle>
          <a:p>
            <a:endParaRPr/>
          </a:p>
        </p:txBody>
      </p:sp>
      <p:sp>
        <p:nvSpPr>
          <p:cNvPr id="49" name="Google Shape;49;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15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 id="2147483670" r:id="rId19"/>
    <p:sldLayoutId id="2147483671" r:id="rId20"/>
    <p:sldLayoutId id="2147483672" r:id="rId21"/>
    <p:sldLayoutId id="2147483674" r:id="rId22"/>
    <p:sldLayoutId id="2147483675"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
        <p15:guide id="1" orient="horz" pos="340">
          <p15:clr>
            <a:srgbClr val="EA4335"/>
          </p15:clr>
        </p15:guide>
        <p15:guide id="2" pos="449">
          <p15:clr>
            <a:srgbClr val="EA4335"/>
          </p15:clr>
        </p15:guide>
        <p15:guide id="3" orient="horz" pos="2900">
          <p15:clr>
            <a:srgbClr val="EA4335"/>
          </p15:clr>
        </p15:guide>
        <p15:guide id="4" pos="531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1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microsoft.com/office/2007/relationships/hdphoto" Target="../media/hdphoto5.wdp"/><Relationship Id="rId5" Type="http://schemas.openxmlformats.org/officeDocument/2006/relationships/image" Target="../media/image22.png"/><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microsoft.com/office/2007/relationships/hdphoto" Target="../media/hdphoto7.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microsoft.com/office/2007/relationships/hdphoto" Target="../media/hdphoto9.wdp"/><Relationship Id="rId5" Type="http://schemas.openxmlformats.org/officeDocument/2006/relationships/image" Target="../media/image27.png"/><Relationship Id="rId4" Type="http://schemas.microsoft.com/office/2007/relationships/hdphoto" Target="../media/hdphoto8.wdp"/></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microsoft.com/office/2007/relationships/hdphoto" Target="../media/hdphoto11.wdp"/><Relationship Id="rId5" Type="http://schemas.openxmlformats.org/officeDocument/2006/relationships/image" Target="../media/image29.png"/><Relationship Id="rId4" Type="http://schemas.microsoft.com/office/2007/relationships/hdphoto" Target="../media/hdphoto10.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0A2D75C-A6CE-4A1A-AF72-991ACD9952E2}"/>
              </a:ext>
            </a:extLst>
          </p:cNvPr>
          <p:cNvGrpSpPr/>
          <p:nvPr/>
        </p:nvGrpSpPr>
        <p:grpSpPr>
          <a:xfrm>
            <a:off x="-17613" y="-16619"/>
            <a:ext cx="9144000" cy="5185639"/>
            <a:chOff x="-17613" y="-16619"/>
            <a:chExt cx="9144000" cy="5185639"/>
          </a:xfrm>
        </p:grpSpPr>
        <p:pic>
          <p:nvPicPr>
            <p:cNvPr id="3" name="图片 6">
              <a:extLst>
                <a:ext uri="{FF2B5EF4-FFF2-40B4-BE49-F238E27FC236}">
                  <a16:creationId xmlns:a16="http://schemas.microsoft.com/office/drawing/2014/main" xmlns="" id="{59E7C81D-F43A-49F3-9BAB-BA0F326D2D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619"/>
              <a:ext cx="9120366" cy="5143499"/>
            </a:xfrm>
            <a:prstGeom prst="rect">
              <a:avLst/>
            </a:prstGeom>
          </p:spPr>
        </p:pic>
        <p:grpSp>
          <p:nvGrpSpPr>
            <p:cNvPr id="4" name="组合 19">
              <a:extLst>
                <a:ext uri="{FF2B5EF4-FFF2-40B4-BE49-F238E27FC236}">
                  <a16:creationId xmlns:a16="http://schemas.microsoft.com/office/drawing/2014/main" xmlns="" id="{623E354A-66AA-4225-BF3B-E11969740730}"/>
                </a:ext>
              </a:extLst>
            </p:cNvPr>
            <p:cNvGrpSpPr/>
            <p:nvPr/>
          </p:nvGrpSpPr>
          <p:grpSpPr>
            <a:xfrm>
              <a:off x="-17613" y="3662918"/>
              <a:ext cx="9144000" cy="1506102"/>
              <a:chOff x="0" y="3163016"/>
              <a:chExt cx="9144000" cy="2008136"/>
            </a:xfrm>
          </p:grpSpPr>
          <p:pic>
            <p:nvPicPr>
              <p:cNvPr id="7" name="图片 13">
                <a:extLst>
                  <a:ext uri="{FF2B5EF4-FFF2-40B4-BE49-F238E27FC236}">
                    <a16:creationId xmlns:a16="http://schemas.microsoft.com/office/drawing/2014/main" xmlns="" id="{7722F7B7-1618-4E71-B4D0-C112CD085B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441" y="3732454"/>
                <a:ext cx="4217820" cy="1438698"/>
              </a:xfrm>
              <a:prstGeom prst="rect">
                <a:avLst/>
              </a:prstGeom>
            </p:spPr>
          </p:pic>
          <p:pic>
            <p:nvPicPr>
              <p:cNvPr id="8" name="图片 15">
                <a:extLst>
                  <a:ext uri="{FF2B5EF4-FFF2-40B4-BE49-F238E27FC236}">
                    <a16:creationId xmlns:a16="http://schemas.microsoft.com/office/drawing/2014/main" xmlns="" id="{5DAD74B9-BC9E-4AD8-8EBA-B9F8336896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216177"/>
                <a:ext cx="9120366" cy="1927323"/>
              </a:xfrm>
              <a:prstGeom prst="rect">
                <a:avLst/>
              </a:prstGeom>
            </p:spPr>
          </p:pic>
          <p:pic>
            <p:nvPicPr>
              <p:cNvPr id="9" name="图片 16">
                <a:extLst>
                  <a:ext uri="{FF2B5EF4-FFF2-40B4-BE49-F238E27FC236}">
                    <a16:creationId xmlns:a16="http://schemas.microsoft.com/office/drawing/2014/main" xmlns="" id="{6FE8742D-EDC2-4BB4-BEAE-7C6557DE27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163016"/>
                <a:ext cx="9144000" cy="1982507"/>
              </a:xfrm>
              <a:prstGeom prst="rect">
                <a:avLst/>
              </a:prstGeom>
            </p:spPr>
          </p:pic>
        </p:grpSp>
        <p:pic>
          <p:nvPicPr>
            <p:cNvPr id="5" name="图片 7">
              <a:extLst>
                <a:ext uri="{FF2B5EF4-FFF2-40B4-BE49-F238E27FC236}">
                  <a16:creationId xmlns:a16="http://schemas.microsoft.com/office/drawing/2014/main" xmlns="" id="{2A89075D-D3E3-4BE3-9261-2FFF50C9C8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6174" y="3470824"/>
              <a:ext cx="3460554" cy="1525094"/>
            </a:xfrm>
            <a:prstGeom prst="rect">
              <a:avLst/>
            </a:prstGeom>
          </p:spPr>
        </p:pic>
        <p:pic>
          <p:nvPicPr>
            <p:cNvPr id="6" name="图片 9">
              <a:extLst>
                <a:ext uri="{FF2B5EF4-FFF2-40B4-BE49-F238E27FC236}">
                  <a16:creationId xmlns:a16="http://schemas.microsoft.com/office/drawing/2014/main" xmlns="" id="{E44D1E16-84FF-4428-8EA0-9DE78BDA47D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7272" y="3822677"/>
              <a:ext cx="1531818" cy="1317230"/>
            </a:xfrm>
            <a:prstGeom prst="rect">
              <a:avLst/>
            </a:prstGeom>
          </p:spPr>
        </p:pic>
      </p:grpSp>
      <p:sp>
        <p:nvSpPr>
          <p:cNvPr id="10" name="TextBox 9">
            <a:extLst>
              <a:ext uri="{FF2B5EF4-FFF2-40B4-BE49-F238E27FC236}">
                <a16:creationId xmlns:a16="http://schemas.microsoft.com/office/drawing/2014/main" xmlns="" id="{5DDDCE43-FADA-4020-A06B-CB2F74AE904F}"/>
              </a:ext>
            </a:extLst>
          </p:cNvPr>
          <p:cNvSpPr txBox="1"/>
          <p:nvPr/>
        </p:nvSpPr>
        <p:spPr>
          <a:xfrm>
            <a:off x="924828" y="275577"/>
            <a:ext cx="7721900" cy="584775"/>
          </a:xfrm>
          <a:prstGeom prst="rect">
            <a:avLst/>
          </a:prstGeom>
          <a:noFill/>
        </p:spPr>
        <p:txBody>
          <a:bodyPr wrap="square" rtlCol="0">
            <a:spAutoFit/>
          </a:bodyPr>
          <a:lstStyle/>
          <a:p>
            <a:pPr algn="ctr"/>
            <a:r>
              <a:rPr lang="en-US" sz="3200" b="1" dirty="0" err="1" smtClean="0">
                <a:latin typeface="HP001 5H" panose="020B0603050302020204" pitchFamily="34" charset="0"/>
                <a:cs typeface="HP001 5H" panose="020B0603050302020204" pitchFamily="34" charset="0"/>
              </a:rPr>
              <a:t>Thứ</a:t>
            </a:r>
            <a:r>
              <a:rPr lang="en-US" sz="3200" b="1" dirty="0">
                <a:latin typeface="HP001 5H" panose="020B0603050302020204" pitchFamily="34" charset="0"/>
                <a:cs typeface="HP001 5H" panose="020B0603050302020204" pitchFamily="34" charset="0"/>
              </a:rPr>
              <a:t> </a:t>
            </a:r>
            <a:r>
              <a:rPr lang="en-US" sz="3200" b="1" dirty="0" err="1" smtClean="0">
                <a:latin typeface="HP001 5H" panose="020B0603050302020204" pitchFamily="34" charset="0"/>
                <a:cs typeface="HP001 5H" panose="020B0603050302020204" pitchFamily="34" charset="0"/>
              </a:rPr>
              <a:t>Hai</a:t>
            </a:r>
            <a:r>
              <a:rPr lang="en-US" sz="3200" b="1" dirty="0" smtClean="0">
                <a:latin typeface="HP001 5H" panose="020B0603050302020204" pitchFamily="34" charset="0"/>
                <a:cs typeface="HP001 5H" panose="020B0603050302020204" pitchFamily="34" charset="0"/>
              </a:rPr>
              <a:t>, </a:t>
            </a:r>
            <a:r>
              <a:rPr lang="en-US" sz="3200" b="1" dirty="0" err="1" smtClean="0">
                <a:latin typeface="HP001 5H" panose="020B0603050302020204" pitchFamily="34" charset="0"/>
                <a:cs typeface="HP001 5H" panose="020B0603050302020204" pitchFamily="34" charset="0"/>
              </a:rPr>
              <a:t>ngày</a:t>
            </a:r>
            <a:r>
              <a:rPr lang="en-US" sz="3200" b="1" dirty="0" smtClean="0">
                <a:latin typeface="HP001 5H" panose="020B0603050302020204" pitchFamily="34" charset="0"/>
                <a:cs typeface="HP001 5H" panose="020B0603050302020204" pitchFamily="34" charset="0"/>
              </a:rPr>
              <a:t> 07 </a:t>
            </a:r>
            <a:r>
              <a:rPr lang="en-US" sz="3200" b="1" dirty="0" err="1" smtClean="0">
                <a:latin typeface="HP001 5H" panose="020B0603050302020204" pitchFamily="34" charset="0"/>
                <a:cs typeface="HP001 5H" panose="020B0603050302020204" pitchFamily="34" charset="0"/>
              </a:rPr>
              <a:t>tháng</a:t>
            </a:r>
            <a:r>
              <a:rPr lang="en-US" sz="3200" b="1" dirty="0" smtClean="0">
                <a:latin typeface="HP001 5H" panose="020B0603050302020204" pitchFamily="34" charset="0"/>
                <a:cs typeface="HP001 5H" panose="020B0603050302020204" pitchFamily="34" charset="0"/>
              </a:rPr>
              <a:t> 02 </a:t>
            </a:r>
            <a:r>
              <a:rPr lang="en-US" sz="3200" b="1" dirty="0" err="1" smtClean="0">
                <a:latin typeface="HP001 5H" panose="020B0603050302020204" pitchFamily="34" charset="0"/>
                <a:cs typeface="HP001 5H" panose="020B0603050302020204" pitchFamily="34" charset="0"/>
              </a:rPr>
              <a:t>năm</a:t>
            </a:r>
            <a:r>
              <a:rPr lang="en-US" sz="3200" b="1" dirty="0" smtClean="0">
                <a:latin typeface="HP001 5H" panose="020B0603050302020204" pitchFamily="34" charset="0"/>
                <a:cs typeface="HP001 5H" panose="020B0603050302020204" pitchFamily="34" charset="0"/>
              </a:rPr>
              <a:t> 2022</a:t>
            </a:r>
            <a:endParaRPr lang="en-US" sz="3200" b="1" dirty="0">
              <a:latin typeface="HP001 5H" panose="020B0603050302020204" pitchFamily="34" charset="0"/>
              <a:cs typeface="HP001 5H" panose="020B0603050302020204" pitchFamily="34" charset="0"/>
            </a:endParaRPr>
          </a:p>
        </p:txBody>
      </p:sp>
      <p:sp>
        <p:nvSpPr>
          <p:cNvPr id="11" name="TextBox 10">
            <a:extLst>
              <a:ext uri="{FF2B5EF4-FFF2-40B4-BE49-F238E27FC236}">
                <a16:creationId xmlns:a16="http://schemas.microsoft.com/office/drawing/2014/main" xmlns="" id="{ACD42199-DEE4-4F4D-B16A-EFAA0911797E}"/>
              </a:ext>
            </a:extLst>
          </p:cNvPr>
          <p:cNvSpPr txBox="1"/>
          <p:nvPr/>
        </p:nvSpPr>
        <p:spPr>
          <a:xfrm>
            <a:off x="-155625" y="1565448"/>
            <a:ext cx="9455250" cy="5691999"/>
          </a:xfrm>
          <a:prstGeom prst="rect">
            <a:avLst/>
          </a:prstGeom>
          <a:noFill/>
        </p:spPr>
        <p:txBody>
          <a:bodyPr wrap="square" rtlCol="0">
            <a:prstTxWarp prst="textArchUp">
              <a:avLst/>
            </a:prstTxWarp>
            <a:spAutoFit/>
          </a:bodyPr>
          <a:lstStyle/>
          <a:p>
            <a:pPr algn="ctr"/>
            <a:r>
              <a:rPr lang="en-US" sz="3600" dirty="0">
                <a:solidFill>
                  <a:schemeClr val="bg1">
                    <a:lumMod val="50000"/>
                  </a:schemeClr>
                </a:solidFill>
              </a:rPr>
              <a:t>CHÀO </a:t>
            </a:r>
            <a:r>
              <a:rPr lang="en-US" sz="3600" dirty="0">
                <a:solidFill>
                  <a:schemeClr val="accent1">
                    <a:lumMod val="75000"/>
                  </a:schemeClr>
                </a:solidFill>
              </a:rPr>
              <a:t>MỪNG</a:t>
            </a:r>
            <a:r>
              <a:rPr lang="en-US" sz="3600" dirty="0">
                <a:solidFill>
                  <a:schemeClr val="bg1">
                    <a:lumMod val="50000"/>
                  </a:schemeClr>
                </a:solidFill>
              </a:rPr>
              <a:t> </a:t>
            </a:r>
            <a:r>
              <a:rPr lang="en-US" sz="3600" dirty="0">
                <a:solidFill>
                  <a:schemeClr val="accent3">
                    <a:lumMod val="75000"/>
                  </a:schemeClr>
                </a:solidFill>
              </a:rPr>
              <a:t>CÁC </a:t>
            </a:r>
            <a:r>
              <a:rPr lang="en-US" sz="3600" dirty="0">
                <a:solidFill>
                  <a:schemeClr val="tx2">
                    <a:lumMod val="75000"/>
                  </a:schemeClr>
                </a:solidFill>
              </a:rPr>
              <a:t>EM</a:t>
            </a:r>
            <a:r>
              <a:rPr lang="en-US" sz="3600" dirty="0">
                <a:solidFill>
                  <a:schemeClr val="bg1">
                    <a:lumMod val="50000"/>
                  </a:schemeClr>
                </a:solidFill>
              </a:rPr>
              <a:t> ĐẾN </a:t>
            </a:r>
            <a:r>
              <a:rPr lang="en-US" sz="3600" dirty="0">
                <a:solidFill>
                  <a:schemeClr val="accent2">
                    <a:lumMod val="75000"/>
                  </a:schemeClr>
                </a:solidFill>
              </a:rPr>
              <a:t>VỚI</a:t>
            </a:r>
            <a:r>
              <a:rPr lang="en-US" sz="3600" dirty="0">
                <a:solidFill>
                  <a:schemeClr val="bg1">
                    <a:lumMod val="50000"/>
                  </a:schemeClr>
                </a:solidFill>
              </a:rPr>
              <a:t> </a:t>
            </a:r>
            <a:r>
              <a:rPr lang="en-US" sz="3600" dirty="0">
                <a:solidFill>
                  <a:schemeClr val="bg2">
                    <a:lumMod val="75000"/>
                  </a:schemeClr>
                </a:solidFill>
              </a:rPr>
              <a:t>TIẾT HỌC.</a:t>
            </a:r>
          </a:p>
        </p:txBody>
      </p:sp>
    </p:spTree>
    <p:extLst>
      <p:ext uri="{BB962C8B-B14F-4D97-AF65-F5344CB8AC3E}">
        <p14:creationId xmlns:p14="http://schemas.microsoft.com/office/powerpoint/2010/main" val="6320414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098" name="Picture 2">
            <a:extLst>
              <a:ext uri="{FF2B5EF4-FFF2-40B4-BE49-F238E27FC236}">
                <a16:creationId xmlns:a16="http://schemas.microsoft.com/office/drawing/2014/main" xmlns="" id="{88A34216-9FB9-485D-9520-793BAF0BCE5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467" b="89941" l="7101" r="92604">
                        <a14:foregroundMark x1="18935" y1="62722" x2="31657" y2="69231"/>
                        <a14:foregroundMark x1="9467" y1="66864" x2="7101" y2="66864"/>
                        <a14:foregroundMark x1="80473" y1="68343" x2="72189" y2="64793"/>
                        <a14:foregroundMark x1="89645" y1="66864" x2="92604" y2="66568"/>
                      </a14:backgroundRemoval>
                    </a14:imgEffect>
                  </a14:imgLayer>
                </a14:imgProps>
              </a:ext>
              <a:ext uri="{28A0092B-C50C-407E-A947-70E740481C1C}">
                <a14:useLocalDpi xmlns:a14="http://schemas.microsoft.com/office/drawing/2010/main" val="0"/>
              </a:ext>
            </a:extLst>
          </a:blip>
          <a:srcRect/>
          <a:stretch>
            <a:fillRect/>
          </a:stretch>
        </p:blipFill>
        <p:spPr bwMode="auto">
          <a:xfrm rot="237878">
            <a:off x="546879" y="1928183"/>
            <a:ext cx="3219450" cy="32194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xmlns="" id="{A43AD75B-DD32-47DE-9FEF-3CCA9FE79B2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5000" r="94167">
                        <a14:foregroundMark x1="8889" y1="28611" x2="8889" y2="47222"/>
                        <a14:foregroundMark x1="90833" y1="31389" x2="91111" y2="45556"/>
                        <a14:foregroundMark x1="94167" y1="34167" x2="94167" y2="34167"/>
                        <a14:foregroundMark x1="5556" y1="38889" x2="5556" y2="38889"/>
                        <a14:foregroundMark x1="5000" y1="39167" x2="5000" y2="39167"/>
                      </a14:backgroundRemoval>
                    </a14:imgEffect>
                  </a14:imgLayer>
                </a14:imgProps>
              </a:ext>
              <a:ext uri="{28A0092B-C50C-407E-A947-70E740481C1C}">
                <a14:useLocalDpi xmlns:a14="http://schemas.microsoft.com/office/drawing/2010/main" val="0"/>
              </a:ext>
            </a:extLst>
          </a:blip>
          <a:srcRect/>
          <a:stretch>
            <a:fillRect/>
          </a:stretch>
        </p:blipFill>
        <p:spPr bwMode="auto">
          <a:xfrm>
            <a:off x="5602857" y="2025051"/>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623EBE6B-0F60-4620-81F0-89DA2B928D56}"/>
              </a:ext>
            </a:extLst>
          </p:cNvPr>
          <p:cNvSpPr txBox="1"/>
          <p:nvPr/>
        </p:nvSpPr>
        <p:spPr>
          <a:xfrm>
            <a:off x="629729" y="862642"/>
            <a:ext cx="4313207" cy="1323439"/>
          </a:xfrm>
          <a:prstGeom prst="rect">
            <a:avLst/>
          </a:prstGeom>
          <a:noFill/>
        </p:spPr>
        <p:txBody>
          <a:bodyPr wrap="square" rtlCol="0">
            <a:spAutoFit/>
          </a:bodyPr>
          <a:lstStyle/>
          <a:p>
            <a:pPr algn="ctr"/>
            <a:r>
              <a:rPr lang="en-US" sz="4000" dirty="0">
                <a:latin typeface="#9Slide03 Arima Madurai Bold" panose="00000800000000000000" pitchFamily="2" charset="0"/>
                <a:cs typeface="#9Slide03 Arima Madurai Bold" panose="00000800000000000000" pitchFamily="2" charset="0"/>
              </a:rPr>
              <a:t>Bài </a:t>
            </a:r>
            <a:r>
              <a:rPr lang="en-US" sz="4000" dirty="0" err="1">
                <a:latin typeface="#9Slide03 Arima Madurai Bold" panose="00000800000000000000" pitchFamily="2" charset="0"/>
                <a:cs typeface="#9Slide03 Arima Madurai Bold" panose="00000800000000000000" pitchFamily="2" charset="0"/>
              </a:rPr>
              <a:t>được</a:t>
            </a:r>
            <a:r>
              <a:rPr lang="en-US" sz="4000" dirty="0">
                <a:latin typeface="#9Slide03 Arima Madurai Bold" panose="00000800000000000000" pitchFamily="2" charset="0"/>
                <a:cs typeface="#9Slide03 Arima Madurai Bold" panose="00000800000000000000" pitchFamily="2" charset="0"/>
              </a:rPr>
              <a:t> chia </a:t>
            </a:r>
            <a:r>
              <a:rPr lang="en-US" sz="4000" dirty="0" err="1">
                <a:latin typeface="#9Slide03 Arima Madurai Bold" panose="00000800000000000000" pitchFamily="2" charset="0"/>
                <a:cs typeface="#9Slide03 Arima Madurai Bold" panose="00000800000000000000" pitchFamily="2" charset="0"/>
              </a:rPr>
              <a:t>làm</a:t>
            </a:r>
            <a:r>
              <a:rPr lang="en-US" sz="4000" dirty="0">
                <a:latin typeface="#9Slide03 Arima Madurai Bold" panose="00000800000000000000" pitchFamily="2" charset="0"/>
                <a:cs typeface="#9Slide03 Arima Madurai Bold" panose="00000800000000000000" pitchFamily="2" charset="0"/>
              </a:rPr>
              <a:t> bao </a:t>
            </a:r>
            <a:r>
              <a:rPr lang="en-US" sz="4000" dirty="0" err="1">
                <a:latin typeface="#9Slide03 Arima Madurai Bold" panose="00000800000000000000" pitchFamily="2" charset="0"/>
                <a:cs typeface="#9Slide03 Arima Madurai Bold" panose="00000800000000000000" pitchFamily="2" charset="0"/>
              </a:rPr>
              <a:t>nhiêu</a:t>
            </a:r>
            <a:r>
              <a:rPr lang="en-US" sz="4000" dirty="0">
                <a:latin typeface="#9Slide03 Arima Madurai Bold" panose="00000800000000000000" pitchFamily="2" charset="0"/>
                <a:cs typeface="#9Slide03 Arima Madurai Bold" panose="00000800000000000000" pitchFamily="2" charset="0"/>
              </a:rPr>
              <a:t> </a:t>
            </a:r>
            <a:r>
              <a:rPr lang="en-US" sz="4000" dirty="0" err="1">
                <a:latin typeface="#9Slide03 Arima Madurai Bold" panose="00000800000000000000" pitchFamily="2" charset="0"/>
                <a:cs typeface="#9Slide03 Arima Madurai Bold" panose="00000800000000000000" pitchFamily="2" charset="0"/>
              </a:rPr>
              <a:t>đoạn</a:t>
            </a:r>
            <a:r>
              <a:rPr lang="en-US" sz="4000" dirty="0">
                <a:latin typeface="#9Slide03 Arima Madurai Bold" panose="00000800000000000000" pitchFamily="2" charset="0"/>
                <a:cs typeface="#9Slide03 Arima Madurai Bold" panose="00000800000000000000" pitchFamily="2"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B9C071CB-4DF1-4B55-8173-79C9F12726A9}"/>
              </a:ext>
            </a:extLst>
          </p:cNvPr>
          <p:cNvSpPr/>
          <p:nvPr/>
        </p:nvSpPr>
        <p:spPr>
          <a:xfrm>
            <a:off x="1656272" y="664234"/>
            <a:ext cx="5960853" cy="75049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6E66EF65-27B3-4658-BE51-3721C6AC9690}"/>
              </a:ext>
            </a:extLst>
          </p:cNvPr>
          <p:cNvSpPr txBox="1"/>
          <p:nvPr/>
        </p:nvSpPr>
        <p:spPr>
          <a:xfrm>
            <a:off x="1751162" y="747095"/>
            <a:ext cx="5736566" cy="584775"/>
          </a:xfrm>
          <a:prstGeom prst="rect">
            <a:avLst/>
          </a:prstGeom>
          <a:noFill/>
        </p:spPr>
        <p:txBody>
          <a:bodyPr wrap="square" rtlCol="0">
            <a:spAutoFit/>
          </a:bodyPr>
          <a:lstStyle/>
          <a:p>
            <a:pPr algn="ctr"/>
            <a:r>
              <a:rPr lang="en-US" sz="3200" dirty="0">
                <a:latin typeface="#9Slide03 Arima Madurai" panose="00000500000000000000" pitchFamily="2" charset="0"/>
                <a:cs typeface="#9Slide03 Arima Madurai" panose="00000500000000000000" pitchFamily="2" charset="0"/>
              </a:rPr>
              <a:t>Bài </a:t>
            </a:r>
            <a:r>
              <a:rPr lang="en-US" sz="3200" dirty="0" err="1">
                <a:latin typeface="#9Slide03 Arima Madurai" panose="00000500000000000000" pitchFamily="2" charset="0"/>
                <a:cs typeface="#9Slide03 Arima Madurai" panose="00000500000000000000" pitchFamily="2" charset="0"/>
              </a:rPr>
              <a:t>được</a:t>
            </a:r>
            <a:r>
              <a:rPr lang="en-US" sz="3200" dirty="0">
                <a:latin typeface="#9Slide03 Arima Madurai" panose="00000500000000000000" pitchFamily="2" charset="0"/>
                <a:cs typeface="#9Slide03 Arima Madurai" panose="00000500000000000000" pitchFamily="2" charset="0"/>
              </a:rPr>
              <a:t> chia </a:t>
            </a:r>
            <a:r>
              <a:rPr lang="en-US" sz="3200" dirty="0" err="1">
                <a:latin typeface="#9Slide03 Arima Madurai" panose="00000500000000000000" pitchFamily="2" charset="0"/>
                <a:cs typeface="#9Slide03 Arima Madurai" panose="00000500000000000000" pitchFamily="2" charset="0"/>
              </a:rPr>
              <a:t>làm</a:t>
            </a:r>
            <a:r>
              <a:rPr lang="en-US" sz="3200" dirty="0">
                <a:latin typeface="#9Slide03 Arima Madurai" panose="00000500000000000000" pitchFamily="2" charset="0"/>
                <a:cs typeface="#9Slide03 Arima Madurai" panose="00000500000000000000" pitchFamily="2" charset="0"/>
              </a:rPr>
              <a:t> </a:t>
            </a:r>
            <a:r>
              <a:rPr lang="en-US" sz="3200" b="1" u="sng" dirty="0" err="1">
                <a:latin typeface="#9Slide03 Arima Madurai" panose="00000500000000000000" pitchFamily="2" charset="0"/>
                <a:cs typeface="#9Slide03 Arima Madurai" panose="00000500000000000000" pitchFamily="2" charset="0"/>
              </a:rPr>
              <a:t>bốn</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đoạn</a:t>
            </a:r>
            <a:r>
              <a:rPr lang="en-US" sz="3200" dirty="0">
                <a:latin typeface="#9Slide03 Arima Madurai" panose="00000500000000000000" pitchFamily="2" charset="0"/>
                <a:cs typeface="#9Slide03 Arima Madurai" panose="00000500000000000000" pitchFamily="2" charset="0"/>
              </a:rPr>
              <a:t>.</a:t>
            </a:r>
          </a:p>
        </p:txBody>
      </p:sp>
      <p:sp>
        <p:nvSpPr>
          <p:cNvPr id="28" name="Text Box 4">
            <a:extLst>
              <a:ext uri="{FF2B5EF4-FFF2-40B4-BE49-F238E27FC236}">
                <a16:creationId xmlns:a16="http://schemas.microsoft.com/office/drawing/2014/main" xmlns="" id="{ADCB3F85-275B-480C-BE3E-D931B61857AF}"/>
              </a:ext>
            </a:extLst>
          </p:cNvPr>
          <p:cNvSpPr txBox="1">
            <a:spLocks noChangeArrowheads="1"/>
          </p:cNvSpPr>
          <p:nvPr/>
        </p:nvSpPr>
        <p:spPr bwMode="auto">
          <a:xfrm>
            <a:off x="228600" y="1686489"/>
            <a:ext cx="8686800" cy="584775"/>
          </a:xfrm>
          <a:prstGeom prst="rect">
            <a:avLst/>
          </a:prstGeom>
          <a:noFill/>
          <a:ln>
            <a:noFill/>
          </a:ln>
          <a:effectLst/>
          <a:extLst>
            <a:ext uri="{909E8E84-426E-40DD-AFC4-6F175D3DCCD1}">
              <a14:hiddenFill xmlns:a14="http://schemas.microsoft.com/office/drawing/2010/main">
                <a:solidFill>
                  <a:srgbClr val="00B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en-US" altLang="vi-VN" sz="3200" b="1" dirty="0">
                <a:latin typeface="#9Slide03 Inconsolata Bold" panose="00000809000000000000" pitchFamily="50" charset="0"/>
              </a:rPr>
              <a:t> </a:t>
            </a:r>
            <a:r>
              <a:rPr lang="en-US" altLang="vi-VN" sz="3200" b="1" dirty="0" err="1">
                <a:latin typeface="#9Slide03 Inconsolata Bold" panose="00000809000000000000" pitchFamily="50" charset="0"/>
              </a:rPr>
              <a:t>Đoạn</a:t>
            </a:r>
            <a:r>
              <a:rPr lang="en-US" altLang="vi-VN" sz="3200" b="1" dirty="0">
                <a:latin typeface="#9Slide03 Inconsolata Bold" panose="00000809000000000000" pitchFamily="50" charset="0"/>
              </a:rPr>
              <a:t> 1:</a:t>
            </a:r>
            <a:r>
              <a:rPr lang="en-US" altLang="vi-VN" sz="3200" b="1" dirty="0">
                <a:solidFill>
                  <a:srgbClr val="0000FF"/>
                </a:solidFill>
                <a:latin typeface="#9Slide03 Inconsolata Bold" panose="00000809000000000000" pitchFamily="50" charset="0"/>
              </a:rPr>
              <a:t> </a:t>
            </a:r>
            <a:r>
              <a:rPr lang="en-US" sz="3200" b="1" dirty="0">
                <a:solidFill>
                  <a:schemeClr val="accent3">
                    <a:lumMod val="75000"/>
                  </a:schemeClr>
                </a:solidFill>
                <a:latin typeface="#9Slide03 Inconsolata Bold" panose="00000809000000000000" pitchFamily="50" charset="0"/>
                <a:cs typeface="Times New Roman" pitchFamily="18" charset="0"/>
              </a:rPr>
              <a:t>“</a:t>
            </a:r>
            <a:r>
              <a:rPr lang="en-US" sz="3200" b="1" dirty="0" err="1">
                <a:solidFill>
                  <a:schemeClr val="accent3">
                    <a:lumMod val="75000"/>
                  </a:schemeClr>
                </a:solidFill>
                <a:latin typeface="#9Slide03 Inconsolata Bold" panose="00000809000000000000" pitchFamily="50" charset="0"/>
                <a:cs typeface="Times New Roman" pitchFamily="18" charset="0"/>
              </a:rPr>
              <a:t>Từ</a:t>
            </a:r>
            <a:r>
              <a:rPr lang="en-US" sz="3200" b="1" dirty="0">
                <a:solidFill>
                  <a:schemeClr val="accent3">
                    <a:lumMod val="75000"/>
                  </a:schemeClr>
                </a:solidFill>
                <a:latin typeface="#9Slide03 Inconsolata Bold" panose="00000809000000000000" pitchFamily="50" charset="0"/>
                <a:cs typeface="Times New Roman" pitchFamily="18" charset="0"/>
              </a:rPr>
              <a:t> </a:t>
            </a:r>
            <a:r>
              <a:rPr lang="en-US" sz="3200" b="1" dirty="0" err="1">
                <a:solidFill>
                  <a:schemeClr val="accent3">
                    <a:lumMod val="75000"/>
                  </a:schemeClr>
                </a:solidFill>
                <a:latin typeface="#9Slide03 Inconsolata Bold" panose="00000809000000000000" pitchFamily="50" charset="0"/>
                <a:cs typeface="Times New Roman" pitchFamily="18" charset="0"/>
              </a:rPr>
              <a:t>đầu</a:t>
            </a:r>
            <a:r>
              <a:rPr lang="en-US" sz="3200" b="1" dirty="0">
                <a:solidFill>
                  <a:schemeClr val="accent3">
                    <a:lumMod val="75000"/>
                  </a:schemeClr>
                </a:solidFill>
                <a:latin typeface="#9Slide03 Inconsolata Bold" panose="00000809000000000000" pitchFamily="50" charset="0"/>
                <a:cs typeface="Times New Roman" pitchFamily="18" charset="0"/>
              </a:rPr>
              <a:t> </a:t>
            </a:r>
            <a:r>
              <a:rPr lang="vi-VN" sz="3200" b="1" dirty="0">
                <a:solidFill>
                  <a:schemeClr val="accent3">
                    <a:lumMod val="75000"/>
                  </a:schemeClr>
                </a:solidFill>
                <a:latin typeface="#9Slide03 Inconsolata Bold" panose="00000809000000000000" pitchFamily="50" charset="0"/>
                <a:cs typeface="Times New Roman" pitchFamily="18" charset="0"/>
              </a:rPr>
              <a:t>.....đấm lưng thùm thụp</a:t>
            </a:r>
            <a:r>
              <a:rPr lang="en-US" sz="3200" b="1" dirty="0">
                <a:solidFill>
                  <a:schemeClr val="accent3">
                    <a:lumMod val="75000"/>
                  </a:schemeClr>
                </a:solidFill>
                <a:latin typeface="#9Slide03 Inconsolata Bold" panose="00000809000000000000" pitchFamily="50" charset="0"/>
                <a:cs typeface="Times New Roman" pitchFamily="18" charset="0"/>
              </a:rPr>
              <a:t>”</a:t>
            </a:r>
            <a:endParaRPr lang="en-US" altLang="vi-VN" sz="3200" b="1" dirty="0">
              <a:solidFill>
                <a:schemeClr val="accent3">
                  <a:lumMod val="75000"/>
                </a:schemeClr>
              </a:solidFill>
              <a:latin typeface="#9Slide03 Inconsolata Bold" panose="00000809000000000000" pitchFamily="50" charset="0"/>
            </a:endParaRPr>
          </a:p>
        </p:txBody>
      </p:sp>
      <p:sp>
        <p:nvSpPr>
          <p:cNvPr id="29" name="Text Box 4">
            <a:extLst>
              <a:ext uri="{FF2B5EF4-FFF2-40B4-BE49-F238E27FC236}">
                <a16:creationId xmlns:a16="http://schemas.microsoft.com/office/drawing/2014/main" xmlns="" id="{622F520D-8CDC-4B45-A2C5-C830594C97DC}"/>
              </a:ext>
            </a:extLst>
          </p:cNvPr>
          <p:cNvSpPr txBox="1">
            <a:spLocks noChangeArrowheads="1"/>
          </p:cNvSpPr>
          <p:nvPr/>
        </p:nvSpPr>
        <p:spPr bwMode="auto">
          <a:xfrm>
            <a:off x="456600" y="2326122"/>
            <a:ext cx="7934325" cy="584775"/>
          </a:xfrm>
          <a:prstGeom prst="rect">
            <a:avLst/>
          </a:prstGeom>
          <a:noFill/>
          <a:ln>
            <a:noFill/>
          </a:ln>
          <a:effectLst/>
          <a:extLst>
            <a:ext uri="{909E8E84-426E-40DD-AFC4-6F175D3DCCD1}">
              <a14:hiddenFill xmlns:a14="http://schemas.microsoft.com/office/drawing/2010/main">
                <a:solidFill>
                  <a:srgbClr val="00B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en-US" altLang="vi-VN" sz="3200" b="1" dirty="0" err="1">
                <a:latin typeface="#9Slide03 Inconsolata Bold" panose="00000809000000000000" pitchFamily="50" charset="0"/>
              </a:rPr>
              <a:t>Đoạn</a:t>
            </a:r>
            <a:r>
              <a:rPr lang="en-US" altLang="vi-VN" sz="3200" b="1" dirty="0">
                <a:latin typeface="#9Slide03 Inconsolata Bold" panose="00000809000000000000" pitchFamily="50" charset="0"/>
              </a:rPr>
              <a:t> </a:t>
            </a:r>
            <a:r>
              <a:rPr lang="vi-VN" altLang="vi-VN" sz="3200" b="1" dirty="0">
                <a:latin typeface="#9Slide03 Inconsolata Bold" panose="00000809000000000000" pitchFamily="50" charset="0"/>
              </a:rPr>
              <a:t>2</a:t>
            </a:r>
            <a:r>
              <a:rPr lang="en-US" altLang="vi-VN" sz="3200" b="1" dirty="0">
                <a:latin typeface="#9Slide03 Inconsolata Bold" panose="00000809000000000000" pitchFamily="50" charset="0"/>
              </a:rPr>
              <a:t>:</a:t>
            </a:r>
            <a:r>
              <a:rPr lang="en-US" altLang="vi-VN" sz="3200" b="1" dirty="0">
                <a:solidFill>
                  <a:srgbClr val="0000FF"/>
                </a:solidFill>
                <a:latin typeface="#9Slide03 Inconsolata Bold" panose="00000809000000000000" pitchFamily="50" charset="0"/>
              </a:rPr>
              <a:t> </a:t>
            </a:r>
            <a:r>
              <a:rPr lang="en-US" sz="3200" b="1" dirty="0">
                <a:solidFill>
                  <a:schemeClr val="accent3">
                    <a:lumMod val="75000"/>
                  </a:schemeClr>
                </a:solidFill>
                <a:latin typeface="#9Slide03 Inconsolata Bold" panose="00000809000000000000" pitchFamily="50" charset="0"/>
                <a:cs typeface="Times New Roman" pitchFamily="18" charset="0"/>
              </a:rPr>
              <a:t>“</a:t>
            </a:r>
            <a:r>
              <a:rPr lang="vi-VN" sz="3200" b="1" dirty="0">
                <a:solidFill>
                  <a:schemeClr val="accent3">
                    <a:lumMod val="75000"/>
                  </a:schemeClr>
                </a:solidFill>
                <a:latin typeface="#9Slide03 Inconsolata Bold" panose="00000809000000000000" pitchFamily="50" charset="0"/>
                <a:cs typeface="Times New Roman" pitchFamily="18" charset="0"/>
              </a:rPr>
              <a:t>Lúc ấy ......thật êm</a:t>
            </a:r>
            <a:r>
              <a:rPr lang="en-US" sz="3200" b="1" dirty="0">
                <a:solidFill>
                  <a:schemeClr val="accent3">
                    <a:lumMod val="75000"/>
                  </a:schemeClr>
                </a:solidFill>
                <a:latin typeface="#9Slide03 Inconsolata Bold" panose="00000809000000000000" pitchFamily="50" charset="0"/>
                <a:cs typeface="Times New Roman" pitchFamily="18" charset="0"/>
              </a:rPr>
              <a:t>”</a:t>
            </a:r>
          </a:p>
        </p:txBody>
      </p:sp>
      <p:sp>
        <p:nvSpPr>
          <p:cNvPr id="30" name="Text Box 4">
            <a:extLst>
              <a:ext uri="{FF2B5EF4-FFF2-40B4-BE49-F238E27FC236}">
                <a16:creationId xmlns:a16="http://schemas.microsoft.com/office/drawing/2014/main" xmlns="" id="{9E176FD4-FF30-4F92-B6D6-651ED249AD1D}"/>
              </a:ext>
            </a:extLst>
          </p:cNvPr>
          <p:cNvSpPr txBox="1">
            <a:spLocks noChangeArrowheads="1"/>
          </p:cNvSpPr>
          <p:nvPr/>
        </p:nvSpPr>
        <p:spPr bwMode="auto">
          <a:xfrm>
            <a:off x="456600" y="3003297"/>
            <a:ext cx="8894434" cy="1077218"/>
          </a:xfrm>
          <a:prstGeom prst="rect">
            <a:avLst/>
          </a:prstGeom>
          <a:noFill/>
          <a:ln>
            <a:noFill/>
          </a:ln>
          <a:effectLst/>
          <a:extLst>
            <a:ext uri="{909E8E84-426E-40DD-AFC4-6F175D3DCCD1}">
              <a14:hiddenFill xmlns:a14="http://schemas.microsoft.com/office/drawing/2010/main">
                <a:solidFill>
                  <a:srgbClr val="00B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en-US" altLang="vi-VN" sz="3200" b="1" dirty="0" err="1">
                <a:latin typeface="#9Slide03 Inconsolata Bold" panose="00000809000000000000" pitchFamily="50" charset="0"/>
              </a:rPr>
              <a:t>Đoạn</a:t>
            </a:r>
            <a:r>
              <a:rPr lang="en-US" altLang="vi-VN" sz="3200" b="1" dirty="0">
                <a:latin typeface="#9Slide03 Inconsolata Bold" panose="00000809000000000000" pitchFamily="50" charset="0"/>
              </a:rPr>
              <a:t> </a:t>
            </a:r>
            <a:r>
              <a:rPr lang="vi-VN" altLang="vi-VN" sz="3200" b="1" dirty="0">
                <a:latin typeface="#9Slide03 Inconsolata Bold" panose="00000809000000000000" pitchFamily="50" charset="0"/>
              </a:rPr>
              <a:t>3</a:t>
            </a:r>
            <a:r>
              <a:rPr lang="en-US" altLang="vi-VN" sz="3200" b="1" dirty="0">
                <a:latin typeface="#9Slide03 Inconsolata Bold" panose="00000809000000000000" pitchFamily="50" charset="0"/>
              </a:rPr>
              <a:t>:</a:t>
            </a:r>
            <a:r>
              <a:rPr lang="en-US" altLang="vi-VN" sz="3200" b="1" dirty="0">
                <a:solidFill>
                  <a:srgbClr val="0000FF"/>
                </a:solidFill>
                <a:latin typeface="#9Slide03 Inconsolata Bold" panose="00000809000000000000" pitchFamily="50" charset="0"/>
              </a:rPr>
              <a:t> </a:t>
            </a:r>
            <a:r>
              <a:rPr lang="en-US" sz="3200" b="1" dirty="0">
                <a:solidFill>
                  <a:schemeClr val="accent3">
                    <a:lumMod val="75000"/>
                  </a:schemeClr>
                </a:solidFill>
                <a:latin typeface="#9Slide03 Inconsolata Bold" panose="00000809000000000000" pitchFamily="50" charset="0"/>
                <a:cs typeface="Times New Roman" pitchFamily="18" charset="0"/>
              </a:rPr>
              <a:t>“</a:t>
            </a:r>
            <a:r>
              <a:rPr lang="vi-VN" sz="3200" b="1" dirty="0">
                <a:solidFill>
                  <a:schemeClr val="accent3">
                    <a:lumMod val="75000"/>
                  </a:schemeClr>
                </a:solidFill>
                <a:latin typeface="#9Slide03 Inconsolata Bold" panose="00000809000000000000" pitchFamily="50" charset="0"/>
                <a:cs typeface="Times New Roman" pitchFamily="18" charset="0"/>
              </a:rPr>
              <a:t>Nghe bà cụ nói vậy....được bao lâu</a:t>
            </a:r>
            <a:r>
              <a:rPr lang="en-US" sz="3200" b="1" dirty="0">
                <a:solidFill>
                  <a:schemeClr val="accent3">
                    <a:lumMod val="75000"/>
                  </a:schemeClr>
                </a:solidFill>
                <a:latin typeface="#9Slide03 Inconsolata Bold" panose="00000809000000000000" pitchFamily="50" charset="0"/>
                <a:cs typeface="Times New Roman" pitchFamily="18" charset="0"/>
              </a:rPr>
              <a:t>”</a:t>
            </a:r>
          </a:p>
        </p:txBody>
      </p:sp>
      <p:sp>
        <p:nvSpPr>
          <p:cNvPr id="31" name="Text Box 4">
            <a:extLst>
              <a:ext uri="{FF2B5EF4-FFF2-40B4-BE49-F238E27FC236}">
                <a16:creationId xmlns:a16="http://schemas.microsoft.com/office/drawing/2014/main" xmlns="" id="{D01B2BF6-52CF-4C3A-9D1C-5B6138C4C123}"/>
              </a:ext>
            </a:extLst>
          </p:cNvPr>
          <p:cNvSpPr txBox="1">
            <a:spLocks noChangeArrowheads="1"/>
          </p:cNvSpPr>
          <p:nvPr/>
        </p:nvSpPr>
        <p:spPr bwMode="auto">
          <a:xfrm>
            <a:off x="456600" y="3985823"/>
            <a:ext cx="7337425" cy="584775"/>
          </a:xfrm>
          <a:prstGeom prst="rect">
            <a:avLst/>
          </a:prstGeom>
          <a:noFill/>
          <a:ln>
            <a:noFill/>
          </a:ln>
          <a:effectLst/>
          <a:extLst>
            <a:ext uri="{909E8E84-426E-40DD-AFC4-6F175D3DCCD1}">
              <a14:hiddenFill xmlns:a14="http://schemas.microsoft.com/office/drawing/2010/main">
                <a:solidFill>
                  <a:srgbClr val="00B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en-US" altLang="vi-VN" sz="3200" b="1" dirty="0" err="1">
                <a:latin typeface="#9Slide03 Inconsolata Bold" panose="00000809000000000000" pitchFamily="50" charset="0"/>
              </a:rPr>
              <a:t>Đoạn</a:t>
            </a:r>
            <a:r>
              <a:rPr lang="en-US" altLang="vi-VN" sz="3200" b="1" dirty="0">
                <a:latin typeface="#9Slide03 Inconsolata Bold" panose="00000809000000000000" pitchFamily="50" charset="0"/>
              </a:rPr>
              <a:t> 4:</a:t>
            </a:r>
            <a:r>
              <a:rPr lang="en-US" altLang="vi-VN" sz="3200" b="1" dirty="0">
                <a:solidFill>
                  <a:srgbClr val="0000FF"/>
                </a:solidFill>
                <a:latin typeface="#9Slide03 Inconsolata Bold" panose="00000809000000000000" pitchFamily="50" charset="0"/>
              </a:rPr>
              <a:t> </a:t>
            </a:r>
            <a:r>
              <a:rPr lang="en-US" sz="3200" b="1" dirty="0">
                <a:solidFill>
                  <a:schemeClr val="accent3">
                    <a:lumMod val="75000"/>
                  </a:schemeClr>
                </a:solidFill>
                <a:latin typeface="#9Slide03 Inconsolata Bold" panose="00000809000000000000" pitchFamily="50" charset="0"/>
                <a:cs typeface="Times New Roman" pitchFamily="18" charset="0"/>
              </a:rPr>
              <a:t>“</a:t>
            </a:r>
            <a:r>
              <a:rPr lang="vi-VN" sz="3200" b="1" dirty="0" err="1">
                <a:solidFill>
                  <a:schemeClr val="accent3">
                    <a:lumMod val="75000"/>
                  </a:schemeClr>
                </a:solidFill>
                <a:latin typeface="#9Slide03 Inconsolata Bold" panose="00000809000000000000" pitchFamily="50" charset="0"/>
                <a:cs typeface="Times New Roman" pitchFamily="18" charset="0"/>
              </a:rPr>
              <a:t>Phần</a:t>
            </a:r>
            <a:r>
              <a:rPr lang="vi-VN" sz="3200" b="1" dirty="0">
                <a:solidFill>
                  <a:schemeClr val="accent3">
                    <a:lumMod val="75000"/>
                  </a:schemeClr>
                </a:solidFill>
                <a:latin typeface="#9Slide03 Inconsolata Bold" panose="00000809000000000000" pitchFamily="50" charset="0"/>
                <a:cs typeface="Times New Roman" pitchFamily="18" charset="0"/>
              </a:rPr>
              <a:t> </a:t>
            </a:r>
            <a:r>
              <a:rPr lang="vi-VN" sz="3200" b="1" dirty="0" err="1">
                <a:solidFill>
                  <a:schemeClr val="accent3">
                    <a:lumMod val="75000"/>
                  </a:schemeClr>
                </a:solidFill>
                <a:latin typeface="#9Slide03 Inconsolata Bold" panose="00000809000000000000" pitchFamily="50" charset="0"/>
                <a:cs typeface="Times New Roman" pitchFamily="18" charset="0"/>
              </a:rPr>
              <a:t>còn</a:t>
            </a:r>
            <a:r>
              <a:rPr lang="vi-VN" sz="3200" b="1" dirty="0">
                <a:solidFill>
                  <a:schemeClr val="accent3">
                    <a:lumMod val="75000"/>
                  </a:schemeClr>
                </a:solidFill>
                <a:latin typeface="#9Slide03 Inconsolata Bold" panose="00000809000000000000" pitchFamily="50" charset="0"/>
                <a:cs typeface="Times New Roman" pitchFamily="18" charset="0"/>
              </a:rPr>
              <a:t> </a:t>
            </a:r>
            <a:r>
              <a:rPr lang="vi-VN" sz="3200" b="1" dirty="0" err="1">
                <a:solidFill>
                  <a:schemeClr val="accent3">
                    <a:lumMod val="75000"/>
                  </a:schemeClr>
                </a:solidFill>
                <a:latin typeface="#9Slide03 Inconsolata Bold" panose="00000809000000000000" pitchFamily="50" charset="0"/>
                <a:cs typeface="Times New Roman" pitchFamily="18" charset="0"/>
              </a:rPr>
              <a:t>lại</a:t>
            </a:r>
            <a:r>
              <a:rPr lang="en-US" sz="3200" b="1" dirty="0">
                <a:solidFill>
                  <a:schemeClr val="accent3">
                    <a:lumMod val="75000"/>
                  </a:schemeClr>
                </a:solidFill>
                <a:latin typeface="#9Slide03 Inconsolata Bold" panose="00000809000000000000" pitchFamily="50" charset="0"/>
                <a:cs typeface="Times New Roman" pitchFamily="18" charset="0"/>
              </a:rPr>
              <a:t>.”</a:t>
            </a:r>
          </a:p>
        </p:txBody>
      </p:sp>
      <p:pic>
        <p:nvPicPr>
          <p:cNvPr id="5122" name="Picture 2">
            <a:extLst>
              <a:ext uri="{FF2B5EF4-FFF2-40B4-BE49-F238E27FC236}">
                <a16:creationId xmlns:a16="http://schemas.microsoft.com/office/drawing/2014/main" xmlns="" id="{3463A3E3-5239-4482-8994-11B92D0577B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29" b="89894" l="9929" r="93262">
                        <a14:foregroundMark x1="34929" y1="20035" x2="59574" y2="21631"/>
                        <a14:foregroundMark x1="73404" y1="60106" x2="80496" y2="46099"/>
                        <a14:foregroundMark x1="93262" y1="34397" x2="93262" y2="34397"/>
                        <a14:foregroundMark x1="92908" y1="33865" x2="92908" y2="36170"/>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21246562">
            <a:off x="5367862" y="3086849"/>
            <a:ext cx="2487811" cy="24878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00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150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1000"/>
                                        <p:tgtEl>
                                          <p:spTgt spid="31"/>
                                        </p:tgtEl>
                                      </p:cBhvr>
                                    </p:animEffect>
                                    <p:anim calcmode="lin" valueType="num">
                                      <p:cBhvr>
                                        <p:cTn id="31" dur="1000" fill="hold"/>
                                        <p:tgtEl>
                                          <p:spTgt spid="31"/>
                                        </p:tgtEl>
                                        <p:attrNameLst>
                                          <p:attrName>ppt_x</p:attrName>
                                        </p:attrNameLst>
                                      </p:cBhvr>
                                      <p:tavLst>
                                        <p:tav tm="0">
                                          <p:val>
                                            <p:strVal val="#ppt_x"/>
                                          </p:val>
                                        </p:tav>
                                        <p:tav tm="100000">
                                          <p:val>
                                            <p:strVal val="#ppt_x"/>
                                          </p:val>
                                        </p:tav>
                                      </p:tavLst>
                                    </p:anim>
                                    <p:anim calcmode="lin" valueType="num">
                                      <p:cBhvr>
                                        <p:cTn id="3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72" name="Google Shape;472;p38"/>
          <p:cNvSpPr/>
          <p:nvPr/>
        </p:nvSpPr>
        <p:spPr>
          <a:xfrm>
            <a:off x="4395864" y="232562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38"/>
          <p:cNvGrpSpPr/>
          <p:nvPr/>
        </p:nvGrpSpPr>
        <p:grpSpPr>
          <a:xfrm>
            <a:off x="8216909" y="126127"/>
            <a:ext cx="732975" cy="810525"/>
            <a:chOff x="7129400" y="2459538"/>
            <a:chExt cx="732975" cy="810525"/>
          </a:xfrm>
        </p:grpSpPr>
        <p:sp>
          <p:nvSpPr>
            <p:cNvPr id="474" name="Google Shape;474;p38"/>
            <p:cNvSpPr/>
            <p:nvPr/>
          </p:nvSpPr>
          <p:spPr>
            <a:xfrm>
              <a:off x="7129400" y="2459538"/>
              <a:ext cx="732975" cy="810525"/>
            </a:xfrm>
            <a:custGeom>
              <a:avLst/>
              <a:gdLst/>
              <a:ahLst/>
              <a:cxnLst/>
              <a:rect l="l" t="t" r="r" b="b"/>
              <a:pathLst>
                <a:path w="29319" h="32421" extrusionOk="0">
                  <a:moveTo>
                    <a:pt x="27788" y="3615"/>
                  </a:moveTo>
                  <a:cubicBezTo>
                    <a:pt x="27912" y="3615"/>
                    <a:pt x="28029" y="3642"/>
                    <a:pt x="28129" y="3699"/>
                  </a:cubicBezTo>
                  <a:cubicBezTo>
                    <a:pt x="28453" y="3867"/>
                    <a:pt x="28573" y="4300"/>
                    <a:pt x="28549" y="4637"/>
                  </a:cubicBezTo>
                  <a:cubicBezTo>
                    <a:pt x="28525" y="5057"/>
                    <a:pt x="28333" y="5466"/>
                    <a:pt x="28105" y="5912"/>
                  </a:cubicBezTo>
                  <a:cubicBezTo>
                    <a:pt x="27202" y="7644"/>
                    <a:pt x="25915" y="9220"/>
                    <a:pt x="24640" y="10735"/>
                  </a:cubicBezTo>
                  <a:lnTo>
                    <a:pt x="23449" y="10567"/>
                  </a:lnTo>
                  <a:cubicBezTo>
                    <a:pt x="24074" y="8450"/>
                    <a:pt x="25073" y="6429"/>
                    <a:pt x="26360" y="4661"/>
                  </a:cubicBezTo>
                  <a:cubicBezTo>
                    <a:pt x="26600" y="4336"/>
                    <a:pt x="26865" y="3999"/>
                    <a:pt x="27202" y="3795"/>
                  </a:cubicBezTo>
                  <a:cubicBezTo>
                    <a:pt x="27391" y="3678"/>
                    <a:pt x="27598" y="3615"/>
                    <a:pt x="27788" y="3615"/>
                  </a:cubicBezTo>
                  <a:close/>
                  <a:moveTo>
                    <a:pt x="17301" y="0"/>
                  </a:moveTo>
                  <a:cubicBezTo>
                    <a:pt x="16874" y="0"/>
                    <a:pt x="16431" y="275"/>
                    <a:pt x="16231" y="667"/>
                  </a:cubicBezTo>
                  <a:cubicBezTo>
                    <a:pt x="16003" y="1136"/>
                    <a:pt x="16195" y="1629"/>
                    <a:pt x="16604" y="1906"/>
                  </a:cubicBezTo>
                  <a:cubicBezTo>
                    <a:pt x="16231" y="3205"/>
                    <a:pt x="16038" y="4565"/>
                    <a:pt x="16014" y="5912"/>
                  </a:cubicBezTo>
                  <a:cubicBezTo>
                    <a:pt x="14920" y="5310"/>
                    <a:pt x="14090" y="4239"/>
                    <a:pt x="13729" y="3036"/>
                  </a:cubicBezTo>
                  <a:cubicBezTo>
                    <a:pt x="14114" y="2880"/>
                    <a:pt x="14367" y="2555"/>
                    <a:pt x="14378" y="2159"/>
                  </a:cubicBezTo>
                  <a:cubicBezTo>
                    <a:pt x="14378" y="2074"/>
                    <a:pt x="14367" y="1990"/>
                    <a:pt x="14343" y="1906"/>
                  </a:cubicBezTo>
                  <a:lnTo>
                    <a:pt x="14343" y="1894"/>
                  </a:lnTo>
                  <a:cubicBezTo>
                    <a:pt x="14343" y="1882"/>
                    <a:pt x="14330" y="1870"/>
                    <a:pt x="14330" y="1846"/>
                  </a:cubicBezTo>
                  <a:cubicBezTo>
                    <a:pt x="14330" y="1846"/>
                    <a:pt x="14330" y="1833"/>
                    <a:pt x="14319" y="1833"/>
                  </a:cubicBezTo>
                  <a:cubicBezTo>
                    <a:pt x="14319" y="1822"/>
                    <a:pt x="14319" y="1809"/>
                    <a:pt x="14306" y="1798"/>
                  </a:cubicBezTo>
                  <a:lnTo>
                    <a:pt x="14306" y="1774"/>
                  </a:lnTo>
                  <a:cubicBezTo>
                    <a:pt x="14295" y="1761"/>
                    <a:pt x="14295" y="1750"/>
                    <a:pt x="14295" y="1737"/>
                  </a:cubicBezTo>
                  <a:cubicBezTo>
                    <a:pt x="14282" y="1726"/>
                    <a:pt x="14282" y="1726"/>
                    <a:pt x="14282" y="1713"/>
                  </a:cubicBezTo>
                  <a:cubicBezTo>
                    <a:pt x="14271" y="1702"/>
                    <a:pt x="14271" y="1689"/>
                    <a:pt x="14271" y="1678"/>
                  </a:cubicBezTo>
                  <a:cubicBezTo>
                    <a:pt x="14258" y="1678"/>
                    <a:pt x="14258" y="1678"/>
                    <a:pt x="14258" y="1665"/>
                  </a:cubicBezTo>
                  <a:cubicBezTo>
                    <a:pt x="14247" y="1653"/>
                    <a:pt x="14247" y="1641"/>
                    <a:pt x="14234" y="1629"/>
                  </a:cubicBezTo>
                  <a:lnTo>
                    <a:pt x="14234" y="1617"/>
                  </a:lnTo>
                  <a:cubicBezTo>
                    <a:pt x="14222" y="1605"/>
                    <a:pt x="14210" y="1593"/>
                    <a:pt x="14210" y="1581"/>
                  </a:cubicBezTo>
                  <a:lnTo>
                    <a:pt x="14198" y="1569"/>
                  </a:lnTo>
                  <a:cubicBezTo>
                    <a:pt x="13999" y="1240"/>
                    <a:pt x="13633" y="1009"/>
                    <a:pt x="13260" y="1009"/>
                  </a:cubicBezTo>
                  <a:cubicBezTo>
                    <a:pt x="13184" y="1009"/>
                    <a:pt x="13107" y="1019"/>
                    <a:pt x="13031" y="1039"/>
                  </a:cubicBezTo>
                  <a:cubicBezTo>
                    <a:pt x="12466" y="1184"/>
                    <a:pt x="12141" y="1857"/>
                    <a:pt x="12285" y="2423"/>
                  </a:cubicBezTo>
                  <a:cubicBezTo>
                    <a:pt x="12406" y="2880"/>
                    <a:pt x="12766" y="3121"/>
                    <a:pt x="13199" y="3133"/>
                  </a:cubicBezTo>
                  <a:lnTo>
                    <a:pt x="13344" y="3133"/>
                  </a:lnTo>
                  <a:cubicBezTo>
                    <a:pt x="13753" y="4504"/>
                    <a:pt x="14728" y="5719"/>
                    <a:pt x="16027" y="6357"/>
                  </a:cubicBezTo>
                  <a:cubicBezTo>
                    <a:pt x="16038" y="7439"/>
                    <a:pt x="16171" y="8522"/>
                    <a:pt x="16423" y="9580"/>
                  </a:cubicBezTo>
                  <a:lnTo>
                    <a:pt x="14451" y="9304"/>
                  </a:lnTo>
                  <a:cubicBezTo>
                    <a:pt x="14186" y="9003"/>
                    <a:pt x="13958" y="8679"/>
                    <a:pt x="13765" y="8329"/>
                  </a:cubicBezTo>
                  <a:cubicBezTo>
                    <a:pt x="14247" y="8041"/>
                    <a:pt x="14451" y="7500"/>
                    <a:pt x="14186" y="7006"/>
                  </a:cubicBezTo>
                  <a:cubicBezTo>
                    <a:pt x="13975" y="6629"/>
                    <a:pt x="13547" y="6380"/>
                    <a:pt x="13135" y="6380"/>
                  </a:cubicBezTo>
                  <a:cubicBezTo>
                    <a:pt x="12982" y="6380"/>
                    <a:pt x="12831" y="6414"/>
                    <a:pt x="12694" y="6489"/>
                  </a:cubicBezTo>
                  <a:cubicBezTo>
                    <a:pt x="12177" y="6778"/>
                    <a:pt x="12033" y="7511"/>
                    <a:pt x="12322" y="8029"/>
                  </a:cubicBezTo>
                  <a:cubicBezTo>
                    <a:pt x="12505" y="8357"/>
                    <a:pt x="12812" y="8515"/>
                    <a:pt x="13143" y="8515"/>
                  </a:cubicBezTo>
                  <a:cubicBezTo>
                    <a:pt x="13225" y="8515"/>
                    <a:pt x="13309" y="8505"/>
                    <a:pt x="13392" y="8486"/>
                  </a:cubicBezTo>
                  <a:cubicBezTo>
                    <a:pt x="13536" y="8738"/>
                    <a:pt x="13705" y="8992"/>
                    <a:pt x="13873" y="9220"/>
                  </a:cubicBezTo>
                  <a:lnTo>
                    <a:pt x="11889" y="8943"/>
                  </a:lnTo>
                  <a:cubicBezTo>
                    <a:pt x="11827" y="8935"/>
                    <a:pt x="11765" y="8930"/>
                    <a:pt x="11705" y="8930"/>
                  </a:cubicBezTo>
                  <a:cubicBezTo>
                    <a:pt x="11025" y="8930"/>
                    <a:pt x="10456" y="9474"/>
                    <a:pt x="10445" y="10170"/>
                  </a:cubicBezTo>
                  <a:lnTo>
                    <a:pt x="10301" y="16257"/>
                  </a:lnTo>
                  <a:cubicBezTo>
                    <a:pt x="10283" y="16775"/>
                    <a:pt x="10709" y="17147"/>
                    <a:pt x="11171" y="17147"/>
                  </a:cubicBezTo>
                  <a:cubicBezTo>
                    <a:pt x="11331" y="17147"/>
                    <a:pt x="11496" y="17102"/>
                    <a:pt x="11648" y="17003"/>
                  </a:cubicBezTo>
                  <a:cubicBezTo>
                    <a:pt x="11672" y="16979"/>
                    <a:pt x="11708" y="16967"/>
                    <a:pt x="11732" y="16943"/>
                  </a:cubicBezTo>
                  <a:lnTo>
                    <a:pt x="11744" y="17977"/>
                  </a:lnTo>
                  <a:cubicBezTo>
                    <a:pt x="11504" y="17917"/>
                    <a:pt x="11263" y="17869"/>
                    <a:pt x="11034" y="17809"/>
                  </a:cubicBezTo>
                  <a:lnTo>
                    <a:pt x="11034" y="17809"/>
                  </a:lnTo>
                  <a:lnTo>
                    <a:pt x="11167" y="19517"/>
                  </a:lnTo>
                  <a:cubicBezTo>
                    <a:pt x="11299" y="19589"/>
                    <a:pt x="11432" y="19650"/>
                    <a:pt x="11576" y="19709"/>
                  </a:cubicBezTo>
                  <a:cubicBezTo>
                    <a:pt x="11130" y="21129"/>
                    <a:pt x="9892" y="22200"/>
                    <a:pt x="8340" y="22344"/>
                  </a:cubicBezTo>
                  <a:cubicBezTo>
                    <a:pt x="6860" y="22476"/>
                    <a:pt x="5152" y="22874"/>
                    <a:pt x="3829" y="23812"/>
                  </a:cubicBezTo>
                  <a:cubicBezTo>
                    <a:pt x="3816" y="23812"/>
                    <a:pt x="3816" y="23823"/>
                    <a:pt x="3816" y="23823"/>
                  </a:cubicBezTo>
                  <a:lnTo>
                    <a:pt x="3709" y="23896"/>
                  </a:lnTo>
                  <a:lnTo>
                    <a:pt x="3709" y="23908"/>
                  </a:lnTo>
                  <a:cubicBezTo>
                    <a:pt x="3624" y="23956"/>
                    <a:pt x="3552" y="24016"/>
                    <a:pt x="3480" y="24077"/>
                  </a:cubicBezTo>
                  <a:cubicBezTo>
                    <a:pt x="3480" y="24077"/>
                    <a:pt x="3480" y="24088"/>
                    <a:pt x="3468" y="24088"/>
                  </a:cubicBezTo>
                  <a:cubicBezTo>
                    <a:pt x="3444" y="24112"/>
                    <a:pt x="3407" y="24136"/>
                    <a:pt x="3383" y="24160"/>
                  </a:cubicBezTo>
                  <a:lnTo>
                    <a:pt x="3359" y="24184"/>
                  </a:lnTo>
                  <a:cubicBezTo>
                    <a:pt x="3300" y="24245"/>
                    <a:pt x="3227" y="24305"/>
                    <a:pt x="3167" y="24365"/>
                  </a:cubicBezTo>
                  <a:lnTo>
                    <a:pt x="3143" y="24389"/>
                  </a:lnTo>
                  <a:lnTo>
                    <a:pt x="3071" y="24462"/>
                  </a:lnTo>
                  <a:cubicBezTo>
                    <a:pt x="3059" y="24473"/>
                    <a:pt x="3047" y="24473"/>
                    <a:pt x="3047" y="24486"/>
                  </a:cubicBezTo>
                  <a:cubicBezTo>
                    <a:pt x="2987" y="24545"/>
                    <a:pt x="2926" y="24617"/>
                    <a:pt x="2867" y="24678"/>
                  </a:cubicBezTo>
                  <a:cubicBezTo>
                    <a:pt x="2854" y="24690"/>
                    <a:pt x="2843" y="24702"/>
                    <a:pt x="2843" y="24714"/>
                  </a:cubicBezTo>
                  <a:lnTo>
                    <a:pt x="2770" y="24786"/>
                  </a:lnTo>
                  <a:cubicBezTo>
                    <a:pt x="2770" y="24798"/>
                    <a:pt x="2758" y="24810"/>
                    <a:pt x="2746" y="24822"/>
                  </a:cubicBezTo>
                  <a:cubicBezTo>
                    <a:pt x="2722" y="24846"/>
                    <a:pt x="2698" y="24882"/>
                    <a:pt x="2662" y="24919"/>
                  </a:cubicBezTo>
                  <a:lnTo>
                    <a:pt x="2662" y="24930"/>
                  </a:lnTo>
                  <a:cubicBezTo>
                    <a:pt x="2638" y="24954"/>
                    <a:pt x="2614" y="24991"/>
                    <a:pt x="2589" y="25026"/>
                  </a:cubicBezTo>
                  <a:cubicBezTo>
                    <a:pt x="2578" y="25039"/>
                    <a:pt x="2565" y="25050"/>
                    <a:pt x="2565" y="25063"/>
                  </a:cubicBezTo>
                  <a:cubicBezTo>
                    <a:pt x="2541" y="25087"/>
                    <a:pt x="2530" y="25111"/>
                    <a:pt x="2506" y="25147"/>
                  </a:cubicBezTo>
                  <a:cubicBezTo>
                    <a:pt x="2493" y="25159"/>
                    <a:pt x="2493" y="25171"/>
                    <a:pt x="2482" y="25183"/>
                  </a:cubicBezTo>
                  <a:lnTo>
                    <a:pt x="2409" y="25291"/>
                  </a:lnTo>
                  <a:cubicBezTo>
                    <a:pt x="0" y="29060"/>
                    <a:pt x="3290" y="32421"/>
                    <a:pt x="8161" y="32421"/>
                  </a:cubicBezTo>
                  <a:cubicBezTo>
                    <a:pt x="8374" y="32421"/>
                    <a:pt x="8590" y="32414"/>
                    <a:pt x="8809" y="32401"/>
                  </a:cubicBezTo>
                  <a:cubicBezTo>
                    <a:pt x="8857" y="32389"/>
                    <a:pt x="8917" y="32389"/>
                    <a:pt x="8978" y="32389"/>
                  </a:cubicBezTo>
                  <a:cubicBezTo>
                    <a:pt x="9807" y="32329"/>
                    <a:pt x="10686" y="32281"/>
                    <a:pt x="11576" y="32233"/>
                  </a:cubicBezTo>
                  <a:cubicBezTo>
                    <a:pt x="17326" y="31883"/>
                    <a:pt x="22053" y="27601"/>
                    <a:pt x="22956" y="21923"/>
                  </a:cubicBezTo>
                  <a:lnTo>
                    <a:pt x="22967" y="21863"/>
                  </a:lnTo>
                  <a:cubicBezTo>
                    <a:pt x="23172" y="21863"/>
                    <a:pt x="23365" y="21851"/>
                    <a:pt x="23569" y="21827"/>
                  </a:cubicBezTo>
                  <a:lnTo>
                    <a:pt x="23966" y="18747"/>
                  </a:lnTo>
                  <a:lnTo>
                    <a:pt x="23966" y="18747"/>
                  </a:lnTo>
                  <a:cubicBezTo>
                    <a:pt x="23798" y="18771"/>
                    <a:pt x="23617" y="18795"/>
                    <a:pt x="23449" y="18819"/>
                  </a:cubicBezTo>
                  <a:lnTo>
                    <a:pt x="23617" y="17749"/>
                  </a:lnTo>
                  <a:cubicBezTo>
                    <a:pt x="23858" y="18049"/>
                    <a:pt x="24098" y="18338"/>
                    <a:pt x="24423" y="18519"/>
                  </a:cubicBezTo>
                  <a:cubicBezTo>
                    <a:pt x="24475" y="18548"/>
                    <a:pt x="24530" y="18561"/>
                    <a:pt x="24584" y="18561"/>
                  </a:cubicBezTo>
                  <a:cubicBezTo>
                    <a:pt x="24735" y="18561"/>
                    <a:pt x="24878" y="18458"/>
                    <a:pt x="24905" y="18290"/>
                  </a:cubicBezTo>
                  <a:lnTo>
                    <a:pt x="26071" y="12288"/>
                  </a:lnTo>
                  <a:cubicBezTo>
                    <a:pt x="26180" y="11722"/>
                    <a:pt x="25903" y="11181"/>
                    <a:pt x="25421" y="10916"/>
                  </a:cubicBezTo>
                  <a:cubicBezTo>
                    <a:pt x="26637" y="9460"/>
                    <a:pt x="27864" y="7933"/>
                    <a:pt x="28742" y="6236"/>
                  </a:cubicBezTo>
                  <a:cubicBezTo>
                    <a:pt x="28995" y="5744"/>
                    <a:pt x="29223" y="5250"/>
                    <a:pt x="29271" y="4685"/>
                  </a:cubicBezTo>
                  <a:cubicBezTo>
                    <a:pt x="29319" y="3987"/>
                    <a:pt x="29006" y="3349"/>
                    <a:pt x="28465" y="3060"/>
                  </a:cubicBezTo>
                  <a:cubicBezTo>
                    <a:pt x="28262" y="2951"/>
                    <a:pt x="28027" y="2896"/>
                    <a:pt x="27782" y="2896"/>
                  </a:cubicBezTo>
                  <a:cubicBezTo>
                    <a:pt x="27463" y="2896"/>
                    <a:pt x="27129" y="2990"/>
                    <a:pt x="26829" y="3181"/>
                  </a:cubicBezTo>
                  <a:cubicBezTo>
                    <a:pt x="26372" y="3445"/>
                    <a:pt x="26059" y="3867"/>
                    <a:pt x="25782" y="4239"/>
                  </a:cubicBezTo>
                  <a:cubicBezTo>
                    <a:pt x="24423" y="6104"/>
                    <a:pt x="23376" y="8233"/>
                    <a:pt x="22727" y="10471"/>
                  </a:cubicBezTo>
                  <a:lnTo>
                    <a:pt x="18721" y="9906"/>
                  </a:lnTo>
                  <a:cubicBezTo>
                    <a:pt x="19046" y="9473"/>
                    <a:pt x="19310" y="8992"/>
                    <a:pt x="19540" y="8510"/>
                  </a:cubicBezTo>
                  <a:cubicBezTo>
                    <a:pt x="19646" y="8540"/>
                    <a:pt x="19753" y="8555"/>
                    <a:pt x="19857" y="8555"/>
                  </a:cubicBezTo>
                  <a:cubicBezTo>
                    <a:pt x="20210" y="8555"/>
                    <a:pt x="20530" y="8382"/>
                    <a:pt x="20706" y="8029"/>
                  </a:cubicBezTo>
                  <a:cubicBezTo>
                    <a:pt x="20971" y="7500"/>
                    <a:pt x="20791" y="6778"/>
                    <a:pt x="20261" y="6513"/>
                  </a:cubicBezTo>
                  <a:cubicBezTo>
                    <a:pt x="20134" y="6451"/>
                    <a:pt x="19996" y="6422"/>
                    <a:pt x="19857" y="6422"/>
                  </a:cubicBezTo>
                  <a:cubicBezTo>
                    <a:pt x="19432" y="6422"/>
                    <a:pt x="18993" y="6692"/>
                    <a:pt x="18794" y="7091"/>
                  </a:cubicBezTo>
                  <a:cubicBezTo>
                    <a:pt x="18565" y="7572"/>
                    <a:pt x="18757" y="8053"/>
                    <a:pt x="19179" y="8342"/>
                  </a:cubicBezTo>
                  <a:cubicBezTo>
                    <a:pt x="18938" y="8871"/>
                    <a:pt x="18637" y="9376"/>
                    <a:pt x="18276" y="9845"/>
                  </a:cubicBezTo>
                  <a:lnTo>
                    <a:pt x="16832" y="9641"/>
                  </a:lnTo>
                  <a:cubicBezTo>
                    <a:pt x="16712" y="9123"/>
                    <a:pt x="16616" y="8607"/>
                    <a:pt x="16544" y="8089"/>
                  </a:cubicBezTo>
                  <a:cubicBezTo>
                    <a:pt x="16556" y="8077"/>
                    <a:pt x="16568" y="8077"/>
                    <a:pt x="16580" y="8065"/>
                  </a:cubicBezTo>
                  <a:cubicBezTo>
                    <a:pt x="17699" y="6910"/>
                    <a:pt x="18601" y="5551"/>
                    <a:pt x="19227" y="4071"/>
                  </a:cubicBezTo>
                  <a:cubicBezTo>
                    <a:pt x="19311" y="4089"/>
                    <a:pt x="19395" y="4098"/>
                    <a:pt x="19477" y="4098"/>
                  </a:cubicBezTo>
                  <a:cubicBezTo>
                    <a:pt x="19832" y="4098"/>
                    <a:pt x="20158" y="3929"/>
                    <a:pt x="20333" y="3578"/>
                  </a:cubicBezTo>
                  <a:cubicBezTo>
                    <a:pt x="20586" y="3049"/>
                    <a:pt x="20417" y="2315"/>
                    <a:pt x="19888" y="2062"/>
                  </a:cubicBezTo>
                  <a:cubicBezTo>
                    <a:pt x="19756" y="1997"/>
                    <a:pt x="19616" y="1967"/>
                    <a:pt x="19475" y="1967"/>
                  </a:cubicBezTo>
                  <a:cubicBezTo>
                    <a:pt x="19049" y="1967"/>
                    <a:pt x="18619" y="2242"/>
                    <a:pt x="18420" y="2640"/>
                  </a:cubicBezTo>
                  <a:cubicBezTo>
                    <a:pt x="18180" y="3133"/>
                    <a:pt x="18396" y="3638"/>
                    <a:pt x="18853" y="3915"/>
                  </a:cubicBezTo>
                  <a:cubicBezTo>
                    <a:pt x="18288" y="5262"/>
                    <a:pt x="17482" y="6513"/>
                    <a:pt x="16484" y="7584"/>
                  </a:cubicBezTo>
                  <a:cubicBezTo>
                    <a:pt x="16303" y="5744"/>
                    <a:pt x="16460" y="3867"/>
                    <a:pt x="16965" y="2087"/>
                  </a:cubicBezTo>
                  <a:cubicBezTo>
                    <a:pt x="17075" y="2117"/>
                    <a:pt x="17185" y="2133"/>
                    <a:pt x="17293" y="2133"/>
                  </a:cubicBezTo>
                  <a:cubicBezTo>
                    <a:pt x="17645" y="2133"/>
                    <a:pt x="17969" y="1964"/>
                    <a:pt x="18144" y="1605"/>
                  </a:cubicBezTo>
                  <a:cubicBezTo>
                    <a:pt x="18409" y="1076"/>
                    <a:pt x="18228" y="354"/>
                    <a:pt x="17699" y="90"/>
                  </a:cubicBezTo>
                  <a:cubicBezTo>
                    <a:pt x="17573" y="28"/>
                    <a:pt x="17438" y="0"/>
                    <a:pt x="17301" y="0"/>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571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 name="Google Shape;475;p38"/>
            <p:cNvGrpSpPr/>
            <p:nvPr/>
          </p:nvGrpSpPr>
          <p:grpSpPr>
            <a:xfrm>
              <a:off x="7129575" y="2459650"/>
              <a:ext cx="732625" cy="810300"/>
              <a:chOff x="7129575" y="2459650"/>
              <a:chExt cx="732625" cy="810300"/>
            </a:xfrm>
          </p:grpSpPr>
          <p:sp>
            <p:nvSpPr>
              <p:cNvPr id="476" name="Google Shape;476;p38"/>
              <p:cNvSpPr/>
              <p:nvPr/>
            </p:nvSpPr>
            <p:spPr>
              <a:xfrm>
                <a:off x="7450175" y="2485425"/>
                <a:ext cx="180475" cy="321175"/>
              </a:xfrm>
              <a:custGeom>
                <a:avLst/>
                <a:gdLst/>
                <a:ahLst/>
                <a:cxnLst/>
                <a:rect l="l" t="t" r="r" b="b"/>
                <a:pathLst>
                  <a:path w="7219" h="12847" extrusionOk="0">
                    <a:moveTo>
                      <a:pt x="4199" y="0"/>
                    </a:moveTo>
                    <a:cubicBezTo>
                      <a:pt x="4118" y="0"/>
                      <a:pt x="4035" y="54"/>
                      <a:pt x="4006" y="131"/>
                    </a:cubicBezTo>
                    <a:cubicBezTo>
                      <a:pt x="3477" y="1659"/>
                      <a:pt x="3212" y="3271"/>
                      <a:pt x="3188" y="4871"/>
                    </a:cubicBezTo>
                    <a:cubicBezTo>
                      <a:pt x="1648" y="4029"/>
                      <a:pt x="626" y="2272"/>
                      <a:pt x="698" y="516"/>
                    </a:cubicBezTo>
                    <a:cubicBezTo>
                      <a:pt x="710" y="408"/>
                      <a:pt x="626" y="312"/>
                      <a:pt x="517" y="312"/>
                    </a:cubicBezTo>
                    <a:cubicBezTo>
                      <a:pt x="510" y="311"/>
                      <a:pt x="503" y="311"/>
                      <a:pt x="496" y="311"/>
                    </a:cubicBezTo>
                    <a:cubicBezTo>
                      <a:pt x="397" y="311"/>
                      <a:pt x="313" y="391"/>
                      <a:pt x="313" y="492"/>
                    </a:cubicBezTo>
                    <a:cubicBezTo>
                      <a:pt x="229" y="2477"/>
                      <a:pt x="1407" y="4450"/>
                      <a:pt x="3188" y="5328"/>
                    </a:cubicBezTo>
                    <a:cubicBezTo>
                      <a:pt x="3212" y="6928"/>
                      <a:pt x="3489" y="8528"/>
                      <a:pt x="4018" y="10043"/>
                    </a:cubicBezTo>
                    <a:cubicBezTo>
                      <a:pt x="2334" y="9334"/>
                      <a:pt x="963" y="7854"/>
                      <a:pt x="409" y="6110"/>
                    </a:cubicBezTo>
                    <a:cubicBezTo>
                      <a:pt x="389" y="6020"/>
                      <a:pt x="303" y="5971"/>
                      <a:pt x="219" y="5971"/>
                    </a:cubicBezTo>
                    <a:cubicBezTo>
                      <a:pt x="202" y="5971"/>
                      <a:pt x="185" y="5973"/>
                      <a:pt x="169" y="5977"/>
                    </a:cubicBezTo>
                    <a:cubicBezTo>
                      <a:pt x="60" y="6014"/>
                      <a:pt x="0" y="6122"/>
                      <a:pt x="36" y="6230"/>
                    </a:cubicBezTo>
                    <a:cubicBezTo>
                      <a:pt x="638" y="8155"/>
                      <a:pt x="2190" y="9791"/>
                      <a:pt x="4078" y="10500"/>
                    </a:cubicBezTo>
                    <a:cubicBezTo>
                      <a:pt x="4090" y="10500"/>
                      <a:pt x="4102" y="10513"/>
                      <a:pt x="4115" y="10513"/>
                    </a:cubicBezTo>
                    <a:lnTo>
                      <a:pt x="4174" y="10513"/>
                    </a:lnTo>
                    <a:cubicBezTo>
                      <a:pt x="4475" y="11283"/>
                      <a:pt x="4824" y="12029"/>
                      <a:pt x="5245" y="12750"/>
                    </a:cubicBezTo>
                    <a:cubicBezTo>
                      <a:pt x="5281" y="12799"/>
                      <a:pt x="5329" y="12834"/>
                      <a:pt x="5390" y="12847"/>
                    </a:cubicBezTo>
                    <a:cubicBezTo>
                      <a:pt x="5438" y="12847"/>
                      <a:pt x="5486" y="12834"/>
                      <a:pt x="5522" y="12810"/>
                    </a:cubicBezTo>
                    <a:cubicBezTo>
                      <a:pt x="5618" y="12762"/>
                      <a:pt x="5642" y="12642"/>
                      <a:pt x="5594" y="12545"/>
                    </a:cubicBezTo>
                    <a:cubicBezTo>
                      <a:pt x="5173" y="11836"/>
                      <a:pt x="4824" y="11090"/>
                      <a:pt x="4535" y="10320"/>
                    </a:cubicBezTo>
                    <a:cubicBezTo>
                      <a:pt x="5847" y="9238"/>
                      <a:pt x="6785" y="7734"/>
                      <a:pt x="7182" y="6086"/>
                    </a:cubicBezTo>
                    <a:cubicBezTo>
                      <a:pt x="7218" y="5977"/>
                      <a:pt x="7146" y="5870"/>
                      <a:pt x="7037" y="5845"/>
                    </a:cubicBezTo>
                    <a:cubicBezTo>
                      <a:pt x="7023" y="5842"/>
                      <a:pt x="7008" y="5840"/>
                      <a:pt x="6994" y="5840"/>
                    </a:cubicBezTo>
                    <a:cubicBezTo>
                      <a:pt x="6911" y="5840"/>
                      <a:pt x="6830" y="5897"/>
                      <a:pt x="6809" y="5990"/>
                    </a:cubicBezTo>
                    <a:cubicBezTo>
                      <a:pt x="6436" y="7517"/>
                      <a:pt x="5582" y="8901"/>
                      <a:pt x="4391" y="9923"/>
                    </a:cubicBezTo>
                    <a:cubicBezTo>
                      <a:pt x="4066" y="8997"/>
                      <a:pt x="3837" y="8035"/>
                      <a:pt x="3717" y="7060"/>
                    </a:cubicBezTo>
                    <a:cubicBezTo>
                      <a:pt x="3717" y="7048"/>
                      <a:pt x="3730" y="7048"/>
                      <a:pt x="3741" y="7036"/>
                    </a:cubicBezTo>
                    <a:cubicBezTo>
                      <a:pt x="5209" y="5533"/>
                      <a:pt x="6291" y="3680"/>
                      <a:pt x="6869" y="1671"/>
                    </a:cubicBezTo>
                    <a:cubicBezTo>
                      <a:pt x="6905" y="1563"/>
                      <a:pt x="6845" y="1454"/>
                      <a:pt x="6737" y="1419"/>
                    </a:cubicBezTo>
                    <a:cubicBezTo>
                      <a:pt x="6723" y="1415"/>
                      <a:pt x="6708" y="1413"/>
                      <a:pt x="6693" y="1413"/>
                    </a:cubicBezTo>
                    <a:cubicBezTo>
                      <a:pt x="6610" y="1413"/>
                      <a:pt x="6527" y="1469"/>
                      <a:pt x="6496" y="1550"/>
                    </a:cubicBezTo>
                    <a:cubicBezTo>
                      <a:pt x="5955" y="3416"/>
                      <a:pt x="4968" y="5135"/>
                      <a:pt x="3645" y="6555"/>
                    </a:cubicBezTo>
                    <a:cubicBezTo>
                      <a:pt x="3441" y="4438"/>
                      <a:pt x="3681" y="2285"/>
                      <a:pt x="4379" y="264"/>
                    </a:cubicBezTo>
                    <a:cubicBezTo>
                      <a:pt x="4415" y="168"/>
                      <a:pt x="4367" y="47"/>
                      <a:pt x="4259" y="11"/>
                    </a:cubicBezTo>
                    <a:cubicBezTo>
                      <a:pt x="4240" y="4"/>
                      <a:pt x="4220" y="0"/>
                      <a:pt x="4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8"/>
              <p:cNvSpPr/>
              <p:nvPr/>
            </p:nvSpPr>
            <p:spPr>
              <a:xfrm>
                <a:off x="7433025" y="2484700"/>
                <a:ext cx="58675" cy="53450"/>
              </a:xfrm>
              <a:custGeom>
                <a:avLst/>
                <a:gdLst/>
                <a:ahLst/>
                <a:cxnLst/>
                <a:rect l="l" t="t" r="r" b="b"/>
                <a:pathLst>
                  <a:path w="2347" h="2138" extrusionOk="0">
                    <a:moveTo>
                      <a:pt x="1103" y="1"/>
                    </a:moveTo>
                    <a:cubicBezTo>
                      <a:pt x="1029" y="1"/>
                      <a:pt x="954" y="9"/>
                      <a:pt x="879" y="28"/>
                    </a:cubicBezTo>
                    <a:cubicBezTo>
                      <a:pt x="313" y="172"/>
                      <a:pt x="0" y="858"/>
                      <a:pt x="145" y="1424"/>
                    </a:cubicBezTo>
                    <a:cubicBezTo>
                      <a:pt x="262" y="1884"/>
                      <a:pt x="651" y="2137"/>
                      <a:pt x="1097" y="2137"/>
                    </a:cubicBezTo>
                    <a:cubicBezTo>
                      <a:pt x="1199" y="2137"/>
                      <a:pt x="1303" y="2124"/>
                      <a:pt x="1408" y="2097"/>
                    </a:cubicBezTo>
                    <a:cubicBezTo>
                      <a:pt x="1973" y="1953"/>
                      <a:pt x="2347" y="1472"/>
                      <a:pt x="2202" y="894"/>
                    </a:cubicBezTo>
                    <a:cubicBezTo>
                      <a:pt x="2076" y="401"/>
                      <a:pt x="1604" y="1"/>
                      <a:pt x="1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8"/>
              <p:cNvSpPr/>
              <p:nvPr/>
            </p:nvSpPr>
            <p:spPr>
              <a:xfrm>
                <a:off x="7487475" y="2504925"/>
                <a:ext cx="1225" cy="8450"/>
              </a:xfrm>
              <a:custGeom>
                <a:avLst/>
                <a:gdLst/>
                <a:ahLst/>
                <a:cxnLst/>
                <a:rect l="l" t="t" r="r" b="b"/>
                <a:pathLst>
                  <a:path w="49" h="338" extrusionOk="0">
                    <a:moveTo>
                      <a:pt x="0" y="13"/>
                    </a:moveTo>
                    <a:cubicBezTo>
                      <a:pt x="12" y="37"/>
                      <a:pt x="12" y="61"/>
                      <a:pt x="24" y="85"/>
                    </a:cubicBezTo>
                    <a:cubicBezTo>
                      <a:pt x="48" y="169"/>
                      <a:pt x="48" y="254"/>
                      <a:pt x="48" y="337"/>
                    </a:cubicBezTo>
                    <a:cubicBezTo>
                      <a:pt x="48" y="254"/>
                      <a:pt x="48" y="169"/>
                      <a:pt x="24" y="85"/>
                    </a:cubicBezTo>
                    <a:cubicBezTo>
                      <a:pt x="12" y="61"/>
                      <a:pt x="12" y="37"/>
                      <a:pt x="0" y="13"/>
                    </a:cubicBezTo>
                    <a:close/>
                    <a:moveTo>
                      <a:pt x="0" y="13"/>
                    </a:moveTo>
                    <a:lnTo>
                      <a:pt x="0" y="13"/>
                    </a:lnTo>
                    <a:lnTo>
                      <a:pt x="0" y="13"/>
                    </a:lnTo>
                    <a:close/>
                    <a:moveTo>
                      <a:pt x="0" y="1"/>
                    </a:moveTo>
                    <a:lnTo>
                      <a:pt x="0" y="13"/>
                    </a:lnTo>
                    <a:close/>
                  </a:path>
                </a:pathLst>
              </a:custGeom>
              <a:solidFill>
                <a:srgbClr val="E23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8"/>
              <p:cNvSpPr/>
              <p:nvPr/>
            </p:nvSpPr>
            <p:spPr>
              <a:xfrm>
                <a:off x="7440250" y="2496225"/>
                <a:ext cx="14150" cy="23150"/>
              </a:xfrm>
              <a:custGeom>
                <a:avLst/>
                <a:gdLst/>
                <a:ahLst/>
                <a:cxnLst/>
                <a:rect l="l" t="t" r="r" b="b"/>
                <a:pathLst>
                  <a:path w="566" h="926" extrusionOk="0">
                    <a:moveTo>
                      <a:pt x="277" y="0"/>
                    </a:moveTo>
                    <a:cubicBezTo>
                      <a:pt x="217" y="0"/>
                      <a:pt x="168" y="36"/>
                      <a:pt x="120" y="108"/>
                    </a:cubicBezTo>
                    <a:cubicBezTo>
                      <a:pt x="37" y="289"/>
                      <a:pt x="0" y="505"/>
                      <a:pt x="0" y="709"/>
                    </a:cubicBezTo>
                    <a:cubicBezTo>
                      <a:pt x="13" y="794"/>
                      <a:pt x="24" y="890"/>
                      <a:pt x="96" y="914"/>
                    </a:cubicBezTo>
                    <a:cubicBezTo>
                      <a:pt x="120" y="926"/>
                      <a:pt x="133" y="926"/>
                      <a:pt x="144" y="926"/>
                    </a:cubicBezTo>
                    <a:cubicBezTo>
                      <a:pt x="217" y="926"/>
                      <a:pt x="277" y="878"/>
                      <a:pt x="325" y="830"/>
                    </a:cubicBezTo>
                    <a:cubicBezTo>
                      <a:pt x="409" y="746"/>
                      <a:pt x="481" y="637"/>
                      <a:pt x="518" y="529"/>
                    </a:cubicBezTo>
                    <a:cubicBezTo>
                      <a:pt x="566" y="409"/>
                      <a:pt x="566" y="276"/>
                      <a:pt x="505" y="169"/>
                    </a:cubicBezTo>
                    <a:cubicBezTo>
                      <a:pt x="457" y="72"/>
                      <a:pt x="361" y="0"/>
                      <a:pt x="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8"/>
              <p:cNvSpPr/>
              <p:nvPr/>
            </p:nvSpPr>
            <p:spPr>
              <a:xfrm>
                <a:off x="7528650" y="2459650"/>
                <a:ext cx="60775" cy="53300"/>
              </a:xfrm>
              <a:custGeom>
                <a:avLst/>
                <a:gdLst/>
                <a:ahLst/>
                <a:cxnLst/>
                <a:rect l="l" t="t" r="r" b="b"/>
                <a:pathLst>
                  <a:path w="2431" h="2132" extrusionOk="0">
                    <a:moveTo>
                      <a:pt x="1323" y="1"/>
                    </a:moveTo>
                    <a:cubicBezTo>
                      <a:pt x="893" y="1"/>
                      <a:pt x="456" y="270"/>
                      <a:pt x="265" y="669"/>
                    </a:cubicBezTo>
                    <a:cubicBezTo>
                      <a:pt x="1" y="1199"/>
                      <a:pt x="265" y="1739"/>
                      <a:pt x="795" y="2004"/>
                    </a:cubicBezTo>
                    <a:cubicBezTo>
                      <a:pt x="971" y="2088"/>
                      <a:pt x="1155" y="2131"/>
                      <a:pt x="1330" y="2131"/>
                    </a:cubicBezTo>
                    <a:cubicBezTo>
                      <a:pt x="1681" y="2131"/>
                      <a:pt x="2002" y="1960"/>
                      <a:pt x="2178" y="1608"/>
                    </a:cubicBezTo>
                    <a:cubicBezTo>
                      <a:pt x="2431" y="1078"/>
                      <a:pt x="2262" y="356"/>
                      <a:pt x="1733" y="92"/>
                    </a:cubicBezTo>
                    <a:cubicBezTo>
                      <a:pt x="1603" y="30"/>
                      <a:pt x="1463" y="1"/>
                      <a:pt x="13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8"/>
              <p:cNvSpPr/>
              <p:nvPr/>
            </p:nvSpPr>
            <p:spPr>
              <a:xfrm>
                <a:off x="7539800" y="2464350"/>
                <a:ext cx="21675" cy="17150"/>
              </a:xfrm>
              <a:custGeom>
                <a:avLst/>
                <a:gdLst/>
                <a:ahLst/>
                <a:cxnLst/>
                <a:rect l="l" t="t" r="r" b="b"/>
                <a:pathLst>
                  <a:path w="867" h="686" extrusionOk="0">
                    <a:moveTo>
                      <a:pt x="661" y="0"/>
                    </a:moveTo>
                    <a:cubicBezTo>
                      <a:pt x="637" y="0"/>
                      <a:pt x="613" y="0"/>
                      <a:pt x="578" y="12"/>
                    </a:cubicBezTo>
                    <a:cubicBezTo>
                      <a:pt x="397" y="96"/>
                      <a:pt x="228" y="228"/>
                      <a:pt x="96" y="385"/>
                    </a:cubicBezTo>
                    <a:cubicBezTo>
                      <a:pt x="48" y="457"/>
                      <a:pt x="0" y="541"/>
                      <a:pt x="36" y="613"/>
                    </a:cubicBezTo>
                    <a:cubicBezTo>
                      <a:pt x="72" y="674"/>
                      <a:pt x="145" y="685"/>
                      <a:pt x="217" y="685"/>
                    </a:cubicBezTo>
                    <a:lnTo>
                      <a:pt x="265" y="685"/>
                    </a:lnTo>
                    <a:cubicBezTo>
                      <a:pt x="385" y="674"/>
                      <a:pt x="505" y="650"/>
                      <a:pt x="613" y="589"/>
                    </a:cubicBezTo>
                    <a:cubicBezTo>
                      <a:pt x="722" y="517"/>
                      <a:pt x="806" y="421"/>
                      <a:pt x="830" y="300"/>
                    </a:cubicBezTo>
                    <a:cubicBezTo>
                      <a:pt x="866" y="156"/>
                      <a:pt x="806" y="0"/>
                      <a:pt x="6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8"/>
              <p:cNvSpPr/>
              <p:nvPr/>
            </p:nvSpPr>
            <p:spPr>
              <a:xfrm>
                <a:off x="7583400" y="2508725"/>
                <a:ext cx="60750" cy="53375"/>
              </a:xfrm>
              <a:custGeom>
                <a:avLst/>
                <a:gdLst/>
                <a:ahLst/>
                <a:cxnLst/>
                <a:rect l="l" t="t" r="r" b="b"/>
                <a:pathLst>
                  <a:path w="2430" h="2135" extrusionOk="0">
                    <a:moveTo>
                      <a:pt x="1329" y="0"/>
                    </a:moveTo>
                    <a:cubicBezTo>
                      <a:pt x="897" y="0"/>
                      <a:pt x="457" y="275"/>
                      <a:pt x="265" y="667"/>
                    </a:cubicBezTo>
                    <a:cubicBezTo>
                      <a:pt x="0" y="1196"/>
                      <a:pt x="265" y="1749"/>
                      <a:pt x="794" y="2002"/>
                    </a:cubicBezTo>
                    <a:cubicBezTo>
                      <a:pt x="970" y="2090"/>
                      <a:pt x="1153" y="2135"/>
                      <a:pt x="1328" y="2135"/>
                    </a:cubicBezTo>
                    <a:cubicBezTo>
                      <a:pt x="1679" y="2135"/>
                      <a:pt x="1997" y="1958"/>
                      <a:pt x="2165" y="1605"/>
                    </a:cubicBezTo>
                    <a:cubicBezTo>
                      <a:pt x="2430" y="1076"/>
                      <a:pt x="2250" y="354"/>
                      <a:pt x="1732" y="89"/>
                    </a:cubicBezTo>
                    <a:cubicBezTo>
                      <a:pt x="1604" y="28"/>
                      <a:pt x="1467" y="0"/>
                      <a:pt x="1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8"/>
              <p:cNvSpPr/>
              <p:nvPr/>
            </p:nvSpPr>
            <p:spPr>
              <a:xfrm>
                <a:off x="7594525" y="2513350"/>
                <a:ext cx="21375" cy="17475"/>
              </a:xfrm>
              <a:custGeom>
                <a:avLst/>
                <a:gdLst/>
                <a:ahLst/>
                <a:cxnLst/>
                <a:rect l="l" t="t" r="r" b="b"/>
                <a:pathLst>
                  <a:path w="855" h="699" extrusionOk="0">
                    <a:moveTo>
                      <a:pt x="662" y="0"/>
                    </a:moveTo>
                    <a:cubicBezTo>
                      <a:pt x="638" y="0"/>
                      <a:pt x="602" y="0"/>
                      <a:pt x="578" y="13"/>
                    </a:cubicBezTo>
                    <a:cubicBezTo>
                      <a:pt x="386" y="97"/>
                      <a:pt x="217" y="241"/>
                      <a:pt x="97" y="398"/>
                    </a:cubicBezTo>
                    <a:cubicBezTo>
                      <a:pt x="49" y="458"/>
                      <a:pt x="1" y="542"/>
                      <a:pt x="36" y="614"/>
                    </a:cubicBezTo>
                    <a:cubicBezTo>
                      <a:pt x="60" y="674"/>
                      <a:pt x="145" y="698"/>
                      <a:pt x="217" y="698"/>
                    </a:cubicBezTo>
                    <a:lnTo>
                      <a:pt x="265" y="698"/>
                    </a:lnTo>
                    <a:cubicBezTo>
                      <a:pt x="386" y="687"/>
                      <a:pt x="506" y="650"/>
                      <a:pt x="614" y="590"/>
                    </a:cubicBezTo>
                    <a:cubicBezTo>
                      <a:pt x="710" y="530"/>
                      <a:pt x="795" y="422"/>
                      <a:pt x="830" y="302"/>
                    </a:cubicBezTo>
                    <a:cubicBezTo>
                      <a:pt x="854" y="157"/>
                      <a:pt x="795" y="0"/>
                      <a:pt x="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8"/>
              <p:cNvSpPr/>
              <p:nvPr/>
            </p:nvSpPr>
            <p:spPr>
              <a:xfrm>
                <a:off x="7592725" y="2620125"/>
                <a:ext cx="60775" cy="53250"/>
              </a:xfrm>
              <a:custGeom>
                <a:avLst/>
                <a:gdLst/>
                <a:ahLst/>
                <a:cxnLst/>
                <a:rect l="l" t="t" r="r" b="b"/>
                <a:pathLst>
                  <a:path w="2431" h="2130" extrusionOk="0">
                    <a:moveTo>
                      <a:pt x="1318" y="1"/>
                    </a:moveTo>
                    <a:cubicBezTo>
                      <a:pt x="889" y="1"/>
                      <a:pt x="455" y="276"/>
                      <a:pt x="265" y="674"/>
                    </a:cubicBezTo>
                    <a:cubicBezTo>
                      <a:pt x="0" y="1191"/>
                      <a:pt x="265" y="1744"/>
                      <a:pt x="794" y="1997"/>
                    </a:cubicBezTo>
                    <a:cubicBezTo>
                      <a:pt x="972" y="2086"/>
                      <a:pt x="1156" y="2130"/>
                      <a:pt x="1332" y="2130"/>
                    </a:cubicBezTo>
                    <a:cubicBezTo>
                      <a:pt x="1682" y="2130"/>
                      <a:pt x="2001" y="1956"/>
                      <a:pt x="2177" y="1612"/>
                    </a:cubicBezTo>
                    <a:cubicBezTo>
                      <a:pt x="2430" y="1083"/>
                      <a:pt x="2262" y="349"/>
                      <a:pt x="1733" y="97"/>
                    </a:cubicBezTo>
                    <a:cubicBezTo>
                      <a:pt x="1601" y="31"/>
                      <a:pt x="1460" y="1"/>
                      <a:pt x="13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8"/>
              <p:cNvSpPr/>
              <p:nvPr/>
            </p:nvSpPr>
            <p:spPr>
              <a:xfrm>
                <a:off x="7603850" y="2624625"/>
                <a:ext cx="21675" cy="17475"/>
              </a:xfrm>
              <a:custGeom>
                <a:avLst/>
                <a:gdLst/>
                <a:ahLst/>
                <a:cxnLst/>
                <a:rect l="l" t="t" r="r" b="b"/>
                <a:pathLst>
                  <a:path w="867" h="699" extrusionOk="0">
                    <a:moveTo>
                      <a:pt x="662" y="0"/>
                    </a:moveTo>
                    <a:cubicBezTo>
                      <a:pt x="638" y="0"/>
                      <a:pt x="614" y="13"/>
                      <a:pt x="577" y="24"/>
                    </a:cubicBezTo>
                    <a:cubicBezTo>
                      <a:pt x="398" y="97"/>
                      <a:pt x="229" y="241"/>
                      <a:pt x="96" y="398"/>
                    </a:cubicBezTo>
                    <a:cubicBezTo>
                      <a:pt x="48" y="457"/>
                      <a:pt x="0" y="542"/>
                      <a:pt x="37" y="614"/>
                    </a:cubicBezTo>
                    <a:cubicBezTo>
                      <a:pt x="72" y="686"/>
                      <a:pt x="144" y="698"/>
                      <a:pt x="217" y="698"/>
                    </a:cubicBezTo>
                    <a:lnTo>
                      <a:pt x="265" y="698"/>
                    </a:lnTo>
                    <a:cubicBezTo>
                      <a:pt x="385" y="686"/>
                      <a:pt x="505" y="662"/>
                      <a:pt x="614" y="590"/>
                    </a:cubicBezTo>
                    <a:cubicBezTo>
                      <a:pt x="722" y="530"/>
                      <a:pt x="807" y="433"/>
                      <a:pt x="831" y="313"/>
                    </a:cubicBezTo>
                    <a:cubicBezTo>
                      <a:pt x="866" y="169"/>
                      <a:pt x="807" y="0"/>
                      <a:pt x="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8"/>
              <p:cNvSpPr/>
              <p:nvPr/>
            </p:nvSpPr>
            <p:spPr>
              <a:xfrm>
                <a:off x="7430325" y="2619175"/>
                <a:ext cx="60775" cy="53175"/>
              </a:xfrm>
              <a:custGeom>
                <a:avLst/>
                <a:gdLst/>
                <a:ahLst/>
                <a:cxnLst/>
                <a:rect l="l" t="t" r="r" b="b"/>
                <a:pathLst>
                  <a:path w="2431" h="2127" extrusionOk="0">
                    <a:moveTo>
                      <a:pt x="1099" y="1"/>
                    </a:moveTo>
                    <a:cubicBezTo>
                      <a:pt x="944" y="1"/>
                      <a:pt x="791" y="35"/>
                      <a:pt x="650" y="111"/>
                    </a:cubicBezTo>
                    <a:cubicBezTo>
                      <a:pt x="132" y="399"/>
                      <a:pt x="1" y="1133"/>
                      <a:pt x="277" y="1638"/>
                    </a:cubicBezTo>
                    <a:cubicBezTo>
                      <a:pt x="461" y="1968"/>
                      <a:pt x="772" y="2127"/>
                      <a:pt x="1104" y="2127"/>
                    </a:cubicBezTo>
                    <a:cubicBezTo>
                      <a:pt x="1293" y="2127"/>
                      <a:pt x="1489" y="2075"/>
                      <a:pt x="1672" y="1975"/>
                    </a:cubicBezTo>
                    <a:cubicBezTo>
                      <a:pt x="2190" y="1686"/>
                      <a:pt x="2430" y="1133"/>
                      <a:pt x="2142" y="616"/>
                    </a:cubicBezTo>
                    <a:cubicBezTo>
                      <a:pt x="1940" y="248"/>
                      <a:pt x="1515" y="1"/>
                      <a:pt x="1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8"/>
              <p:cNvSpPr/>
              <p:nvPr/>
            </p:nvSpPr>
            <p:spPr>
              <a:xfrm>
                <a:off x="7437550" y="2634250"/>
                <a:ext cx="13550" cy="23475"/>
              </a:xfrm>
              <a:custGeom>
                <a:avLst/>
                <a:gdLst/>
                <a:ahLst/>
                <a:cxnLst/>
                <a:rect l="l" t="t" r="r" b="b"/>
                <a:pathLst>
                  <a:path w="542" h="939" extrusionOk="0">
                    <a:moveTo>
                      <a:pt x="204" y="0"/>
                    </a:moveTo>
                    <a:cubicBezTo>
                      <a:pt x="132" y="0"/>
                      <a:pt x="72" y="48"/>
                      <a:pt x="48" y="145"/>
                    </a:cubicBezTo>
                    <a:cubicBezTo>
                      <a:pt x="0" y="350"/>
                      <a:pt x="24" y="566"/>
                      <a:pt x="72" y="759"/>
                    </a:cubicBezTo>
                    <a:cubicBezTo>
                      <a:pt x="96" y="831"/>
                      <a:pt x="145" y="927"/>
                      <a:pt x="228" y="939"/>
                    </a:cubicBezTo>
                    <a:lnTo>
                      <a:pt x="241" y="939"/>
                    </a:lnTo>
                    <a:cubicBezTo>
                      <a:pt x="313" y="939"/>
                      <a:pt x="385" y="866"/>
                      <a:pt x="421" y="794"/>
                    </a:cubicBezTo>
                    <a:cubicBezTo>
                      <a:pt x="481" y="686"/>
                      <a:pt x="530" y="578"/>
                      <a:pt x="530" y="446"/>
                    </a:cubicBezTo>
                    <a:cubicBezTo>
                      <a:pt x="541" y="326"/>
                      <a:pt x="505" y="205"/>
                      <a:pt x="421" y="109"/>
                    </a:cubicBezTo>
                    <a:cubicBezTo>
                      <a:pt x="361" y="48"/>
                      <a:pt x="289" y="0"/>
                      <a:pt x="2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8"/>
              <p:cNvSpPr/>
              <p:nvPr/>
            </p:nvSpPr>
            <p:spPr>
              <a:xfrm>
                <a:off x="7687750" y="2532000"/>
                <a:ext cx="174450" cy="251150"/>
              </a:xfrm>
              <a:custGeom>
                <a:avLst/>
                <a:gdLst/>
                <a:ahLst/>
                <a:cxnLst/>
                <a:rect l="l" t="t" r="r" b="b"/>
                <a:pathLst>
                  <a:path w="6978" h="10046" extrusionOk="0">
                    <a:moveTo>
                      <a:pt x="5450" y="0"/>
                    </a:moveTo>
                    <a:cubicBezTo>
                      <a:pt x="5137" y="0"/>
                      <a:pt x="4800" y="96"/>
                      <a:pt x="4487" y="277"/>
                    </a:cubicBezTo>
                    <a:cubicBezTo>
                      <a:pt x="4043" y="554"/>
                      <a:pt x="3717" y="975"/>
                      <a:pt x="3453" y="1336"/>
                    </a:cubicBezTo>
                    <a:cubicBezTo>
                      <a:pt x="1757" y="3657"/>
                      <a:pt x="566" y="6376"/>
                      <a:pt x="1" y="9191"/>
                    </a:cubicBezTo>
                    <a:lnTo>
                      <a:pt x="698" y="9324"/>
                    </a:lnTo>
                    <a:cubicBezTo>
                      <a:pt x="1252" y="6616"/>
                      <a:pt x="2394" y="3994"/>
                      <a:pt x="4030" y="1757"/>
                    </a:cubicBezTo>
                    <a:cubicBezTo>
                      <a:pt x="4271" y="1432"/>
                      <a:pt x="4524" y="1095"/>
                      <a:pt x="4861" y="890"/>
                    </a:cubicBezTo>
                    <a:cubicBezTo>
                      <a:pt x="5053" y="783"/>
                      <a:pt x="5257" y="722"/>
                      <a:pt x="5450" y="722"/>
                    </a:cubicBezTo>
                    <a:cubicBezTo>
                      <a:pt x="5582" y="722"/>
                      <a:pt x="5690" y="746"/>
                      <a:pt x="5799" y="794"/>
                    </a:cubicBezTo>
                    <a:cubicBezTo>
                      <a:pt x="6112" y="975"/>
                      <a:pt x="6232" y="1408"/>
                      <a:pt x="6220" y="1745"/>
                    </a:cubicBezTo>
                    <a:cubicBezTo>
                      <a:pt x="6184" y="2166"/>
                      <a:pt x="5991" y="2563"/>
                      <a:pt x="5762" y="3008"/>
                    </a:cubicBezTo>
                    <a:cubicBezTo>
                      <a:pt x="4848" y="4788"/>
                      <a:pt x="3501" y="6400"/>
                      <a:pt x="2202" y="7964"/>
                    </a:cubicBezTo>
                    <a:cubicBezTo>
                      <a:pt x="1757" y="8493"/>
                      <a:pt x="1300" y="9046"/>
                      <a:pt x="867" y="9600"/>
                    </a:cubicBezTo>
                    <a:lnTo>
                      <a:pt x="1420" y="10045"/>
                    </a:lnTo>
                    <a:cubicBezTo>
                      <a:pt x="1853" y="9504"/>
                      <a:pt x="2310" y="8950"/>
                      <a:pt x="2755" y="8421"/>
                    </a:cubicBezTo>
                    <a:cubicBezTo>
                      <a:pt x="4078" y="6833"/>
                      <a:pt x="5450" y="5197"/>
                      <a:pt x="6400" y="3344"/>
                    </a:cubicBezTo>
                    <a:cubicBezTo>
                      <a:pt x="6653" y="2839"/>
                      <a:pt x="6893" y="2346"/>
                      <a:pt x="6930" y="1793"/>
                    </a:cubicBezTo>
                    <a:cubicBezTo>
                      <a:pt x="6978" y="1083"/>
                      <a:pt x="6665" y="446"/>
                      <a:pt x="6136" y="169"/>
                    </a:cubicBezTo>
                    <a:cubicBezTo>
                      <a:pt x="5931" y="48"/>
                      <a:pt x="5690" y="0"/>
                      <a:pt x="5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8"/>
              <p:cNvSpPr/>
              <p:nvPr/>
            </p:nvSpPr>
            <p:spPr>
              <a:xfrm>
                <a:off x="7129575" y="2707625"/>
                <a:ext cx="615950" cy="562325"/>
              </a:xfrm>
              <a:custGeom>
                <a:avLst/>
                <a:gdLst/>
                <a:ahLst/>
                <a:cxnLst/>
                <a:rect l="l" t="t" r="r" b="b"/>
                <a:pathLst>
                  <a:path w="24638" h="22493" extrusionOk="0">
                    <a:moveTo>
                      <a:pt x="11646" y="0"/>
                    </a:moveTo>
                    <a:lnTo>
                      <a:pt x="11742" y="8602"/>
                    </a:lnTo>
                    <a:cubicBezTo>
                      <a:pt x="11766" y="10562"/>
                      <a:pt x="10286" y="12235"/>
                      <a:pt x="8337" y="12415"/>
                    </a:cubicBezTo>
                    <a:cubicBezTo>
                      <a:pt x="6232" y="12620"/>
                      <a:pt x="3718" y="13305"/>
                      <a:pt x="2394" y="15374"/>
                    </a:cubicBezTo>
                    <a:cubicBezTo>
                      <a:pt x="1" y="19126"/>
                      <a:pt x="3277" y="22493"/>
                      <a:pt x="8126" y="22493"/>
                    </a:cubicBezTo>
                    <a:cubicBezTo>
                      <a:pt x="8345" y="22493"/>
                      <a:pt x="8568" y="22486"/>
                      <a:pt x="8794" y="22472"/>
                    </a:cubicBezTo>
                    <a:cubicBezTo>
                      <a:pt x="9673" y="22424"/>
                      <a:pt x="10611" y="22364"/>
                      <a:pt x="11573" y="22303"/>
                    </a:cubicBezTo>
                    <a:cubicBezTo>
                      <a:pt x="17311" y="21966"/>
                      <a:pt x="22051" y="17684"/>
                      <a:pt x="22953" y="11994"/>
                    </a:cubicBezTo>
                    <a:lnTo>
                      <a:pt x="24637" y="1360"/>
                    </a:lnTo>
                    <a:lnTo>
                      <a:pt x="116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8"/>
              <p:cNvSpPr/>
              <p:nvPr/>
            </p:nvSpPr>
            <p:spPr>
              <a:xfrm>
                <a:off x="7405350" y="2904900"/>
                <a:ext cx="323025" cy="102150"/>
              </a:xfrm>
              <a:custGeom>
                <a:avLst/>
                <a:gdLst/>
                <a:ahLst/>
                <a:cxnLst/>
                <a:rect l="l" t="t" r="r" b="b"/>
                <a:pathLst>
                  <a:path w="12921" h="4086" extrusionOk="0">
                    <a:moveTo>
                      <a:pt x="1" y="1"/>
                    </a:moveTo>
                    <a:lnTo>
                      <a:pt x="121" y="1709"/>
                    </a:lnTo>
                    <a:cubicBezTo>
                      <a:pt x="3414" y="3278"/>
                      <a:pt x="7070" y="4085"/>
                      <a:pt x="10716" y="4085"/>
                    </a:cubicBezTo>
                    <a:cubicBezTo>
                      <a:pt x="11320" y="4085"/>
                      <a:pt x="11923" y="4063"/>
                      <a:pt x="12524" y="4019"/>
                    </a:cubicBezTo>
                    <a:lnTo>
                      <a:pt x="12920" y="928"/>
                    </a:lnTo>
                    <a:lnTo>
                      <a:pt x="12920" y="928"/>
                    </a:lnTo>
                    <a:cubicBezTo>
                      <a:pt x="11751" y="1124"/>
                      <a:pt x="10521" y="1210"/>
                      <a:pt x="9265" y="1210"/>
                    </a:cubicBezTo>
                    <a:cubicBezTo>
                      <a:pt x="6142" y="1210"/>
                      <a:pt x="2866" y="67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8"/>
              <p:cNvSpPr/>
              <p:nvPr/>
            </p:nvSpPr>
            <p:spPr>
              <a:xfrm>
                <a:off x="7129575" y="3027925"/>
                <a:ext cx="226800" cy="242025"/>
              </a:xfrm>
              <a:custGeom>
                <a:avLst/>
                <a:gdLst/>
                <a:ahLst/>
                <a:cxnLst/>
                <a:rect l="l" t="t" r="r" b="b"/>
                <a:pathLst>
                  <a:path w="9072" h="9681" extrusionOk="0">
                    <a:moveTo>
                      <a:pt x="6148" y="0"/>
                    </a:moveTo>
                    <a:cubicBezTo>
                      <a:pt x="4680" y="421"/>
                      <a:pt x="3273" y="1191"/>
                      <a:pt x="2394" y="2562"/>
                    </a:cubicBezTo>
                    <a:cubicBezTo>
                      <a:pt x="1" y="6314"/>
                      <a:pt x="3277" y="9681"/>
                      <a:pt x="8126" y="9681"/>
                    </a:cubicBezTo>
                    <a:cubicBezTo>
                      <a:pt x="8345" y="9681"/>
                      <a:pt x="8568" y="9674"/>
                      <a:pt x="8794" y="9660"/>
                    </a:cubicBezTo>
                    <a:cubicBezTo>
                      <a:pt x="8855" y="9660"/>
                      <a:pt x="8914" y="9660"/>
                      <a:pt x="8975" y="9648"/>
                    </a:cubicBezTo>
                    <a:cubicBezTo>
                      <a:pt x="9071" y="7831"/>
                      <a:pt x="8855" y="5991"/>
                      <a:pt x="8301" y="4246"/>
                    </a:cubicBezTo>
                    <a:cubicBezTo>
                      <a:pt x="7832" y="2803"/>
                      <a:pt x="7147" y="1431"/>
                      <a:pt x="6280" y="180"/>
                    </a:cubicBezTo>
                    <a:cubicBezTo>
                      <a:pt x="6232" y="132"/>
                      <a:pt x="6196" y="60"/>
                      <a:pt x="6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8"/>
              <p:cNvSpPr/>
              <p:nvPr/>
            </p:nvSpPr>
            <p:spPr>
              <a:xfrm>
                <a:off x="7386500" y="2682950"/>
                <a:ext cx="398125" cy="240750"/>
              </a:xfrm>
              <a:custGeom>
                <a:avLst/>
                <a:gdLst/>
                <a:ahLst/>
                <a:cxnLst/>
                <a:rect l="l" t="t" r="r" b="b"/>
                <a:pathLst>
                  <a:path w="15925" h="9630" extrusionOk="0">
                    <a:moveTo>
                      <a:pt x="1416" y="0"/>
                    </a:moveTo>
                    <a:cubicBezTo>
                      <a:pt x="745" y="0"/>
                      <a:pt x="175" y="544"/>
                      <a:pt x="153" y="1241"/>
                    </a:cubicBezTo>
                    <a:lnTo>
                      <a:pt x="9" y="7328"/>
                    </a:lnTo>
                    <a:cubicBezTo>
                      <a:pt x="0" y="7842"/>
                      <a:pt x="423" y="8212"/>
                      <a:pt x="877" y="8212"/>
                    </a:cubicBezTo>
                    <a:cubicBezTo>
                      <a:pt x="1038" y="8212"/>
                      <a:pt x="1204" y="8165"/>
                      <a:pt x="1356" y="8061"/>
                    </a:cubicBezTo>
                    <a:cubicBezTo>
                      <a:pt x="2066" y="7592"/>
                      <a:pt x="2644" y="6943"/>
                      <a:pt x="3438" y="6389"/>
                    </a:cubicBezTo>
                    <a:cubicBezTo>
                      <a:pt x="3750" y="6173"/>
                      <a:pt x="4123" y="6040"/>
                      <a:pt x="4496" y="6040"/>
                    </a:cubicBezTo>
                    <a:cubicBezTo>
                      <a:pt x="6192" y="6064"/>
                      <a:pt x="6144" y="8350"/>
                      <a:pt x="7455" y="8891"/>
                    </a:cubicBezTo>
                    <a:cubicBezTo>
                      <a:pt x="7632" y="8963"/>
                      <a:pt x="7814" y="8994"/>
                      <a:pt x="7998" y="8994"/>
                    </a:cubicBezTo>
                    <a:cubicBezTo>
                      <a:pt x="8615" y="8994"/>
                      <a:pt x="9254" y="8642"/>
                      <a:pt x="9801" y="8290"/>
                    </a:cubicBezTo>
                    <a:cubicBezTo>
                      <a:pt x="10345" y="7942"/>
                      <a:pt x="10984" y="7581"/>
                      <a:pt x="11610" y="7581"/>
                    </a:cubicBezTo>
                    <a:cubicBezTo>
                      <a:pt x="11787" y="7581"/>
                      <a:pt x="11962" y="7610"/>
                      <a:pt x="12134" y="7676"/>
                    </a:cubicBezTo>
                    <a:cubicBezTo>
                      <a:pt x="13001" y="8001"/>
                      <a:pt x="13326" y="9119"/>
                      <a:pt x="14131" y="9589"/>
                    </a:cubicBezTo>
                    <a:cubicBezTo>
                      <a:pt x="14180" y="9617"/>
                      <a:pt x="14234" y="9629"/>
                      <a:pt x="14286" y="9629"/>
                    </a:cubicBezTo>
                    <a:cubicBezTo>
                      <a:pt x="14440" y="9629"/>
                      <a:pt x="14589" y="9521"/>
                      <a:pt x="14625" y="9360"/>
                    </a:cubicBezTo>
                    <a:lnTo>
                      <a:pt x="15791" y="3358"/>
                    </a:lnTo>
                    <a:cubicBezTo>
                      <a:pt x="15924" y="2636"/>
                      <a:pt x="15443" y="1950"/>
                      <a:pt x="14721" y="1854"/>
                    </a:cubicBezTo>
                    <a:lnTo>
                      <a:pt x="1597" y="14"/>
                    </a:lnTo>
                    <a:cubicBezTo>
                      <a:pt x="1536" y="5"/>
                      <a:pt x="1475" y="0"/>
                      <a:pt x="1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8"/>
              <p:cNvSpPr/>
              <p:nvPr/>
            </p:nvSpPr>
            <p:spPr>
              <a:xfrm>
                <a:off x="7413775" y="2715750"/>
                <a:ext cx="64975" cy="99275"/>
              </a:xfrm>
              <a:custGeom>
                <a:avLst/>
                <a:gdLst/>
                <a:ahLst/>
                <a:cxnLst/>
                <a:rect l="l" t="t" r="r" b="b"/>
                <a:pathLst>
                  <a:path w="2599" h="3971" extrusionOk="0">
                    <a:moveTo>
                      <a:pt x="1372" y="1"/>
                    </a:moveTo>
                    <a:lnTo>
                      <a:pt x="482" y="1492"/>
                    </a:lnTo>
                    <a:lnTo>
                      <a:pt x="818" y="1504"/>
                    </a:lnTo>
                    <a:lnTo>
                      <a:pt x="193" y="2370"/>
                    </a:lnTo>
                    <a:lnTo>
                      <a:pt x="482" y="2383"/>
                    </a:lnTo>
                    <a:lnTo>
                      <a:pt x="0" y="3273"/>
                    </a:lnTo>
                    <a:lnTo>
                      <a:pt x="1096" y="3308"/>
                    </a:lnTo>
                    <a:lnTo>
                      <a:pt x="1144" y="3958"/>
                    </a:lnTo>
                    <a:lnTo>
                      <a:pt x="1420" y="3971"/>
                    </a:lnTo>
                    <a:lnTo>
                      <a:pt x="1505" y="3332"/>
                    </a:lnTo>
                    <a:lnTo>
                      <a:pt x="2599" y="3369"/>
                    </a:lnTo>
                    <a:lnTo>
                      <a:pt x="2082" y="2394"/>
                    </a:lnTo>
                    <a:lnTo>
                      <a:pt x="2430" y="2407"/>
                    </a:lnTo>
                    <a:lnTo>
                      <a:pt x="1865" y="1516"/>
                    </a:lnTo>
                    <a:lnTo>
                      <a:pt x="2190" y="1528"/>
                    </a:lnTo>
                    <a:lnTo>
                      <a:pt x="13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8"/>
              <p:cNvSpPr/>
              <p:nvPr/>
            </p:nvSpPr>
            <p:spPr>
              <a:xfrm>
                <a:off x="7550625" y="2740100"/>
                <a:ext cx="64075" cy="96575"/>
              </a:xfrm>
              <a:custGeom>
                <a:avLst/>
                <a:gdLst/>
                <a:ahLst/>
                <a:cxnLst/>
                <a:rect l="l" t="t" r="r" b="b"/>
                <a:pathLst>
                  <a:path w="2563" h="3863" extrusionOk="0">
                    <a:moveTo>
                      <a:pt x="2093" y="1"/>
                    </a:moveTo>
                    <a:lnTo>
                      <a:pt x="878" y="1240"/>
                    </a:lnTo>
                    <a:lnTo>
                      <a:pt x="1203" y="1324"/>
                    </a:lnTo>
                    <a:lnTo>
                      <a:pt x="397" y="2022"/>
                    </a:lnTo>
                    <a:lnTo>
                      <a:pt x="674" y="2094"/>
                    </a:lnTo>
                    <a:lnTo>
                      <a:pt x="0" y="2852"/>
                    </a:lnTo>
                    <a:lnTo>
                      <a:pt x="1059" y="3152"/>
                    </a:lnTo>
                    <a:lnTo>
                      <a:pt x="950" y="3778"/>
                    </a:lnTo>
                    <a:lnTo>
                      <a:pt x="1215" y="3863"/>
                    </a:lnTo>
                    <a:lnTo>
                      <a:pt x="1444" y="3261"/>
                    </a:lnTo>
                    <a:lnTo>
                      <a:pt x="2502" y="3550"/>
                    </a:lnTo>
                    <a:lnTo>
                      <a:pt x="2238" y="2479"/>
                    </a:lnTo>
                    <a:lnTo>
                      <a:pt x="2562" y="2575"/>
                    </a:lnTo>
                    <a:lnTo>
                      <a:pt x="2214" y="1589"/>
                    </a:lnTo>
                    <a:lnTo>
                      <a:pt x="2527" y="1673"/>
                    </a:lnTo>
                    <a:lnTo>
                      <a:pt x="20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8"/>
              <p:cNvSpPr/>
              <p:nvPr/>
            </p:nvSpPr>
            <p:spPr>
              <a:xfrm>
                <a:off x="7685650" y="2746125"/>
                <a:ext cx="64675" cy="98650"/>
              </a:xfrm>
              <a:custGeom>
                <a:avLst/>
                <a:gdLst/>
                <a:ahLst/>
                <a:cxnLst/>
                <a:rect l="l" t="t" r="r" b="b"/>
                <a:pathLst>
                  <a:path w="2587" h="3946" extrusionOk="0">
                    <a:moveTo>
                      <a:pt x="1612" y="0"/>
                    </a:moveTo>
                    <a:lnTo>
                      <a:pt x="614" y="1420"/>
                    </a:lnTo>
                    <a:lnTo>
                      <a:pt x="951" y="1456"/>
                    </a:lnTo>
                    <a:lnTo>
                      <a:pt x="253" y="2274"/>
                    </a:lnTo>
                    <a:lnTo>
                      <a:pt x="542" y="2298"/>
                    </a:lnTo>
                    <a:lnTo>
                      <a:pt x="0" y="3165"/>
                    </a:lnTo>
                    <a:lnTo>
                      <a:pt x="1095" y="3272"/>
                    </a:lnTo>
                    <a:lnTo>
                      <a:pt x="1083" y="3922"/>
                    </a:lnTo>
                    <a:lnTo>
                      <a:pt x="1371" y="3946"/>
                    </a:lnTo>
                    <a:lnTo>
                      <a:pt x="1492" y="3320"/>
                    </a:lnTo>
                    <a:lnTo>
                      <a:pt x="2587" y="3441"/>
                    </a:lnTo>
                    <a:lnTo>
                      <a:pt x="2587" y="3441"/>
                    </a:lnTo>
                    <a:lnTo>
                      <a:pt x="2154" y="2430"/>
                    </a:lnTo>
                    <a:lnTo>
                      <a:pt x="2491" y="2467"/>
                    </a:lnTo>
                    <a:lnTo>
                      <a:pt x="1985" y="1540"/>
                    </a:lnTo>
                    <a:lnTo>
                      <a:pt x="2310" y="1577"/>
                    </a:lnTo>
                    <a:lnTo>
                      <a:pt x="16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8"/>
              <p:cNvSpPr/>
              <p:nvPr/>
            </p:nvSpPr>
            <p:spPr>
              <a:xfrm>
                <a:off x="7504300" y="2758525"/>
                <a:ext cx="28900" cy="25450"/>
              </a:xfrm>
              <a:custGeom>
                <a:avLst/>
                <a:gdLst/>
                <a:ahLst/>
                <a:cxnLst/>
                <a:rect l="l" t="t" r="r" b="b"/>
                <a:pathLst>
                  <a:path w="1156" h="1018" extrusionOk="0">
                    <a:moveTo>
                      <a:pt x="584" y="1"/>
                    </a:moveTo>
                    <a:cubicBezTo>
                      <a:pt x="378" y="1"/>
                      <a:pt x="183" y="119"/>
                      <a:pt x="109" y="322"/>
                    </a:cubicBezTo>
                    <a:cubicBezTo>
                      <a:pt x="1" y="587"/>
                      <a:pt x="133" y="876"/>
                      <a:pt x="386" y="984"/>
                    </a:cubicBezTo>
                    <a:cubicBezTo>
                      <a:pt x="447" y="1007"/>
                      <a:pt x="510" y="1017"/>
                      <a:pt x="572" y="1017"/>
                    </a:cubicBezTo>
                    <a:cubicBezTo>
                      <a:pt x="778" y="1017"/>
                      <a:pt x="973" y="899"/>
                      <a:pt x="1047" y="696"/>
                    </a:cubicBezTo>
                    <a:cubicBezTo>
                      <a:pt x="1156" y="443"/>
                      <a:pt x="1023" y="142"/>
                      <a:pt x="771" y="34"/>
                    </a:cubicBezTo>
                    <a:cubicBezTo>
                      <a:pt x="709" y="11"/>
                      <a:pt x="646" y="1"/>
                      <a:pt x="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8"/>
              <p:cNvSpPr/>
              <p:nvPr/>
            </p:nvSpPr>
            <p:spPr>
              <a:xfrm>
                <a:off x="7637225" y="2777475"/>
                <a:ext cx="28900" cy="25425"/>
              </a:xfrm>
              <a:custGeom>
                <a:avLst/>
                <a:gdLst/>
                <a:ahLst/>
                <a:cxnLst/>
                <a:rect l="l" t="t" r="r" b="b"/>
                <a:pathLst>
                  <a:path w="1156" h="1017" extrusionOk="0">
                    <a:moveTo>
                      <a:pt x="586" y="1"/>
                    </a:moveTo>
                    <a:cubicBezTo>
                      <a:pt x="382" y="1"/>
                      <a:pt x="192" y="119"/>
                      <a:pt x="109" y="323"/>
                    </a:cubicBezTo>
                    <a:cubicBezTo>
                      <a:pt x="1" y="587"/>
                      <a:pt x="133" y="876"/>
                      <a:pt x="397" y="984"/>
                    </a:cubicBezTo>
                    <a:cubicBezTo>
                      <a:pt x="456" y="1006"/>
                      <a:pt x="517" y="1017"/>
                      <a:pt x="577" y="1017"/>
                    </a:cubicBezTo>
                    <a:cubicBezTo>
                      <a:pt x="778" y="1017"/>
                      <a:pt x="973" y="899"/>
                      <a:pt x="1047" y="695"/>
                    </a:cubicBezTo>
                    <a:cubicBezTo>
                      <a:pt x="1156" y="443"/>
                      <a:pt x="1023" y="142"/>
                      <a:pt x="771" y="34"/>
                    </a:cubicBezTo>
                    <a:cubicBezTo>
                      <a:pt x="710" y="12"/>
                      <a:pt x="647"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8"/>
              <p:cNvSpPr/>
              <p:nvPr/>
            </p:nvSpPr>
            <p:spPr>
              <a:xfrm>
                <a:off x="7444150" y="2937100"/>
                <a:ext cx="2125" cy="1825"/>
              </a:xfrm>
              <a:custGeom>
                <a:avLst/>
                <a:gdLst/>
                <a:ahLst/>
                <a:cxnLst/>
                <a:rect l="l" t="t" r="r" b="b"/>
                <a:pathLst>
                  <a:path w="85" h="73" extrusionOk="0">
                    <a:moveTo>
                      <a:pt x="49" y="1"/>
                    </a:moveTo>
                    <a:cubicBezTo>
                      <a:pt x="1" y="1"/>
                      <a:pt x="1" y="73"/>
                      <a:pt x="49" y="73"/>
                    </a:cubicBezTo>
                    <a:cubicBezTo>
                      <a:pt x="85" y="73"/>
                      <a:pt x="85" y="1"/>
                      <a:pt x="49"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8"/>
              <p:cNvSpPr/>
              <p:nvPr/>
            </p:nvSpPr>
            <p:spPr>
              <a:xfrm>
                <a:off x="7489550" y="2949725"/>
                <a:ext cx="2150" cy="1825"/>
              </a:xfrm>
              <a:custGeom>
                <a:avLst/>
                <a:gdLst/>
                <a:ahLst/>
                <a:cxnLst/>
                <a:rect l="l" t="t" r="r" b="b"/>
                <a:pathLst>
                  <a:path w="86" h="73" extrusionOk="0">
                    <a:moveTo>
                      <a:pt x="49" y="1"/>
                    </a:moveTo>
                    <a:cubicBezTo>
                      <a:pt x="1" y="1"/>
                      <a:pt x="1" y="73"/>
                      <a:pt x="49" y="73"/>
                    </a:cubicBezTo>
                    <a:cubicBezTo>
                      <a:pt x="86" y="73"/>
                      <a:pt x="86" y="1"/>
                      <a:pt x="49"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8"/>
              <p:cNvSpPr/>
              <p:nvPr/>
            </p:nvSpPr>
            <p:spPr>
              <a:xfrm>
                <a:off x="7538875" y="2960550"/>
                <a:ext cx="2150" cy="1825"/>
              </a:xfrm>
              <a:custGeom>
                <a:avLst/>
                <a:gdLst/>
                <a:ahLst/>
                <a:cxnLst/>
                <a:rect l="l" t="t" r="r" b="b"/>
                <a:pathLst>
                  <a:path w="86" h="73" extrusionOk="0">
                    <a:moveTo>
                      <a:pt x="49" y="1"/>
                    </a:moveTo>
                    <a:cubicBezTo>
                      <a:pt x="1" y="1"/>
                      <a:pt x="1" y="73"/>
                      <a:pt x="49" y="73"/>
                    </a:cubicBezTo>
                    <a:cubicBezTo>
                      <a:pt x="85" y="73"/>
                      <a:pt x="85" y="1"/>
                      <a:pt x="49"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8"/>
              <p:cNvSpPr/>
              <p:nvPr/>
            </p:nvSpPr>
            <p:spPr>
              <a:xfrm>
                <a:off x="7590325" y="2968075"/>
                <a:ext cx="2100" cy="1825"/>
              </a:xfrm>
              <a:custGeom>
                <a:avLst/>
                <a:gdLst/>
                <a:ahLst/>
                <a:cxnLst/>
                <a:rect l="l" t="t" r="r" b="b"/>
                <a:pathLst>
                  <a:path w="84" h="73" extrusionOk="0">
                    <a:moveTo>
                      <a:pt x="36" y="0"/>
                    </a:moveTo>
                    <a:cubicBezTo>
                      <a:pt x="0" y="0"/>
                      <a:pt x="0" y="72"/>
                      <a:pt x="36" y="72"/>
                    </a:cubicBezTo>
                    <a:cubicBezTo>
                      <a:pt x="84" y="72"/>
                      <a:pt x="84" y="0"/>
                      <a:pt x="36" y="0"/>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8"/>
              <p:cNvSpPr/>
              <p:nvPr/>
            </p:nvSpPr>
            <p:spPr>
              <a:xfrm>
                <a:off x="7639925" y="2971075"/>
                <a:ext cx="2150" cy="1825"/>
              </a:xfrm>
              <a:custGeom>
                <a:avLst/>
                <a:gdLst/>
                <a:ahLst/>
                <a:cxnLst/>
                <a:rect l="l" t="t" r="r" b="b"/>
                <a:pathLst>
                  <a:path w="86" h="73" extrusionOk="0">
                    <a:moveTo>
                      <a:pt x="49" y="0"/>
                    </a:moveTo>
                    <a:cubicBezTo>
                      <a:pt x="1" y="0"/>
                      <a:pt x="1" y="73"/>
                      <a:pt x="49" y="73"/>
                    </a:cubicBezTo>
                    <a:cubicBezTo>
                      <a:pt x="85" y="73"/>
                      <a:pt x="85" y="0"/>
                      <a:pt x="49" y="0"/>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8"/>
              <p:cNvSpPr/>
              <p:nvPr/>
            </p:nvSpPr>
            <p:spPr>
              <a:xfrm>
                <a:off x="7687150" y="2973475"/>
                <a:ext cx="2125" cy="1825"/>
              </a:xfrm>
              <a:custGeom>
                <a:avLst/>
                <a:gdLst/>
                <a:ahLst/>
                <a:cxnLst/>
                <a:rect l="l" t="t" r="r" b="b"/>
                <a:pathLst>
                  <a:path w="85" h="73" extrusionOk="0">
                    <a:moveTo>
                      <a:pt x="36" y="1"/>
                    </a:moveTo>
                    <a:cubicBezTo>
                      <a:pt x="1" y="1"/>
                      <a:pt x="1" y="73"/>
                      <a:pt x="36" y="73"/>
                    </a:cubicBezTo>
                    <a:cubicBezTo>
                      <a:pt x="84" y="73"/>
                      <a:pt x="84" y="1"/>
                      <a:pt x="36"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8"/>
              <p:cNvSpPr/>
              <p:nvPr/>
            </p:nvSpPr>
            <p:spPr>
              <a:xfrm>
                <a:off x="7371975" y="3027925"/>
                <a:ext cx="142275" cy="136250"/>
              </a:xfrm>
              <a:custGeom>
                <a:avLst/>
                <a:gdLst/>
                <a:ahLst/>
                <a:cxnLst/>
                <a:rect l="l" t="t" r="r" b="b"/>
                <a:pathLst>
                  <a:path w="5691" h="5450" extrusionOk="0">
                    <a:moveTo>
                      <a:pt x="2912" y="0"/>
                    </a:moveTo>
                    <a:lnTo>
                      <a:pt x="1974" y="1744"/>
                    </a:lnTo>
                    <a:lnTo>
                      <a:pt x="1" y="1973"/>
                    </a:lnTo>
                    <a:lnTo>
                      <a:pt x="1384" y="3404"/>
                    </a:lnTo>
                    <a:lnTo>
                      <a:pt x="999" y="5353"/>
                    </a:lnTo>
                    <a:lnTo>
                      <a:pt x="2779" y="4475"/>
                    </a:lnTo>
                    <a:lnTo>
                      <a:pt x="4511" y="5449"/>
                    </a:lnTo>
                    <a:lnTo>
                      <a:pt x="4235" y="3489"/>
                    </a:lnTo>
                    <a:lnTo>
                      <a:pt x="5690" y="2142"/>
                    </a:lnTo>
                    <a:lnTo>
                      <a:pt x="3730" y="1805"/>
                    </a:lnTo>
                    <a:lnTo>
                      <a:pt x="29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8"/>
              <p:cNvSpPr/>
              <p:nvPr/>
            </p:nvSpPr>
            <p:spPr>
              <a:xfrm>
                <a:off x="7532275" y="3011675"/>
                <a:ext cx="170225" cy="224675"/>
              </a:xfrm>
              <a:custGeom>
                <a:avLst/>
                <a:gdLst/>
                <a:ahLst/>
                <a:cxnLst/>
                <a:rect l="l" t="t" r="r" b="b"/>
                <a:pathLst>
                  <a:path w="6809" h="8987" extrusionOk="0">
                    <a:moveTo>
                      <a:pt x="6809" y="1"/>
                    </a:moveTo>
                    <a:cubicBezTo>
                      <a:pt x="4921" y="554"/>
                      <a:pt x="2983" y="2057"/>
                      <a:pt x="2033" y="3225"/>
                    </a:cubicBezTo>
                    <a:cubicBezTo>
                      <a:pt x="722" y="4837"/>
                      <a:pt x="13" y="6906"/>
                      <a:pt x="0" y="8986"/>
                    </a:cubicBezTo>
                    <a:cubicBezTo>
                      <a:pt x="3513" y="7315"/>
                      <a:pt x="6124" y="4006"/>
                      <a:pt x="68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6" name="Google Shape;506;p38"/>
          <p:cNvGrpSpPr/>
          <p:nvPr/>
        </p:nvGrpSpPr>
        <p:grpSpPr>
          <a:xfrm>
            <a:off x="382628" y="4255587"/>
            <a:ext cx="732966" cy="451171"/>
            <a:chOff x="6183313" y="3610575"/>
            <a:chExt cx="819323" cy="504327"/>
          </a:xfrm>
        </p:grpSpPr>
        <p:sp>
          <p:nvSpPr>
            <p:cNvPr id="507" name="Google Shape;507;p38"/>
            <p:cNvSpPr/>
            <p:nvPr/>
          </p:nvSpPr>
          <p:spPr>
            <a:xfrm>
              <a:off x="6183325" y="3610670"/>
              <a:ext cx="819310" cy="504221"/>
            </a:xfrm>
            <a:custGeom>
              <a:avLst/>
              <a:gdLst/>
              <a:ahLst/>
              <a:cxnLst/>
              <a:rect l="l" t="t" r="r" b="b"/>
              <a:pathLst>
                <a:path w="22929" h="14111" extrusionOk="0">
                  <a:moveTo>
                    <a:pt x="13114" y="0"/>
                  </a:moveTo>
                  <a:cubicBezTo>
                    <a:pt x="9407" y="0"/>
                    <a:pt x="4633" y="4141"/>
                    <a:pt x="2514" y="6291"/>
                  </a:cubicBezTo>
                  <a:cubicBezTo>
                    <a:pt x="2286" y="6182"/>
                    <a:pt x="2021" y="6110"/>
                    <a:pt x="1744" y="6110"/>
                  </a:cubicBezTo>
                  <a:cubicBezTo>
                    <a:pt x="782" y="6110"/>
                    <a:pt x="0" y="6880"/>
                    <a:pt x="0" y="7831"/>
                  </a:cubicBezTo>
                  <a:cubicBezTo>
                    <a:pt x="0" y="8793"/>
                    <a:pt x="782" y="9563"/>
                    <a:pt x="1744" y="9563"/>
                  </a:cubicBezTo>
                  <a:cubicBezTo>
                    <a:pt x="2695" y="9563"/>
                    <a:pt x="3476" y="8805"/>
                    <a:pt x="3489" y="7855"/>
                  </a:cubicBezTo>
                  <a:cubicBezTo>
                    <a:pt x="4848" y="7999"/>
                    <a:pt x="6556" y="8227"/>
                    <a:pt x="7542" y="8853"/>
                  </a:cubicBezTo>
                  <a:cubicBezTo>
                    <a:pt x="8012" y="9154"/>
                    <a:pt x="7542" y="9791"/>
                    <a:pt x="7687" y="10261"/>
                  </a:cubicBezTo>
                  <a:cubicBezTo>
                    <a:pt x="7422" y="10465"/>
                    <a:pt x="7254" y="10777"/>
                    <a:pt x="7254" y="11138"/>
                  </a:cubicBezTo>
                  <a:lnTo>
                    <a:pt x="7254" y="13003"/>
                  </a:lnTo>
                  <a:cubicBezTo>
                    <a:pt x="7254" y="13616"/>
                    <a:pt x="7747" y="14110"/>
                    <a:pt x="8360" y="14110"/>
                  </a:cubicBezTo>
                  <a:lnTo>
                    <a:pt x="21822" y="14110"/>
                  </a:lnTo>
                  <a:cubicBezTo>
                    <a:pt x="22435" y="14110"/>
                    <a:pt x="22929" y="13616"/>
                    <a:pt x="22929" y="13003"/>
                  </a:cubicBezTo>
                  <a:lnTo>
                    <a:pt x="22929" y="11138"/>
                  </a:lnTo>
                  <a:cubicBezTo>
                    <a:pt x="22929" y="10525"/>
                    <a:pt x="22435" y="10032"/>
                    <a:pt x="21822" y="10032"/>
                  </a:cubicBezTo>
                  <a:lnTo>
                    <a:pt x="21702" y="10032"/>
                  </a:lnTo>
                  <a:cubicBezTo>
                    <a:pt x="21015" y="7987"/>
                    <a:pt x="18863" y="2489"/>
                    <a:pt x="15001" y="444"/>
                  </a:cubicBezTo>
                  <a:cubicBezTo>
                    <a:pt x="14421" y="136"/>
                    <a:pt x="13785" y="0"/>
                    <a:pt x="13114" y="0"/>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 name="Google Shape;508;p38"/>
            <p:cNvGrpSpPr/>
            <p:nvPr/>
          </p:nvGrpSpPr>
          <p:grpSpPr>
            <a:xfrm>
              <a:off x="6183313" y="3610575"/>
              <a:ext cx="819319" cy="504327"/>
              <a:chOff x="7086225" y="3610575"/>
              <a:chExt cx="819319" cy="504327"/>
            </a:xfrm>
          </p:grpSpPr>
          <p:sp>
            <p:nvSpPr>
              <p:cNvPr id="509" name="Google Shape;509;p38"/>
              <p:cNvSpPr/>
              <p:nvPr/>
            </p:nvSpPr>
            <p:spPr>
              <a:xfrm>
                <a:off x="7133080" y="3610575"/>
                <a:ext cx="737213" cy="410015"/>
              </a:xfrm>
              <a:custGeom>
                <a:avLst/>
                <a:gdLst/>
                <a:ahLst/>
                <a:cxnLst/>
                <a:rect l="l" t="t" r="r" b="b"/>
                <a:pathLst>
                  <a:path w="20643" h="11481" extrusionOk="0">
                    <a:moveTo>
                      <a:pt x="11817" y="0"/>
                    </a:moveTo>
                    <a:cubicBezTo>
                      <a:pt x="6953" y="0"/>
                      <a:pt x="247" y="7139"/>
                      <a:pt x="120" y="7541"/>
                    </a:cubicBezTo>
                    <a:cubicBezTo>
                      <a:pt x="0" y="7890"/>
                      <a:pt x="4379" y="7685"/>
                      <a:pt x="6243" y="8864"/>
                    </a:cubicBezTo>
                    <a:cubicBezTo>
                      <a:pt x="6713" y="9165"/>
                      <a:pt x="6219" y="9826"/>
                      <a:pt x="6387" y="10296"/>
                    </a:cubicBezTo>
                    <a:cubicBezTo>
                      <a:pt x="6709" y="11205"/>
                      <a:pt x="8984" y="11480"/>
                      <a:pt x="11626" y="11480"/>
                    </a:cubicBezTo>
                    <a:cubicBezTo>
                      <a:pt x="15699" y="11480"/>
                      <a:pt x="20643" y="10825"/>
                      <a:pt x="20643" y="10825"/>
                    </a:cubicBezTo>
                    <a:cubicBezTo>
                      <a:pt x="20643" y="10825"/>
                      <a:pt x="18477" y="2982"/>
                      <a:pt x="13701" y="443"/>
                    </a:cubicBezTo>
                    <a:cubicBezTo>
                      <a:pt x="13123" y="136"/>
                      <a:pt x="12488" y="0"/>
                      <a:pt x="11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8"/>
              <p:cNvSpPr/>
              <p:nvPr/>
            </p:nvSpPr>
            <p:spPr>
              <a:xfrm>
                <a:off x="7345286" y="3968802"/>
                <a:ext cx="560258" cy="146100"/>
              </a:xfrm>
              <a:custGeom>
                <a:avLst/>
                <a:gdLst/>
                <a:ahLst/>
                <a:cxnLst/>
                <a:rect l="l" t="t" r="r" b="b"/>
                <a:pathLst>
                  <a:path w="15688" h="4091" extrusionOk="0">
                    <a:moveTo>
                      <a:pt x="1119" y="0"/>
                    </a:moveTo>
                    <a:cubicBezTo>
                      <a:pt x="506" y="0"/>
                      <a:pt x="1" y="505"/>
                      <a:pt x="1" y="1118"/>
                    </a:cubicBezTo>
                    <a:lnTo>
                      <a:pt x="1" y="2983"/>
                    </a:lnTo>
                    <a:cubicBezTo>
                      <a:pt x="1" y="3597"/>
                      <a:pt x="506" y="4090"/>
                      <a:pt x="1119" y="4090"/>
                    </a:cubicBezTo>
                    <a:lnTo>
                      <a:pt x="14568" y="4090"/>
                    </a:lnTo>
                    <a:cubicBezTo>
                      <a:pt x="15182" y="4090"/>
                      <a:pt x="15687" y="3597"/>
                      <a:pt x="15687" y="2983"/>
                    </a:cubicBezTo>
                    <a:lnTo>
                      <a:pt x="15687" y="1118"/>
                    </a:lnTo>
                    <a:cubicBezTo>
                      <a:pt x="15687" y="505"/>
                      <a:pt x="15182" y="0"/>
                      <a:pt x="14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8"/>
              <p:cNvSpPr/>
              <p:nvPr/>
            </p:nvSpPr>
            <p:spPr>
              <a:xfrm>
                <a:off x="7086225" y="3829168"/>
                <a:ext cx="125065" cy="122887"/>
              </a:xfrm>
              <a:custGeom>
                <a:avLst/>
                <a:gdLst/>
                <a:ahLst/>
                <a:cxnLst/>
                <a:rect l="l" t="t" r="r" b="b"/>
                <a:pathLst>
                  <a:path w="3502" h="3441" extrusionOk="0">
                    <a:moveTo>
                      <a:pt x="1745" y="0"/>
                    </a:moveTo>
                    <a:cubicBezTo>
                      <a:pt x="783" y="0"/>
                      <a:pt x="0" y="770"/>
                      <a:pt x="0" y="1721"/>
                    </a:cubicBezTo>
                    <a:cubicBezTo>
                      <a:pt x="0" y="2671"/>
                      <a:pt x="783" y="3441"/>
                      <a:pt x="1745" y="3441"/>
                    </a:cubicBezTo>
                    <a:cubicBezTo>
                      <a:pt x="2719" y="3441"/>
                      <a:pt x="3501" y="2671"/>
                      <a:pt x="3501" y="1721"/>
                    </a:cubicBezTo>
                    <a:cubicBezTo>
                      <a:pt x="3501" y="770"/>
                      <a:pt x="2719" y="0"/>
                      <a:pt x="1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2" name="Google Shape;512;p38"/>
          <p:cNvGrpSpPr/>
          <p:nvPr/>
        </p:nvGrpSpPr>
        <p:grpSpPr>
          <a:xfrm>
            <a:off x="7743102" y="4225433"/>
            <a:ext cx="587382" cy="561348"/>
            <a:chOff x="5868550" y="3682388"/>
            <a:chExt cx="587382" cy="561348"/>
          </a:xfrm>
        </p:grpSpPr>
        <p:sp>
          <p:nvSpPr>
            <p:cNvPr id="513" name="Google Shape;513;p38"/>
            <p:cNvSpPr/>
            <p:nvPr/>
          </p:nvSpPr>
          <p:spPr>
            <a:xfrm>
              <a:off x="5868550" y="3682388"/>
              <a:ext cx="587382" cy="561348"/>
            </a:xfrm>
            <a:custGeom>
              <a:avLst/>
              <a:gdLst/>
              <a:ahLst/>
              <a:cxnLst/>
              <a:rect l="l" t="t" r="r" b="b"/>
              <a:pathLst>
                <a:path w="7062" h="6749" extrusionOk="0">
                  <a:moveTo>
                    <a:pt x="3501" y="0"/>
                  </a:moveTo>
                  <a:lnTo>
                    <a:pt x="2431" y="2225"/>
                  </a:lnTo>
                  <a:lnTo>
                    <a:pt x="1" y="2598"/>
                  </a:lnTo>
                  <a:lnTo>
                    <a:pt x="1781" y="4307"/>
                  </a:lnTo>
                  <a:lnTo>
                    <a:pt x="1384" y="6748"/>
                  </a:lnTo>
                  <a:lnTo>
                    <a:pt x="3562" y="5569"/>
                  </a:lnTo>
                  <a:lnTo>
                    <a:pt x="5751" y="6700"/>
                  </a:lnTo>
                  <a:lnTo>
                    <a:pt x="5318" y="4270"/>
                  </a:lnTo>
                  <a:lnTo>
                    <a:pt x="7062" y="2538"/>
                  </a:lnTo>
                  <a:lnTo>
                    <a:pt x="4620" y="2201"/>
                  </a:lnTo>
                  <a:lnTo>
                    <a:pt x="3501" y="0"/>
                  </a:ln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8"/>
            <p:cNvSpPr/>
            <p:nvPr/>
          </p:nvSpPr>
          <p:spPr>
            <a:xfrm>
              <a:off x="5868550" y="3682388"/>
              <a:ext cx="587382" cy="561348"/>
            </a:xfrm>
            <a:custGeom>
              <a:avLst/>
              <a:gdLst/>
              <a:ahLst/>
              <a:cxnLst/>
              <a:rect l="l" t="t" r="r" b="b"/>
              <a:pathLst>
                <a:path w="7062" h="6749" extrusionOk="0">
                  <a:moveTo>
                    <a:pt x="3501" y="0"/>
                  </a:moveTo>
                  <a:lnTo>
                    <a:pt x="2431" y="2225"/>
                  </a:lnTo>
                  <a:lnTo>
                    <a:pt x="1" y="2598"/>
                  </a:lnTo>
                  <a:lnTo>
                    <a:pt x="1781" y="4307"/>
                  </a:lnTo>
                  <a:lnTo>
                    <a:pt x="1384" y="6748"/>
                  </a:lnTo>
                  <a:lnTo>
                    <a:pt x="3562" y="5569"/>
                  </a:lnTo>
                  <a:lnTo>
                    <a:pt x="5751" y="6700"/>
                  </a:lnTo>
                  <a:lnTo>
                    <a:pt x="5318" y="4270"/>
                  </a:lnTo>
                  <a:lnTo>
                    <a:pt x="7062" y="2538"/>
                  </a:lnTo>
                  <a:lnTo>
                    <a:pt x="4620" y="2201"/>
                  </a:lnTo>
                  <a:lnTo>
                    <a:pt x="3501" y="0"/>
                  </a:lnTo>
                  <a:close/>
                </a:path>
              </a:pathLst>
            </a:custGeom>
            <a:solidFill>
              <a:srgbClr val="F8A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15" name="Google Shape;515;p38"/>
          <p:cNvGrpSpPr/>
          <p:nvPr/>
        </p:nvGrpSpPr>
        <p:grpSpPr>
          <a:xfrm>
            <a:off x="446604" y="423735"/>
            <a:ext cx="670571" cy="659481"/>
            <a:chOff x="5327447" y="1715450"/>
            <a:chExt cx="2308335" cy="2270158"/>
          </a:xfrm>
        </p:grpSpPr>
        <p:sp>
          <p:nvSpPr>
            <p:cNvPr id="516" name="Google Shape;516;p38"/>
            <p:cNvSpPr/>
            <p:nvPr/>
          </p:nvSpPr>
          <p:spPr>
            <a:xfrm>
              <a:off x="5331501" y="1715450"/>
              <a:ext cx="2304281" cy="2270158"/>
            </a:xfrm>
            <a:custGeom>
              <a:avLst/>
              <a:gdLst/>
              <a:ahLst/>
              <a:cxnLst/>
              <a:rect l="l" t="t" r="r" b="b"/>
              <a:pathLst>
                <a:path w="33884" h="33381" extrusionOk="0">
                  <a:moveTo>
                    <a:pt x="18953" y="1"/>
                  </a:moveTo>
                  <a:cubicBezTo>
                    <a:pt x="18953" y="1"/>
                    <a:pt x="18811" y="301"/>
                    <a:pt x="18650" y="784"/>
                  </a:cubicBezTo>
                  <a:cubicBezTo>
                    <a:pt x="18008" y="701"/>
                    <a:pt x="17433" y="669"/>
                    <a:pt x="16932" y="669"/>
                  </a:cubicBezTo>
                  <a:cubicBezTo>
                    <a:pt x="16100" y="669"/>
                    <a:pt x="15467" y="757"/>
                    <a:pt x="15054" y="845"/>
                  </a:cubicBezTo>
                  <a:cubicBezTo>
                    <a:pt x="14872" y="362"/>
                    <a:pt x="14732" y="41"/>
                    <a:pt x="14732" y="41"/>
                  </a:cubicBezTo>
                  <a:cubicBezTo>
                    <a:pt x="14732" y="41"/>
                    <a:pt x="7538" y="1869"/>
                    <a:pt x="3518" y="4784"/>
                  </a:cubicBezTo>
                  <a:lnTo>
                    <a:pt x="3518" y="4803"/>
                  </a:lnTo>
                  <a:lnTo>
                    <a:pt x="1" y="13425"/>
                  </a:lnTo>
                  <a:lnTo>
                    <a:pt x="544" y="13927"/>
                  </a:lnTo>
                  <a:cubicBezTo>
                    <a:pt x="263" y="15073"/>
                    <a:pt x="121" y="16258"/>
                    <a:pt x="121" y="17464"/>
                  </a:cubicBezTo>
                  <a:cubicBezTo>
                    <a:pt x="121" y="26247"/>
                    <a:pt x="7678" y="33380"/>
                    <a:pt x="17002" y="33380"/>
                  </a:cubicBezTo>
                  <a:cubicBezTo>
                    <a:pt x="26327" y="33380"/>
                    <a:pt x="33883" y="26247"/>
                    <a:pt x="33883" y="17464"/>
                  </a:cubicBezTo>
                  <a:cubicBezTo>
                    <a:pt x="33883" y="16118"/>
                    <a:pt x="33703" y="14811"/>
                    <a:pt x="33382" y="13565"/>
                  </a:cubicBezTo>
                  <a:lnTo>
                    <a:pt x="33843" y="13104"/>
                  </a:lnTo>
                  <a:lnTo>
                    <a:pt x="30186" y="4763"/>
                  </a:lnTo>
                  <a:lnTo>
                    <a:pt x="30126" y="4864"/>
                  </a:lnTo>
                  <a:cubicBezTo>
                    <a:pt x="30146" y="4784"/>
                    <a:pt x="30166" y="4763"/>
                    <a:pt x="30166" y="4763"/>
                  </a:cubicBezTo>
                  <a:cubicBezTo>
                    <a:pt x="26147" y="1829"/>
                    <a:pt x="18953" y="1"/>
                    <a:pt x="18953" y="1"/>
                  </a:cubicBezTo>
                  <a:close/>
                </a:path>
              </a:pathLst>
            </a:custGeom>
            <a:solidFill>
              <a:srgbClr val="D1D1D1"/>
            </a:solidFill>
            <a:ln w="152400" cap="flat" cmpd="sng">
              <a:solidFill>
                <a:schemeClr val="accent4"/>
              </a:solidFill>
              <a:prstDash val="solid"/>
              <a:round/>
              <a:headEnd type="none" w="sm" len="sm"/>
              <a:tailEnd type="none" w="sm" len="sm"/>
            </a:ln>
            <a:effectLst>
              <a:outerShdw blurRad="71438" dist="4762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7" name="Google Shape;517;p38"/>
            <p:cNvGrpSpPr/>
            <p:nvPr/>
          </p:nvGrpSpPr>
          <p:grpSpPr>
            <a:xfrm>
              <a:off x="5327447" y="1715450"/>
              <a:ext cx="2305653" cy="2270132"/>
              <a:chOff x="5327447" y="1715450"/>
              <a:chExt cx="2305653" cy="2270132"/>
            </a:xfrm>
          </p:grpSpPr>
          <p:sp>
            <p:nvSpPr>
              <p:cNvPr id="518" name="Google Shape;518;p38"/>
              <p:cNvSpPr/>
              <p:nvPr/>
            </p:nvSpPr>
            <p:spPr>
              <a:xfrm>
                <a:off x="5334184" y="1820719"/>
                <a:ext cx="2298917" cy="2164863"/>
              </a:xfrm>
              <a:custGeom>
                <a:avLst/>
                <a:gdLst/>
                <a:ahLst/>
                <a:cxnLst/>
                <a:rect l="l" t="t" r="r" b="b"/>
                <a:pathLst>
                  <a:path w="33784" h="31814" extrusionOk="0">
                    <a:moveTo>
                      <a:pt x="16882" y="0"/>
                    </a:moveTo>
                    <a:cubicBezTo>
                      <a:pt x="7557" y="0"/>
                      <a:pt x="1" y="7135"/>
                      <a:pt x="1" y="15917"/>
                    </a:cubicBezTo>
                    <a:cubicBezTo>
                      <a:pt x="1" y="24700"/>
                      <a:pt x="7557" y="31814"/>
                      <a:pt x="16882" y="31814"/>
                    </a:cubicBezTo>
                    <a:cubicBezTo>
                      <a:pt x="26207" y="31814"/>
                      <a:pt x="33784" y="24700"/>
                      <a:pt x="33784" y="15917"/>
                    </a:cubicBezTo>
                    <a:cubicBezTo>
                      <a:pt x="33784" y="7135"/>
                      <a:pt x="26207" y="0"/>
                      <a:pt x="16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8"/>
              <p:cNvSpPr/>
              <p:nvPr/>
            </p:nvSpPr>
            <p:spPr>
              <a:xfrm>
                <a:off x="6809763" y="2478530"/>
                <a:ext cx="129971" cy="121737"/>
              </a:xfrm>
              <a:custGeom>
                <a:avLst/>
                <a:gdLst/>
                <a:ahLst/>
                <a:cxnLst/>
                <a:rect l="l" t="t" r="r" b="b"/>
                <a:pathLst>
                  <a:path w="1910" h="1789" extrusionOk="0">
                    <a:moveTo>
                      <a:pt x="945" y="0"/>
                    </a:moveTo>
                    <a:cubicBezTo>
                      <a:pt x="422" y="0"/>
                      <a:pt x="1" y="402"/>
                      <a:pt x="1" y="904"/>
                    </a:cubicBezTo>
                    <a:cubicBezTo>
                      <a:pt x="1" y="1386"/>
                      <a:pt x="422" y="1788"/>
                      <a:pt x="945" y="1788"/>
                    </a:cubicBezTo>
                    <a:cubicBezTo>
                      <a:pt x="1488" y="1788"/>
                      <a:pt x="1909" y="1386"/>
                      <a:pt x="1909" y="904"/>
                    </a:cubicBezTo>
                    <a:cubicBezTo>
                      <a:pt x="1909" y="402"/>
                      <a:pt x="1488" y="0"/>
                      <a:pt x="9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8"/>
              <p:cNvSpPr/>
              <p:nvPr/>
            </p:nvSpPr>
            <p:spPr>
              <a:xfrm>
                <a:off x="6008452" y="2490779"/>
                <a:ext cx="129903" cy="121805"/>
              </a:xfrm>
              <a:custGeom>
                <a:avLst/>
                <a:gdLst/>
                <a:ahLst/>
                <a:cxnLst/>
                <a:rect l="l" t="t" r="r" b="b"/>
                <a:pathLst>
                  <a:path w="1909" h="1790" extrusionOk="0">
                    <a:moveTo>
                      <a:pt x="965" y="1"/>
                    </a:moveTo>
                    <a:cubicBezTo>
                      <a:pt x="422" y="1"/>
                      <a:pt x="0" y="402"/>
                      <a:pt x="0" y="885"/>
                    </a:cubicBezTo>
                    <a:cubicBezTo>
                      <a:pt x="0" y="1388"/>
                      <a:pt x="422" y="1790"/>
                      <a:pt x="965" y="1790"/>
                    </a:cubicBezTo>
                    <a:cubicBezTo>
                      <a:pt x="1487" y="1790"/>
                      <a:pt x="1909" y="1388"/>
                      <a:pt x="1909" y="885"/>
                    </a:cubicBezTo>
                    <a:cubicBezTo>
                      <a:pt x="1909" y="402"/>
                      <a:pt x="1487" y="1"/>
                      <a:pt x="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8"/>
              <p:cNvSpPr/>
              <p:nvPr/>
            </p:nvSpPr>
            <p:spPr>
              <a:xfrm>
                <a:off x="6074049" y="2529089"/>
                <a:ext cx="60290" cy="57500"/>
              </a:xfrm>
              <a:custGeom>
                <a:avLst/>
                <a:gdLst/>
                <a:ahLst/>
                <a:cxnLst/>
                <a:rect l="l" t="t" r="r" b="b"/>
                <a:pathLst>
                  <a:path w="886" h="845" extrusionOk="0">
                    <a:moveTo>
                      <a:pt x="443" y="0"/>
                    </a:moveTo>
                    <a:cubicBezTo>
                      <a:pt x="202" y="0"/>
                      <a:pt x="1" y="182"/>
                      <a:pt x="1" y="423"/>
                    </a:cubicBezTo>
                    <a:cubicBezTo>
                      <a:pt x="1" y="643"/>
                      <a:pt x="202" y="844"/>
                      <a:pt x="443" y="844"/>
                    </a:cubicBezTo>
                    <a:cubicBezTo>
                      <a:pt x="684" y="844"/>
                      <a:pt x="885" y="643"/>
                      <a:pt x="885" y="423"/>
                    </a:cubicBezTo>
                    <a:cubicBezTo>
                      <a:pt x="885" y="182"/>
                      <a:pt x="684" y="0"/>
                      <a:pt x="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8"/>
              <p:cNvSpPr/>
              <p:nvPr/>
            </p:nvSpPr>
            <p:spPr>
              <a:xfrm>
                <a:off x="6873998" y="2519563"/>
                <a:ext cx="60222" cy="56071"/>
              </a:xfrm>
              <a:custGeom>
                <a:avLst/>
                <a:gdLst/>
                <a:ahLst/>
                <a:cxnLst/>
                <a:rect l="l" t="t" r="r" b="b"/>
                <a:pathLst>
                  <a:path w="885" h="824" extrusionOk="0">
                    <a:moveTo>
                      <a:pt x="443" y="0"/>
                    </a:moveTo>
                    <a:cubicBezTo>
                      <a:pt x="202" y="0"/>
                      <a:pt x="1" y="180"/>
                      <a:pt x="1" y="422"/>
                    </a:cubicBezTo>
                    <a:cubicBezTo>
                      <a:pt x="1" y="643"/>
                      <a:pt x="202" y="824"/>
                      <a:pt x="443" y="824"/>
                    </a:cubicBezTo>
                    <a:cubicBezTo>
                      <a:pt x="684" y="824"/>
                      <a:pt x="885" y="643"/>
                      <a:pt x="885" y="422"/>
                    </a:cubicBezTo>
                    <a:cubicBezTo>
                      <a:pt x="885" y="180"/>
                      <a:pt x="684" y="0"/>
                      <a:pt x="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8"/>
              <p:cNvSpPr/>
              <p:nvPr/>
            </p:nvSpPr>
            <p:spPr>
              <a:xfrm>
                <a:off x="5719869" y="2597477"/>
                <a:ext cx="257152" cy="242113"/>
              </a:xfrm>
              <a:custGeom>
                <a:avLst/>
                <a:gdLst/>
                <a:ahLst/>
                <a:cxnLst/>
                <a:rect l="l" t="t" r="r" b="b"/>
                <a:pathLst>
                  <a:path w="3779" h="3558" extrusionOk="0">
                    <a:moveTo>
                      <a:pt x="1889" y="0"/>
                    </a:moveTo>
                    <a:cubicBezTo>
                      <a:pt x="844" y="0"/>
                      <a:pt x="0" y="804"/>
                      <a:pt x="0" y="1789"/>
                    </a:cubicBezTo>
                    <a:cubicBezTo>
                      <a:pt x="0" y="2773"/>
                      <a:pt x="844" y="3558"/>
                      <a:pt x="1889" y="3558"/>
                    </a:cubicBezTo>
                    <a:cubicBezTo>
                      <a:pt x="2934" y="3558"/>
                      <a:pt x="3778" y="2773"/>
                      <a:pt x="3778" y="1789"/>
                    </a:cubicBezTo>
                    <a:cubicBezTo>
                      <a:pt x="3778" y="804"/>
                      <a:pt x="2934" y="0"/>
                      <a:pt x="18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8"/>
              <p:cNvSpPr/>
              <p:nvPr/>
            </p:nvSpPr>
            <p:spPr>
              <a:xfrm>
                <a:off x="6975183" y="2590672"/>
                <a:ext cx="257152" cy="242045"/>
              </a:xfrm>
              <a:custGeom>
                <a:avLst/>
                <a:gdLst/>
                <a:ahLst/>
                <a:cxnLst/>
                <a:rect l="l" t="t" r="r" b="b"/>
                <a:pathLst>
                  <a:path w="3779" h="3557" extrusionOk="0">
                    <a:moveTo>
                      <a:pt x="1890" y="0"/>
                    </a:moveTo>
                    <a:cubicBezTo>
                      <a:pt x="845" y="0"/>
                      <a:pt x="1" y="783"/>
                      <a:pt x="1" y="1769"/>
                    </a:cubicBezTo>
                    <a:cubicBezTo>
                      <a:pt x="1" y="2753"/>
                      <a:pt x="845" y="3557"/>
                      <a:pt x="1890" y="3557"/>
                    </a:cubicBezTo>
                    <a:cubicBezTo>
                      <a:pt x="2935" y="3557"/>
                      <a:pt x="3779" y="2753"/>
                      <a:pt x="3779" y="1769"/>
                    </a:cubicBezTo>
                    <a:cubicBezTo>
                      <a:pt x="3779" y="783"/>
                      <a:pt x="2935" y="0"/>
                      <a:pt x="1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8"/>
              <p:cNvSpPr/>
              <p:nvPr/>
            </p:nvSpPr>
            <p:spPr>
              <a:xfrm>
                <a:off x="6333916" y="2642660"/>
                <a:ext cx="247489" cy="142151"/>
              </a:xfrm>
              <a:custGeom>
                <a:avLst/>
                <a:gdLst/>
                <a:ahLst/>
                <a:cxnLst/>
                <a:rect l="l" t="t" r="r" b="b"/>
                <a:pathLst>
                  <a:path w="3637" h="2089" extrusionOk="0">
                    <a:moveTo>
                      <a:pt x="3336" y="0"/>
                    </a:moveTo>
                    <a:cubicBezTo>
                      <a:pt x="3195" y="19"/>
                      <a:pt x="3074" y="140"/>
                      <a:pt x="3095" y="281"/>
                    </a:cubicBezTo>
                    <a:lnTo>
                      <a:pt x="3095" y="542"/>
                    </a:lnTo>
                    <a:cubicBezTo>
                      <a:pt x="3004" y="1142"/>
                      <a:pt x="2469" y="1561"/>
                      <a:pt x="1848" y="1561"/>
                    </a:cubicBezTo>
                    <a:cubicBezTo>
                      <a:pt x="1782" y="1561"/>
                      <a:pt x="1716" y="1556"/>
                      <a:pt x="1648" y="1547"/>
                    </a:cubicBezTo>
                    <a:cubicBezTo>
                      <a:pt x="1005" y="1447"/>
                      <a:pt x="523" y="925"/>
                      <a:pt x="542" y="301"/>
                    </a:cubicBezTo>
                    <a:cubicBezTo>
                      <a:pt x="542" y="161"/>
                      <a:pt x="442" y="40"/>
                      <a:pt x="282" y="40"/>
                    </a:cubicBezTo>
                    <a:cubicBezTo>
                      <a:pt x="140" y="40"/>
                      <a:pt x="20" y="140"/>
                      <a:pt x="20" y="301"/>
                    </a:cubicBezTo>
                    <a:cubicBezTo>
                      <a:pt x="0" y="1185"/>
                      <a:pt x="663" y="1929"/>
                      <a:pt x="1568" y="2069"/>
                    </a:cubicBezTo>
                    <a:cubicBezTo>
                      <a:pt x="1661" y="2082"/>
                      <a:pt x="1753" y="2089"/>
                      <a:pt x="1844" y="2089"/>
                    </a:cubicBezTo>
                    <a:cubicBezTo>
                      <a:pt x="2734" y="2089"/>
                      <a:pt x="3489" y="1480"/>
                      <a:pt x="3618" y="622"/>
                    </a:cubicBezTo>
                    <a:cubicBezTo>
                      <a:pt x="3618" y="502"/>
                      <a:pt x="3637" y="381"/>
                      <a:pt x="3618" y="241"/>
                    </a:cubicBezTo>
                    <a:cubicBezTo>
                      <a:pt x="3597" y="100"/>
                      <a:pt x="3476" y="0"/>
                      <a:pt x="3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8"/>
              <p:cNvSpPr/>
              <p:nvPr/>
            </p:nvSpPr>
            <p:spPr>
              <a:xfrm>
                <a:off x="5327447" y="2042212"/>
                <a:ext cx="372016" cy="631889"/>
              </a:xfrm>
              <a:custGeom>
                <a:avLst/>
                <a:gdLst/>
                <a:ahLst/>
                <a:cxnLst/>
                <a:rect l="l" t="t" r="r" b="b"/>
                <a:pathLst>
                  <a:path w="5467" h="9286" extrusionOk="0">
                    <a:moveTo>
                      <a:pt x="3516" y="1"/>
                    </a:moveTo>
                    <a:lnTo>
                      <a:pt x="0" y="8623"/>
                    </a:lnTo>
                    <a:lnTo>
                      <a:pt x="703" y="9285"/>
                    </a:lnTo>
                    <a:lnTo>
                      <a:pt x="5467" y="2694"/>
                    </a:lnTo>
                    <a:lnTo>
                      <a:pt x="35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8"/>
              <p:cNvSpPr/>
              <p:nvPr/>
            </p:nvSpPr>
            <p:spPr>
              <a:xfrm>
                <a:off x="7252879" y="2039491"/>
                <a:ext cx="377459" cy="612700"/>
              </a:xfrm>
              <a:custGeom>
                <a:avLst/>
                <a:gdLst/>
                <a:ahLst/>
                <a:cxnLst/>
                <a:rect l="l" t="t" r="r" b="b"/>
                <a:pathLst>
                  <a:path w="5547" h="9004" extrusionOk="0">
                    <a:moveTo>
                      <a:pt x="1868" y="1"/>
                    </a:moveTo>
                    <a:lnTo>
                      <a:pt x="0" y="2755"/>
                    </a:lnTo>
                    <a:lnTo>
                      <a:pt x="4864" y="9004"/>
                    </a:lnTo>
                    <a:lnTo>
                      <a:pt x="5547" y="8321"/>
                    </a:lnTo>
                    <a:lnTo>
                      <a:pt x="18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8"/>
              <p:cNvSpPr/>
              <p:nvPr/>
            </p:nvSpPr>
            <p:spPr>
              <a:xfrm>
                <a:off x="6313367" y="1760225"/>
                <a:ext cx="307779" cy="105746"/>
              </a:xfrm>
              <a:custGeom>
                <a:avLst/>
                <a:gdLst/>
                <a:ahLst/>
                <a:cxnLst/>
                <a:rect l="l" t="t" r="r" b="b"/>
                <a:pathLst>
                  <a:path w="4523" h="1554" extrusionOk="0">
                    <a:moveTo>
                      <a:pt x="2493" y="1"/>
                    </a:moveTo>
                    <a:cubicBezTo>
                      <a:pt x="937" y="1"/>
                      <a:pt x="44" y="313"/>
                      <a:pt x="0" y="327"/>
                    </a:cubicBezTo>
                    <a:lnTo>
                      <a:pt x="442" y="1553"/>
                    </a:lnTo>
                    <a:cubicBezTo>
                      <a:pt x="457" y="1553"/>
                      <a:pt x="1194" y="1305"/>
                      <a:pt x="2506" y="1305"/>
                    </a:cubicBezTo>
                    <a:cubicBezTo>
                      <a:pt x="3025" y="1305"/>
                      <a:pt x="3633" y="1344"/>
                      <a:pt x="4322" y="1452"/>
                    </a:cubicBezTo>
                    <a:lnTo>
                      <a:pt x="4523" y="166"/>
                    </a:lnTo>
                    <a:cubicBezTo>
                      <a:pt x="3758" y="45"/>
                      <a:pt x="3078" y="1"/>
                      <a:pt x="24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8"/>
              <p:cNvSpPr/>
              <p:nvPr/>
            </p:nvSpPr>
            <p:spPr>
              <a:xfrm>
                <a:off x="5565404" y="1716743"/>
                <a:ext cx="827322" cy="631889"/>
              </a:xfrm>
              <a:custGeom>
                <a:avLst/>
                <a:gdLst/>
                <a:ahLst/>
                <a:cxnLst/>
                <a:rect l="l" t="t" r="r" b="b"/>
                <a:pathLst>
                  <a:path w="12158" h="9286" extrusionOk="0">
                    <a:moveTo>
                      <a:pt x="11214" y="1"/>
                    </a:moveTo>
                    <a:cubicBezTo>
                      <a:pt x="11214" y="1"/>
                      <a:pt x="4019" y="1831"/>
                      <a:pt x="0" y="4765"/>
                    </a:cubicBezTo>
                    <a:cubicBezTo>
                      <a:pt x="0" y="4765"/>
                      <a:pt x="1346" y="7417"/>
                      <a:pt x="2552" y="8302"/>
                    </a:cubicBezTo>
                    <a:cubicBezTo>
                      <a:pt x="3289" y="8843"/>
                      <a:pt x="4885" y="9286"/>
                      <a:pt x="6501" y="9286"/>
                    </a:cubicBezTo>
                    <a:cubicBezTo>
                      <a:pt x="7525" y="9286"/>
                      <a:pt x="8558" y="9108"/>
                      <a:pt x="9384" y="8663"/>
                    </a:cubicBezTo>
                    <a:cubicBezTo>
                      <a:pt x="11535" y="7517"/>
                      <a:pt x="12158" y="5649"/>
                      <a:pt x="12158" y="3859"/>
                    </a:cubicBezTo>
                    <a:cubicBezTo>
                      <a:pt x="12158" y="2091"/>
                      <a:pt x="11214" y="1"/>
                      <a:pt x="112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8"/>
              <p:cNvSpPr/>
              <p:nvPr/>
            </p:nvSpPr>
            <p:spPr>
              <a:xfrm>
                <a:off x="5651482" y="1797515"/>
                <a:ext cx="675576" cy="485451"/>
              </a:xfrm>
              <a:custGeom>
                <a:avLst/>
                <a:gdLst/>
                <a:ahLst/>
                <a:cxnLst/>
                <a:rect l="l" t="t" r="r" b="b"/>
                <a:pathLst>
                  <a:path w="9928" h="7134" extrusionOk="0">
                    <a:moveTo>
                      <a:pt x="9365" y="0"/>
                    </a:moveTo>
                    <a:cubicBezTo>
                      <a:pt x="7537" y="523"/>
                      <a:pt x="3076" y="1909"/>
                      <a:pt x="0" y="3878"/>
                    </a:cubicBezTo>
                    <a:cubicBezTo>
                      <a:pt x="544" y="4803"/>
                      <a:pt x="1307" y="5909"/>
                      <a:pt x="1870" y="6330"/>
                    </a:cubicBezTo>
                    <a:cubicBezTo>
                      <a:pt x="2393" y="6732"/>
                      <a:pt x="3759" y="7134"/>
                      <a:pt x="5246" y="7134"/>
                    </a:cubicBezTo>
                    <a:cubicBezTo>
                      <a:pt x="6211" y="7134"/>
                      <a:pt x="7055" y="6954"/>
                      <a:pt x="7658" y="6632"/>
                    </a:cubicBezTo>
                    <a:cubicBezTo>
                      <a:pt x="9185" y="5808"/>
                      <a:pt x="9928" y="4521"/>
                      <a:pt x="9928" y="2672"/>
                    </a:cubicBezTo>
                    <a:cubicBezTo>
                      <a:pt x="9928" y="1748"/>
                      <a:pt x="9606" y="684"/>
                      <a:pt x="9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8"/>
              <p:cNvSpPr/>
              <p:nvPr/>
            </p:nvSpPr>
            <p:spPr>
              <a:xfrm>
                <a:off x="6552685" y="1715450"/>
                <a:ext cx="827390" cy="631821"/>
              </a:xfrm>
              <a:custGeom>
                <a:avLst/>
                <a:gdLst/>
                <a:ahLst/>
                <a:cxnLst/>
                <a:rect l="l" t="t" r="r" b="b"/>
                <a:pathLst>
                  <a:path w="12159" h="9285" extrusionOk="0">
                    <a:moveTo>
                      <a:pt x="944" y="1"/>
                    </a:moveTo>
                    <a:cubicBezTo>
                      <a:pt x="944" y="1"/>
                      <a:pt x="1" y="2091"/>
                      <a:pt x="1" y="3859"/>
                    </a:cubicBezTo>
                    <a:cubicBezTo>
                      <a:pt x="1" y="5628"/>
                      <a:pt x="623" y="7517"/>
                      <a:pt x="2753" y="8661"/>
                    </a:cubicBezTo>
                    <a:cubicBezTo>
                      <a:pt x="3588" y="9106"/>
                      <a:pt x="4625" y="9284"/>
                      <a:pt x="5651" y="9284"/>
                    </a:cubicBezTo>
                    <a:cubicBezTo>
                      <a:pt x="7270" y="9284"/>
                      <a:pt x="8861" y="8841"/>
                      <a:pt x="9586" y="8300"/>
                    </a:cubicBezTo>
                    <a:cubicBezTo>
                      <a:pt x="10792" y="7415"/>
                      <a:pt x="12158" y="4743"/>
                      <a:pt x="12158" y="4743"/>
                    </a:cubicBezTo>
                    <a:cubicBezTo>
                      <a:pt x="8139" y="1829"/>
                      <a:pt x="944" y="1"/>
                      <a:pt x="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8"/>
              <p:cNvSpPr/>
              <p:nvPr/>
            </p:nvSpPr>
            <p:spPr>
              <a:xfrm>
                <a:off x="6618349" y="1794793"/>
                <a:ext cx="674215" cy="486880"/>
              </a:xfrm>
              <a:custGeom>
                <a:avLst/>
                <a:gdLst/>
                <a:ahLst/>
                <a:cxnLst/>
                <a:rect l="l" t="t" r="r" b="b"/>
                <a:pathLst>
                  <a:path w="9908" h="7155" extrusionOk="0">
                    <a:moveTo>
                      <a:pt x="563" y="0"/>
                    </a:moveTo>
                    <a:cubicBezTo>
                      <a:pt x="301" y="703"/>
                      <a:pt x="0" y="1769"/>
                      <a:pt x="0" y="2693"/>
                    </a:cubicBezTo>
                    <a:cubicBezTo>
                      <a:pt x="0" y="4542"/>
                      <a:pt x="743" y="5828"/>
                      <a:pt x="2251" y="6632"/>
                    </a:cubicBezTo>
                    <a:cubicBezTo>
                      <a:pt x="2873" y="6973"/>
                      <a:pt x="3717" y="7155"/>
                      <a:pt x="4682" y="7155"/>
                    </a:cubicBezTo>
                    <a:cubicBezTo>
                      <a:pt x="6169" y="7155"/>
                      <a:pt x="7536" y="6732"/>
                      <a:pt x="8058" y="6351"/>
                    </a:cubicBezTo>
                    <a:cubicBezTo>
                      <a:pt x="8621" y="5928"/>
                      <a:pt x="9385" y="4823"/>
                      <a:pt x="9907" y="3899"/>
                    </a:cubicBezTo>
                    <a:cubicBezTo>
                      <a:pt x="6852" y="1930"/>
                      <a:pt x="2391" y="523"/>
                      <a:pt x="5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8"/>
              <p:cNvSpPr/>
              <p:nvPr/>
            </p:nvSpPr>
            <p:spPr>
              <a:xfrm>
                <a:off x="5713064" y="1942455"/>
                <a:ext cx="284507" cy="143580"/>
              </a:xfrm>
              <a:custGeom>
                <a:avLst/>
                <a:gdLst/>
                <a:ahLst/>
                <a:cxnLst/>
                <a:rect l="l" t="t" r="r" b="b"/>
                <a:pathLst>
                  <a:path w="4181" h="2110" extrusionOk="0">
                    <a:moveTo>
                      <a:pt x="3999" y="1"/>
                    </a:moveTo>
                    <a:cubicBezTo>
                      <a:pt x="2311" y="181"/>
                      <a:pt x="161" y="1769"/>
                      <a:pt x="81" y="1829"/>
                    </a:cubicBezTo>
                    <a:cubicBezTo>
                      <a:pt x="0" y="1890"/>
                      <a:pt x="0" y="1989"/>
                      <a:pt x="41" y="2051"/>
                    </a:cubicBezTo>
                    <a:cubicBezTo>
                      <a:pt x="81" y="2091"/>
                      <a:pt x="121" y="2110"/>
                      <a:pt x="181" y="2110"/>
                    </a:cubicBezTo>
                    <a:cubicBezTo>
                      <a:pt x="201" y="2110"/>
                      <a:pt x="242" y="2110"/>
                      <a:pt x="261" y="2091"/>
                    </a:cubicBezTo>
                    <a:cubicBezTo>
                      <a:pt x="282" y="2070"/>
                      <a:pt x="2431" y="483"/>
                      <a:pt x="4020" y="322"/>
                    </a:cubicBezTo>
                    <a:cubicBezTo>
                      <a:pt x="4100" y="301"/>
                      <a:pt x="4181" y="221"/>
                      <a:pt x="4160" y="141"/>
                    </a:cubicBezTo>
                    <a:cubicBezTo>
                      <a:pt x="4160" y="60"/>
                      <a:pt x="4079" y="1"/>
                      <a:pt x="3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8"/>
              <p:cNvSpPr/>
              <p:nvPr/>
            </p:nvSpPr>
            <p:spPr>
              <a:xfrm>
                <a:off x="6664825" y="1858962"/>
                <a:ext cx="298184" cy="109488"/>
              </a:xfrm>
              <a:custGeom>
                <a:avLst/>
                <a:gdLst/>
                <a:ahLst/>
                <a:cxnLst/>
                <a:rect l="l" t="t" r="r" b="b"/>
                <a:pathLst>
                  <a:path w="4382" h="1609" extrusionOk="0">
                    <a:moveTo>
                      <a:pt x="161" y="1"/>
                    </a:moveTo>
                    <a:cubicBezTo>
                      <a:pt x="100" y="1"/>
                      <a:pt x="20" y="62"/>
                      <a:pt x="20" y="142"/>
                    </a:cubicBezTo>
                    <a:cubicBezTo>
                      <a:pt x="1" y="202"/>
                      <a:pt x="20" y="242"/>
                      <a:pt x="60" y="282"/>
                    </a:cubicBezTo>
                    <a:cubicBezTo>
                      <a:pt x="81" y="303"/>
                      <a:pt x="121" y="303"/>
                      <a:pt x="161" y="323"/>
                    </a:cubicBezTo>
                    <a:cubicBezTo>
                      <a:pt x="181" y="323"/>
                      <a:pt x="2833" y="604"/>
                      <a:pt x="4120" y="1568"/>
                    </a:cubicBezTo>
                    <a:cubicBezTo>
                      <a:pt x="4141" y="1589"/>
                      <a:pt x="4181" y="1609"/>
                      <a:pt x="4200" y="1609"/>
                    </a:cubicBezTo>
                    <a:cubicBezTo>
                      <a:pt x="4261" y="1609"/>
                      <a:pt x="4301" y="1568"/>
                      <a:pt x="4342" y="1528"/>
                    </a:cubicBezTo>
                    <a:cubicBezTo>
                      <a:pt x="4382" y="1469"/>
                      <a:pt x="4382" y="1368"/>
                      <a:pt x="4301" y="1327"/>
                    </a:cubicBezTo>
                    <a:cubicBezTo>
                      <a:pt x="2935" y="303"/>
                      <a:pt x="301" y="22"/>
                      <a:pt x="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Rectangle: Rounded Corners 4">
            <a:extLst>
              <a:ext uri="{FF2B5EF4-FFF2-40B4-BE49-F238E27FC236}">
                <a16:creationId xmlns:a16="http://schemas.microsoft.com/office/drawing/2014/main" xmlns="" id="{BD31DF13-AAF1-41F4-BCF0-2DD7DE33918D}"/>
              </a:ext>
            </a:extLst>
          </p:cNvPr>
          <p:cNvSpPr/>
          <p:nvPr/>
        </p:nvSpPr>
        <p:spPr>
          <a:xfrm>
            <a:off x="2391902" y="374214"/>
            <a:ext cx="3945467" cy="708994"/>
          </a:xfrm>
          <a:prstGeom prst="roundRect">
            <a:avLst/>
          </a:prstGeom>
          <a:solidFill>
            <a:schemeClr val="bg1">
              <a:lumMod val="90000"/>
            </a:schemeClr>
          </a:solidFill>
          <a:ln>
            <a:noFill/>
          </a:ln>
          <a:effectLst>
            <a:outerShdw blurRad="50800" dist="63500" dir="78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xmlns="" id="{049092B2-4559-4483-A041-13458816E4ED}"/>
              </a:ext>
            </a:extLst>
          </p:cNvPr>
          <p:cNvSpPr txBox="1"/>
          <p:nvPr/>
        </p:nvSpPr>
        <p:spPr>
          <a:xfrm>
            <a:off x="2644211" y="462039"/>
            <a:ext cx="3276600" cy="646331"/>
          </a:xfrm>
          <a:prstGeom prst="rect">
            <a:avLst/>
          </a:prstGeom>
          <a:noFill/>
        </p:spPr>
        <p:txBody>
          <a:bodyPr wrap="square" rtlCol="0">
            <a:spAutoFit/>
          </a:bodyPr>
          <a:lstStyle/>
          <a:p>
            <a:pPr algn="ctr"/>
            <a:r>
              <a:rPr lang="en-US" sz="3600" dirty="0" err="1">
                <a:latin typeface="#9Slide03 Arima Madurai Bold" panose="00000800000000000000" pitchFamily="2" charset="0"/>
                <a:cs typeface="#9Slide03 Arima Madurai Bold" panose="00000800000000000000" pitchFamily="2" charset="0"/>
              </a:rPr>
              <a:t>Đoạn</a:t>
            </a:r>
            <a:r>
              <a:rPr lang="en-US" sz="3600" dirty="0">
                <a:latin typeface="#9Slide03 Arima Madurai Bold" panose="00000800000000000000" pitchFamily="2" charset="0"/>
                <a:cs typeface="#9Slide03 Arima Madurai Bold" panose="00000800000000000000" pitchFamily="2" charset="0"/>
              </a:rPr>
              <a:t> 1</a:t>
            </a:r>
          </a:p>
        </p:txBody>
      </p:sp>
      <p:sp>
        <p:nvSpPr>
          <p:cNvPr id="77" name="TextBox 76">
            <a:extLst>
              <a:ext uri="{FF2B5EF4-FFF2-40B4-BE49-F238E27FC236}">
                <a16:creationId xmlns:a16="http://schemas.microsoft.com/office/drawing/2014/main" xmlns="" id="{ABEB0BBF-0FCC-4116-9F4C-BF6C5DFD05CD}"/>
              </a:ext>
            </a:extLst>
          </p:cNvPr>
          <p:cNvSpPr txBox="1"/>
          <p:nvPr/>
        </p:nvSpPr>
        <p:spPr>
          <a:xfrm>
            <a:off x="873911" y="2157687"/>
            <a:ext cx="7827373" cy="1569660"/>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Ê-</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xơn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Mĩ</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Khi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b="1"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ùn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ùn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xem</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mỏi</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ngồi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bóp</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chân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thùm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thụp</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A7C45FF8-7F47-48BD-A071-262C5385B9AB}"/>
              </a:ext>
            </a:extLst>
          </p:cNvPr>
          <p:cNvSpPr txBox="1"/>
          <p:nvPr/>
        </p:nvSpPr>
        <p:spPr>
          <a:xfrm>
            <a:off x="311957" y="1311099"/>
            <a:ext cx="5123643" cy="461665"/>
          </a:xfrm>
          <a:prstGeom prst="rect">
            <a:avLst/>
          </a:prstGeom>
          <a:noFill/>
        </p:spPr>
        <p:txBody>
          <a:bodyPr wrap="square" rtlCol="0">
            <a:spAutoFit/>
          </a:bodyPr>
          <a:lstStyle/>
          <a:p>
            <a:r>
              <a:rPr lang="en-US" sz="2400" b="1" dirty="0" err="1">
                <a:solidFill>
                  <a:schemeClr val="accent5">
                    <a:lumMod val="75000"/>
                  </a:schemeClr>
                </a:solidFill>
              </a:rPr>
              <a:t>Giọng</a:t>
            </a:r>
            <a:r>
              <a:rPr lang="en-US" sz="2400" b="1" dirty="0">
                <a:solidFill>
                  <a:schemeClr val="accent5">
                    <a:lumMod val="75000"/>
                  </a:schemeClr>
                </a:solidFill>
              </a:rPr>
              <a:t> </a:t>
            </a:r>
            <a:r>
              <a:rPr lang="en-US" sz="2400" b="1" dirty="0" err="1">
                <a:solidFill>
                  <a:schemeClr val="accent5">
                    <a:lumMod val="75000"/>
                  </a:schemeClr>
                </a:solidFill>
              </a:rPr>
              <a:t>đọc</a:t>
            </a:r>
            <a:r>
              <a:rPr lang="en-US" sz="2400" b="1" dirty="0">
                <a:solidFill>
                  <a:schemeClr val="accent5">
                    <a:lumMod val="75000"/>
                  </a:schemeClr>
                </a:solidFill>
              </a:rPr>
              <a:t> </a:t>
            </a:r>
            <a:r>
              <a:rPr lang="en-US" sz="2400" b="1" dirty="0" err="1">
                <a:solidFill>
                  <a:schemeClr val="accent5">
                    <a:lumMod val="75000"/>
                  </a:schemeClr>
                </a:solidFill>
              </a:rPr>
              <a:t>chậm</a:t>
            </a:r>
            <a:r>
              <a:rPr lang="en-US" sz="2400" b="1" dirty="0">
                <a:solidFill>
                  <a:schemeClr val="accent5">
                    <a:lumMod val="75000"/>
                  </a:schemeClr>
                </a:solidFill>
              </a:rPr>
              <a:t> </a:t>
            </a:r>
            <a:r>
              <a:rPr lang="en-US" sz="2400" b="1" dirty="0" err="1">
                <a:solidFill>
                  <a:schemeClr val="accent5">
                    <a:lumMod val="75000"/>
                  </a:schemeClr>
                </a:solidFill>
              </a:rPr>
              <a:t>rãi</a:t>
            </a:r>
            <a:r>
              <a:rPr lang="en-US" sz="2400" b="1" dirty="0">
                <a:solidFill>
                  <a:schemeClr val="accent5">
                    <a:lumMod val="75000"/>
                  </a:schemeClr>
                </a:solidFill>
              </a:rPr>
              <a:t>, </a:t>
            </a:r>
            <a:r>
              <a:rPr lang="en-US" sz="2400" b="1" dirty="0" err="1">
                <a:solidFill>
                  <a:schemeClr val="accent5">
                    <a:lumMod val="75000"/>
                  </a:schemeClr>
                </a:solidFill>
              </a:rPr>
              <a:t>khoan</a:t>
            </a:r>
            <a:r>
              <a:rPr lang="en-US" sz="2400" b="1" dirty="0">
                <a:solidFill>
                  <a:schemeClr val="accent5">
                    <a:lumMod val="75000"/>
                  </a:schemeClr>
                </a:solidFill>
              </a:rPr>
              <a:t> </a:t>
            </a:r>
            <a:r>
              <a:rPr lang="en-US" sz="2400" b="1" dirty="0" err="1">
                <a:solidFill>
                  <a:schemeClr val="accent5">
                    <a:lumMod val="75000"/>
                  </a:schemeClr>
                </a:solidFill>
              </a:rPr>
              <a:t>thai</a:t>
            </a:r>
            <a:endParaRPr lang="en-US" sz="2400" b="1" dirty="0">
              <a:solidFill>
                <a:schemeClr val="accent5">
                  <a:lumMod val="75000"/>
                </a:schemeClr>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500" fill="hold"/>
                                        <p:tgtEl>
                                          <p:spTgt spid="77"/>
                                        </p:tgtEl>
                                        <p:attrNameLst>
                                          <p:attrName>ppt_x</p:attrName>
                                        </p:attrNameLst>
                                      </p:cBhvr>
                                      <p:tavLst>
                                        <p:tav tm="0">
                                          <p:val>
                                            <p:strVal val="#ppt_x"/>
                                          </p:val>
                                        </p:tav>
                                        <p:tav tm="100000">
                                          <p:val>
                                            <p:strVal val="#ppt_x"/>
                                          </p:val>
                                        </p:tav>
                                      </p:tavLst>
                                    </p:anim>
                                    <p:anim calcmode="lin" valueType="num">
                                      <p:cBhvr additive="base">
                                        <p:cTn id="16"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72" name="Rectangle: Rounded Corners 71">
            <a:extLst>
              <a:ext uri="{FF2B5EF4-FFF2-40B4-BE49-F238E27FC236}">
                <a16:creationId xmlns:a16="http://schemas.microsoft.com/office/drawing/2014/main" xmlns="" id="{6E0DEB95-CC32-46F9-9DFC-4B7DCCE59292}"/>
              </a:ext>
            </a:extLst>
          </p:cNvPr>
          <p:cNvSpPr/>
          <p:nvPr/>
        </p:nvSpPr>
        <p:spPr>
          <a:xfrm>
            <a:off x="2387600" y="374214"/>
            <a:ext cx="3945467" cy="708994"/>
          </a:xfrm>
          <a:prstGeom prst="roundRect">
            <a:avLst/>
          </a:prstGeom>
          <a:solidFill>
            <a:schemeClr val="bg1">
              <a:lumMod val="90000"/>
            </a:schemeClr>
          </a:solidFill>
          <a:ln>
            <a:noFill/>
          </a:ln>
          <a:effectLst>
            <a:outerShdw blurRad="50800" dist="63500" dir="78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2" name="Google Shape;472;p38"/>
          <p:cNvSpPr/>
          <p:nvPr/>
        </p:nvSpPr>
        <p:spPr>
          <a:xfrm>
            <a:off x="4395864" y="232562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38"/>
          <p:cNvGrpSpPr/>
          <p:nvPr/>
        </p:nvGrpSpPr>
        <p:grpSpPr>
          <a:xfrm>
            <a:off x="8216909" y="126127"/>
            <a:ext cx="732975" cy="810525"/>
            <a:chOff x="7129400" y="2459538"/>
            <a:chExt cx="732975" cy="810525"/>
          </a:xfrm>
        </p:grpSpPr>
        <p:sp>
          <p:nvSpPr>
            <p:cNvPr id="474" name="Google Shape;474;p38"/>
            <p:cNvSpPr/>
            <p:nvPr/>
          </p:nvSpPr>
          <p:spPr>
            <a:xfrm>
              <a:off x="7129400" y="2459538"/>
              <a:ext cx="732975" cy="810525"/>
            </a:xfrm>
            <a:custGeom>
              <a:avLst/>
              <a:gdLst/>
              <a:ahLst/>
              <a:cxnLst/>
              <a:rect l="l" t="t" r="r" b="b"/>
              <a:pathLst>
                <a:path w="29319" h="32421" extrusionOk="0">
                  <a:moveTo>
                    <a:pt x="27788" y="3615"/>
                  </a:moveTo>
                  <a:cubicBezTo>
                    <a:pt x="27912" y="3615"/>
                    <a:pt x="28029" y="3642"/>
                    <a:pt x="28129" y="3699"/>
                  </a:cubicBezTo>
                  <a:cubicBezTo>
                    <a:pt x="28453" y="3867"/>
                    <a:pt x="28573" y="4300"/>
                    <a:pt x="28549" y="4637"/>
                  </a:cubicBezTo>
                  <a:cubicBezTo>
                    <a:pt x="28525" y="5057"/>
                    <a:pt x="28333" y="5466"/>
                    <a:pt x="28105" y="5912"/>
                  </a:cubicBezTo>
                  <a:cubicBezTo>
                    <a:pt x="27202" y="7644"/>
                    <a:pt x="25915" y="9220"/>
                    <a:pt x="24640" y="10735"/>
                  </a:cubicBezTo>
                  <a:lnTo>
                    <a:pt x="23449" y="10567"/>
                  </a:lnTo>
                  <a:cubicBezTo>
                    <a:pt x="24074" y="8450"/>
                    <a:pt x="25073" y="6429"/>
                    <a:pt x="26360" y="4661"/>
                  </a:cubicBezTo>
                  <a:cubicBezTo>
                    <a:pt x="26600" y="4336"/>
                    <a:pt x="26865" y="3999"/>
                    <a:pt x="27202" y="3795"/>
                  </a:cubicBezTo>
                  <a:cubicBezTo>
                    <a:pt x="27391" y="3678"/>
                    <a:pt x="27598" y="3615"/>
                    <a:pt x="27788" y="3615"/>
                  </a:cubicBezTo>
                  <a:close/>
                  <a:moveTo>
                    <a:pt x="17301" y="0"/>
                  </a:moveTo>
                  <a:cubicBezTo>
                    <a:pt x="16874" y="0"/>
                    <a:pt x="16431" y="275"/>
                    <a:pt x="16231" y="667"/>
                  </a:cubicBezTo>
                  <a:cubicBezTo>
                    <a:pt x="16003" y="1136"/>
                    <a:pt x="16195" y="1629"/>
                    <a:pt x="16604" y="1906"/>
                  </a:cubicBezTo>
                  <a:cubicBezTo>
                    <a:pt x="16231" y="3205"/>
                    <a:pt x="16038" y="4565"/>
                    <a:pt x="16014" y="5912"/>
                  </a:cubicBezTo>
                  <a:cubicBezTo>
                    <a:pt x="14920" y="5310"/>
                    <a:pt x="14090" y="4239"/>
                    <a:pt x="13729" y="3036"/>
                  </a:cubicBezTo>
                  <a:cubicBezTo>
                    <a:pt x="14114" y="2880"/>
                    <a:pt x="14367" y="2555"/>
                    <a:pt x="14378" y="2159"/>
                  </a:cubicBezTo>
                  <a:cubicBezTo>
                    <a:pt x="14378" y="2074"/>
                    <a:pt x="14367" y="1990"/>
                    <a:pt x="14343" y="1906"/>
                  </a:cubicBezTo>
                  <a:lnTo>
                    <a:pt x="14343" y="1894"/>
                  </a:lnTo>
                  <a:cubicBezTo>
                    <a:pt x="14343" y="1882"/>
                    <a:pt x="14330" y="1870"/>
                    <a:pt x="14330" y="1846"/>
                  </a:cubicBezTo>
                  <a:cubicBezTo>
                    <a:pt x="14330" y="1846"/>
                    <a:pt x="14330" y="1833"/>
                    <a:pt x="14319" y="1833"/>
                  </a:cubicBezTo>
                  <a:cubicBezTo>
                    <a:pt x="14319" y="1822"/>
                    <a:pt x="14319" y="1809"/>
                    <a:pt x="14306" y="1798"/>
                  </a:cubicBezTo>
                  <a:lnTo>
                    <a:pt x="14306" y="1774"/>
                  </a:lnTo>
                  <a:cubicBezTo>
                    <a:pt x="14295" y="1761"/>
                    <a:pt x="14295" y="1750"/>
                    <a:pt x="14295" y="1737"/>
                  </a:cubicBezTo>
                  <a:cubicBezTo>
                    <a:pt x="14282" y="1726"/>
                    <a:pt x="14282" y="1726"/>
                    <a:pt x="14282" y="1713"/>
                  </a:cubicBezTo>
                  <a:cubicBezTo>
                    <a:pt x="14271" y="1702"/>
                    <a:pt x="14271" y="1689"/>
                    <a:pt x="14271" y="1678"/>
                  </a:cubicBezTo>
                  <a:cubicBezTo>
                    <a:pt x="14258" y="1678"/>
                    <a:pt x="14258" y="1678"/>
                    <a:pt x="14258" y="1665"/>
                  </a:cubicBezTo>
                  <a:cubicBezTo>
                    <a:pt x="14247" y="1653"/>
                    <a:pt x="14247" y="1641"/>
                    <a:pt x="14234" y="1629"/>
                  </a:cubicBezTo>
                  <a:lnTo>
                    <a:pt x="14234" y="1617"/>
                  </a:lnTo>
                  <a:cubicBezTo>
                    <a:pt x="14222" y="1605"/>
                    <a:pt x="14210" y="1593"/>
                    <a:pt x="14210" y="1581"/>
                  </a:cubicBezTo>
                  <a:lnTo>
                    <a:pt x="14198" y="1569"/>
                  </a:lnTo>
                  <a:cubicBezTo>
                    <a:pt x="13999" y="1240"/>
                    <a:pt x="13633" y="1009"/>
                    <a:pt x="13260" y="1009"/>
                  </a:cubicBezTo>
                  <a:cubicBezTo>
                    <a:pt x="13184" y="1009"/>
                    <a:pt x="13107" y="1019"/>
                    <a:pt x="13031" y="1039"/>
                  </a:cubicBezTo>
                  <a:cubicBezTo>
                    <a:pt x="12466" y="1184"/>
                    <a:pt x="12141" y="1857"/>
                    <a:pt x="12285" y="2423"/>
                  </a:cubicBezTo>
                  <a:cubicBezTo>
                    <a:pt x="12406" y="2880"/>
                    <a:pt x="12766" y="3121"/>
                    <a:pt x="13199" y="3133"/>
                  </a:cubicBezTo>
                  <a:lnTo>
                    <a:pt x="13344" y="3133"/>
                  </a:lnTo>
                  <a:cubicBezTo>
                    <a:pt x="13753" y="4504"/>
                    <a:pt x="14728" y="5719"/>
                    <a:pt x="16027" y="6357"/>
                  </a:cubicBezTo>
                  <a:cubicBezTo>
                    <a:pt x="16038" y="7439"/>
                    <a:pt x="16171" y="8522"/>
                    <a:pt x="16423" y="9580"/>
                  </a:cubicBezTo>
                  <a:lnTo>
                    <a:pt x="14451" y="9304"/>
                  </a:lnTo>
                  <a:cubicBezTo>
                    <a:pt x="14186" y="9003"/>
                    <a:pt x="13958" y="8679"/>
                    <a:pt x="13765" y="8329"/>
                  </a:cubicBezTo>
                  <a:cubicBezTo>
                    <a:pt x="14247" y="8041"/>
                    <a:pt x="14451" y="7500"/>
                    <a:pt x="14186" y="7006"/>
                  </a:cubicBezTo>
                  <a:cubicBezTo>
                    <a:pt x="13975" y="6629"/>
                    <a:pt x="13547" y="6380"/>
                    <a:pt x="13135" y="6380"/>
                  </a:cubicBezTo>
                  <a:cubicBezTo>
                    <a:pt x="12982" y="6380"/>
                    <a:pt x="12831" y="6414"/>
                    <a:pt x="12694" y="6489"/>
                  </a:cubicBezTo>
                  <a:cubicBezTo>
                    <a:pt x="12177" y="6778"/>
                    <a:pt x="12033" y="7511"/>
                    <a:pt x="12322" y="8029"/>
                  </a:cubicBezTo>
                  <a:cubicBezTo>
                    <a:pt x="12505" y="8357"/>
                    <a:pt x="12812" y="8515"/>
                    <a:pt x="13143" y="8515"/>
                  </a:cubicBezTo>
                  <a:cubicBezTo>
                    <a:pt x="13225" y="8515"/>
                    <a:pt x="13309" y="8505"/>
                    <a:pt x="13392" y="8486"/>
                  </a:cubicBezTo>
                  <a:cubicBezTo>
                    <a:pt x="13536" y="8738"/>
                    <a:pt x="13705" y="8992"/>
                    <a:pt x="13873" y="9220"/>
                  </a:cubicBezTo>
                  <a:lnTo>
                    <a:pt x="11889" y="8943"/>
                  </a:lnTo>
                  <a:cubicBezTo>
                    <a:pt x="11827" y="8935"/>
                    <a:pt x="11765" y="8930"/>
                    <a:pt x="11705" y="8930"/>
                  </a:cubicBezTo>
                  <a:cubicBezTo>
                    <a:pt x="11025" y="8930"/>
                    <a:pt x="10456" y="9474"/>
                    <a:pt x="10445" y="10170"/>
                  </a:cubicBezTo>
                  <a:lnTo>
                    <a:pt x="10301" y="16257"/>
                  </a:lnTo>
                  <a:cubicBezTo>
                    <a:pt x="10283" y="16775"/>
                    <a:pt x="10709" y="17147"/>
                    <a:pt x="11171" y="17147"/>
                  </a:cubicBezTo>
                  <a:cubicBezTo>
                    <a:pt x="11331" y="17147"/>
                    <a:pt x="11496" y="17102"/>
                    <a:pt x="11648" y="17003"/>
                  </a:cubicBezTo>
                  <a:cubicBezTo>
                    <a:pt x="11672" y="16979"/>
                    <a:pt x="11708" y="16967"/>
                    <a:pt x="11732" y="16943"/>
                  </a:cubicBezTo>
                  <a:lnTo>
                    <a:pt x="11744" y="17977"/>
                  </a:lnTo>
                  <a:cubicBezTo>
                    <a:pt x="11504" y="17917"/>
                    <a:pt x="11263" y="17869"/>
                    <a:pt x="11034" y="17809"/>
                  </a:cubicBezTo>
                  <a:lnTo>
                    <a:pt x="11034" y="17809"/>
                  </a:lnTo>
                  <a:lnTo>
                    <a:pt x="11167" y="19517"/>
                  </a:lnTo>
                  <a:cubicBezTo>
                    <a:pt x="11299" y="19589"/>
                    <a:pt x="11432" y="19650"/>
                    <a:pt x="11576" y="19709"/>
                  </a:cubicBezTo>
                  <a:cubicBezTo>
                    <a:pt x="11130" y="21129"/>
                    <a:pt x="9892" y="22200"/>
                    <a:pt x="8340" y="22344"/>
                  </a:cubicBezTo>
                  <a:cubicBezTo>
                    <a:pt x="6860" y="22476"/>
                    <a:pt x="5152" y="22874"/>
                    <a:pt x="3829" y="23812"/>
                  </a:cubicBezTo>
                  <a:cubicBezTo>
                    <a:pt x="3816" y="23812"/>
                    <a:pt x="3816" y="23823"/>
                    <a:pt x="3816" y="23823"/>
                  </a:cubicBezTo>
                  <a:lnTo>
                    <a:pt x="3709" y="23896"/>
                  </a:lnTo>
                  <a:lnTo>
                    <a:pt x="3709" y="23908"/>
                  </a:lnTo>
                  <a:cubicBezTo>
                    <a:pt x="3624" y="23956"/>
                    <a:pt x="3552" y="24016"/>
                    <a:pt x="3480" y="24077"/>
                  </a:cubicBezTo>
                  <a:cubicBezTo>
                    <a:pt x="3480" y="24077"/>
                    <a:pt x="3480" y="24088"/>
                    <a:pt x="3468" y="24088"/>
                  </a:cubicBezTo>
                  <a:cubicBezTo>
                    <a:pt x="3444" y="24112"/>
                    <a:pt x="3407" y="24136"/>
                    <a:pt x="3383" y="24160"/>
                  </a:cubicBezTo>
                  <a:lnTo>
                    <a:pt x="3359" y="24184"/>
                  </a:lnTo>
                  <a:cubicBezTo>
                    <a:pt x="3300" y="24245"/>
                    <a:pt x="3227" y="24305"/>
                    <a:pt x="3167" y="24365"/>
                  </a:cubicBezTo>
                  <a:lnTo>
                    <a:pt x="3143" y="24389"/>
                  </a:lnTo>
                  <a:lnTo>
                    <a:pt x="3071" y="24462"/>
                  </a:lnTo>
                  <a:cubicBezTo>
                    <a:pt x="3059" y="24473"/>
                    <a:pt x="3047" y="24473"/>
                    <a:pt x="3047" y="24486"/>
                  </a:cubicBezTo>
                  <a:cubicBezTo>
                    <a:pt x="2987" y="24545"/>
                    <a:pt x="2926" y="24617"/>
                    <a:pt x="2867" y="24678"/>
                  </a:cubicBezTo>
                  <a:cubicBezTo>
                    <a:pt x="2854" y="24690"/>
                    <a:pt x="2843" y="24702"/>
                    <a:pt x="2843" y="24714"/>
                  </a:cubicBezTo>
                  <a:lnTo>
                    <a:pt x="2770" y="24786"/>
                  </a:lnTo>
                  <a:cubicBezTo>
                    <a:pt x="2770" y="24798"/>
                    <a:pt x="2758" y="24810"/>
                    <a:pt x="2746" y="24822"/>
                  </a:cubicBezTo>
                  <a:cubicBezTo>
                    <a:pt x="2722" y="24846"/>
                    <a:pt x="2698" y="24882"/>
                    <a:pt x="2662" y="24919"/>
                  </a:cubicBezTo>
                  <a:lnTo>
                    <a:pt x="2662" y="24930"/>
                  </a:lnTo>
                  <a:cubicBezTo>
                    <a:pt x="2638" y="24954"/>
                    <a:pt x="2614" y="24991"/>
                    <a:pt x="2589" y="25026"/>
                  </a:cubicBezTo>
                  <a:cubicBezTo>
                    <a:pt x="2578" y="25039"/>
                    <a:pt x="2565" y="25050"/>
                    <a:pt x="2565" y="25063"/>
                  </a:cubicBezTo>
                  <a:cubicBezTo>
                    <a:pt x="2541" y="25087"/>
                    <a:pt x="2530" y="25111"/>
                    <a:pt x="2506" y="25147"/>
                  </a:cubicBezTo>
                  <a:cubicBezTo>
                    <a:pt x="2493" y="25159"/>
                    <a:pt x="2493" y="25171"/>
                    <a:pt x="2482" y="25183"/>
                  </a:cubicBezTo>
                  <a:lnTo>
                    <a:pt x="2409" y="25291"/>
                  </a:lnTo>
                  <a:cubicBezTo>
                    <a:pt x="0" y="29060"/>
                    <a:pt x="3290" y="32421"/>
                    <a:pt x="8161" y="32421"/>
                  </a:cubicBezTo>
                  <a:cubicBezTo>
                    <a:pt x="8374" y="32421"/>
                    <a:pt x="8590" y="32414"/>
                    <a:pt x="8809" y="32401"/>
                  </a:cubicBezTo>
                  <a:cubicBezTo>
                    <a:pt x="8857" y="32389"/>
                    <a:pt x="8917" y="32389"/>
                    <a:pt x="8978" y="32389"/>
                  </a:cubicBezTo>
                  <a:cubicBezTo>
                    <a:pt x="9807" y="32329"/>
                    <a:pt x="10686" y="32281"/>
                    <a:pt x="11576" y="32233"/>
                  </a:cubicBezTo>
                  <a:cubicBezTo>
                    <a:pt x="17326" y="31883"/>
                    <a:pt x="22053" y="27601"/>
                    <a:pt x="22956" y="21923"/>
                  </a:cubicBezTo>
                  <a:lnTo>
                    <a:pt x="22967" y="21863"/>
                  </a:lnTo>
                  <a:cubicBezTo>
                    <a:pt x="23172" y="21863"/>
                    <a:pt x="23365" y="21851"/>
                    <a:pt x="23569" y="21827"/>
                  </a:cubicBezTo>
                  <a:lnTo>
                    <a:pt x="23966" y="18747"/>
                  </a:lnTo>
                  <a:lnTo>
                    <a:pt x="23966" y="18747"/>
                  </a:lnTo>
                  <a:cubicBezTo>
                    <a:pt x="23798" y="18771"/>
                    <a:pt x="23617" y="18795"/>
                    <a:pt x="23449" y="18819"/>
                  </a:cubicBezTo>
                  <a:lnTo>
                    <a:pt x="23617" y="17749"/>
                  </a:lnTo>
                  <a:cubicBezTo>
                    <a:pt x="23858" y="18049"/>
                    <a:pt x="24098" y="18338"/>
                    <a:pt x="24423" y="18519"/>
                  </a:cubicBezTo>
                  <a:cubicBezTo>
                    <a:pt x="24475" y="18548"/>
                    <a:pt x="24530" y="18561"/>
                    <a:pt x="24584" y="18561"/>
                  </a:cubicBezTo>
                  <a:cubicBezTo>
                    <a:pt x="24735" y="18561"/>
                    <a:pt x="24878" y="18458"/>
                    <a:pt x="24905" y="18290"/>
                  </a:cubicBezTo>
                  <a:lnTo>
                    <a:pt x="26071" y="12288"/>
                  </a:lnTo>
                  <a:cubicBezTo>
                    <a:pt x="26180" y="11722"/>
                    <a:pt x="25903" y="11181"/>
                    <a:pt x="25421" y="10916"/>
                  </a:cubicBezTo>
                  <a:cubicBezTo>
                    <a:pt x="26637" y="9460"/>
                    <a:pt x="27864" y="7933"/>
                    <a:pt x="28742" y="6236"/>
                  </a:cubicBezTo>
                  <a:cubicBezTo>
                    <a:pt x="28995" y="5744"/>
                    <a:pt x="29223" y="5250"/>
                    <a:pt x="29271" y="4685"/>
                  </a:cubicBezTo>
                  <a:cubicBezTo>
                    <a:pt x="29319" y="3987"/>
                    <a:pt x="29006" y="3349"/>
                    <a:pt x="28465" y="3060"/>
                  </a:cubicBezTo>
                  <a:cubicBezTo>
                    <a:pt x="28262" y="2951"/>
                    <a:pt x="28027" y="2896"/>
                    <a:pt x="27782" y="2896"/>
                  </a:cubicBezTo>
                  <a:cubicBezTo>
                    <a:pt x="27463" y="2896"/>
                    <a:pt x="27129" y="2990"/>
                    <a:pt x="26829" y="3181"/>
                  </a:cubicBezTo>
                  <a:cubicBezTo>
                    <a:pt x="26372" y="3445"/>
                    <a:pt x="26059" y="3867"/>
                    <a:pt x="25782" y="4239"/>
                  </a:cubicBezTo>
                  <a:cubicBezTo>
                    <a:pt x="24423" y="6104"/>
                    <a:pt x="23376" y="8233"/>
                    <a:pt x="22727" y="10471"/>
                  </a:cubicBezTo>
                  <a:lnTo>
                    <a:pt x="18721" y="9906"/>
                  </a:lnTo>
                  <a:cubicBezTo>
                    <a:pt x="19046" y="9473"/>
                    <a:pt x="19310" y="8992"/>
                    <a:pt x="19540" y="8510"/>
                  </a:cubicBezTo>
                  <a:cubicBezTo>
                    <a:pt x="19646" y="8540"/>
                    <a:pt x="19753" y="8555"/>
                    <a:pt x="19857" y="8555"/>
                  </a:cubicBezTo>
                  <a:cubicBezTo>
                    <a:pt x="20210" y="8555"/>
                    <a:pt x="20530" y="8382"/>
                    <a:pt x="20706" y="8029"/>
                  </a:cubicBezTo>
                  <a:cubicBezTo>
                    <a:pt x="20971" y="7500"/>
                    <a:pt x="20791" y="6778"/>
                    <a:pt x="20261" y="6513"/>
                  </a:cubicBezTo>
                  <a:cubicBezTo>
                    <a:pt x="20134" y="6451"/>
                    <a:pt x="19996" y="6422"/>
                    <a:pt x="19857" y="6422"/>
                  </a:cubicBezTo>
                  <a:cubicBezTo>
                    <a:pt x="19432" y="6422"/>
                    <a:pt x="18993" y="6692"/>
                    <a:pt x="18794" y="7091"/>
                  </a:cubicBezTo>
                  <a:cubicBezTo>
                    <a:pt x="18565" y="7572"/>
                    <a:pt x="18757" y="8053"/>
                    <a:pt x="19179" y="8342"/>
                  </a:cubicBezTo>
                  <a:cubicBezTo>
                    <a:pt x="18938" y="8871"/>
                    <a:pt x="18637" y="9376"/>
                    <a:pt x="18276" y="9845"/>
                  </a:cubicBezTo>
                  <a:lnTo>
                    <a:pt x="16832" y="9641"/>
                  </a:lnTo>
                  <a:cubicBezTo>
                    <a:pt x="16712" y="9123"/>
                    <a:pt x="16616" y="8607"/>
                    <a:pt x="16544" y="8089"/>
                  </a:cubicBezTo>
                  <a:cubicBezTo>
                    <a:pt x="16556" y="8077"/>
                    <a:pt x="16568" y="8077"/>
                    <a:pt x="16580" y="8065"/>
                  </a:cubicBezTo>
                  <a:cubicBezTo>
                    <a:pt x="17699" y="6910"/>
                    <a:pt x="18601" y="5551"/>
                    <a:pt x="19227" y="4071"/>
                  </a:cubicBezTo>
                  <a:cubicBezTo>
                    <a:pt x="19311" y="4089"/>
                    <a:pt x="19395" y="4098"/>
                    <a:pt x="19477" y="4098"/>
                  </a:cubicBezTo>
                  <a:cubicBezTo>
                    <a:pt x="19832" y="4098"/>
                    <a:pt x="20158" y="3929"/>
                    <a:pt x="20333" y="3578"/>
                  </a:cubicBezTo>
                  <a:cubicBezTo>
                    <a:pt x="20586" y="3049"/>
                    <a:pt x="20417" y="2315"/>
                    <a:pt x="19888" y="2062"/>
                  </a:cubicBezTo>
                  <a:cubicBezTo>
                    <a:pt x="19756" y="1997"/>
                    <a:pt x="19616" y="1967"/>
                    <a:pt x="19475" y="1967"/>
                  </a:cubicBezTo>
                  <a:cubicBezTo>
                    <a:pt x="19049" y="1967"/>
                    <a:pt x="18619" y="2242"/>
                    <a:pt x="18420" y="2640"/>
                  </a:cubicBezTo>
                  <a:cubicBezTo>
                    <a:pt x="18180" y="3133"/>
                    <a:pt x="18396" y="3638"/>
                    <a:pt x="18853" y="3915"/>
                  </a:cubicBezTo>
                  <a:cubicBezTo>
                    <a:pt x="18288" y="5262"/>
                    <a:pt x="17482" y="6513"/>
                    <a:pt x="16484" y="7584"/>
                  </a:cubicBezTo>
                  <a:cubicBezTo>
                    <a:pt x="16303" y="5744"/>
                    <a:pt x="16460" y="3867"/>
                    <a:pt x="16965" y="2087"/>
                  </a:cubicBezTo>
                  <a:cubicBezTo>
                    <a:pt x="17075" y="2117"/>
                    <a:pt x="17185" y="2133"/>
                    <a:pt x="17293" y="2133"/>
                  </a:cubicBezTo>
                  <a:cubicBezTo>
                    <a:pt x="17645" y="2133"/>
                    <a:pt x="17969" y="1964"/>
                    <a:pt x="18144" y="1605"/>
                  </a:cubicBezTo>
                  <a:cubicBezTo>
                    <a:pt x="18409" y="1076"/>
                    <a:pt x="18228" y="354"/>
                    <a:pt x="17699" y="90"/>
                  </a:cubicBezTo>
                  <a:cubicBezTo>
                    <a:pt x="17573" y="28"/>
                    <a:pt x="17438" y="0"/>
                    <a:pt x="17301" y="0"/>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571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 name="Google Shape;475;p38"/>
            <p:cNvGrpSpPr/>
            <p:nvPr/>
          </p:nvGrpSpPr>
          <p:grpSpPr>
            <a:xfrm>
              <a:off x="7129575" y="2459650"/>
              <a:ext cx="732625" cy="810300"/>
              <a:chOff x="7129575" y="2459650"/>
              <a:chExt cx="732625" cy="810300"/>
            </a:xfrm>
          </p:grpSpPr>
          <p:sp>
            <p:nvSpPr>
              <p:cNvPr id="476" name="Google Shape;476;p38"/>
              <p:cNvSpPr/>
              <p:nvPr/>
            </p:nvSpPr>
            <p:spPr>
              <a:xfrm>
                <a:off x="7450175" y="2485425"/>
                <a:ext cx="180475" cy="321175"/>
              </a:xfrm>
              <a:custGeom>
                <a:avLst/>
                <a:gdLst/>
                <a:ahLst/>
                <a:cxnLst/>
                <a:rect l="l" t="t" r="r" b="b"/>
                <a:pathLst>
                  <a:path w="7219" h="12847" extrusionOk="0">
                    <a:moveTo>
                      <a:pt x="4199" y="0"/>
                    </a:moveTo>
                    <a:cubicBezTo>
                      <a:pt x="4118" y="0"/>
                      <a:pt x="4035" y="54"/>
                      <a:pt x="4006" y="131"/>
                    </a:cubicBezTo>
                    <a:cubicBezTo>
                      <a:pt x="3477" y="1659"/>
                      <a:pt x="3212" y="3271"/>
                      <a:pt x="3188" y="4871"/>
                    </a:cubicBezTo>
                    <a:cubicBezTo>
                      <a:pt x="1648" y="4029"/>
                      <a:pt x="626" y="2272"/>
                      <a:pt x="698" y="516"/>
                    </a:cubicBezTo>
                    <a:cubicBezTo>
                      <a:pt x="710" y="408"/>
                      <a:pt x="626" y="312"/>
                      <a:pt x="517" y="312"/>
                    </a:cubicBezTo>
                    <a:cubicBezTo>
                      <a:pt x="510" y="311"/>
                      <a:pt x="503" y="311"/>
                      <a:pt x="496" y="311"/>
                    </a:cubicBezTo>
                    <a:cubicBezTo>
                      <a:pt x="397" y="311"/>
                      <a:pt x="313" y="391"/>
                      <a:pt x="313" y="492"/>
                    </a:cubicBezTo>
                    <a:cubicBezTo>
                      <a:pt x="229" y="2477"/>
                      <a:pt x="1407" y="4450"/>
                      <a:pt x="3188" y="5328"/>
                    </a:cubicBezTo>
                    <a:cubicBezTo>
                      <a:pt x="3212" y="6928"/>
                      <a:pt x="3489" y="8528"/>
                      <a:pt x="4018" y="10043"/>
                    </a:cubicBezTo>
                    <a:cubicBezTo>
                      <a:pt x="2334" y="9334"/>
                      <a:pt x="963" y="7854"/>
                      <a:pt x="409" y="6110"/>
                    </a:cubicBezTo>
                    <a:cubicBezTo>
                      <a:pt x="389" y="6020"/>
                      <a:pt x="303" y="5971"/>
                      <a:pt x="219" y="5971"/>
                    </a:cubicBezTo>
                    <a:cubicBezTo>
                      <a:pt x="202" y="5971"/>
                      <a:pt x="185" y="5973"/>
                      <a:pt x="169" y="5977"/>
                    </a:cubicBezTo>
                    <a:cubicBezTo>
                      <a:pt x="60" y="6014"/>
                      <a:pt x="0" y="6122"/>
                      <a:pt x="36" y="6230"/>
                    </a:cubicBezTo>
                    <a:cubicBezTo>
                      <a:pt x="638" y="8155"/>
                      <a:pt x="2190" y="9791"/>
                      <a:pt x="4078" y="10500"/>
                    </a:cubicBezTo>
                    <a:cubicBezTo>
                      <a:pt x="4090" y="10500"/>
                      <a:pt x="4102" y="10513"/>
                      <a:pt x="4115" y="10513"/>
                    </a:cubicBezTo>
                    <a:lnTo>
                      <a:pt x="4174" y="10513"/>
                    </a:lnTo>
                    <a:cubicBezTo>
                      <a:pt x="4475" y="11283"/>
                      <a:pt x="4824" y="12029"/>
                      <a:pt x="5245" y="12750"/>
                    </a:cubicBezTo>
                    <a:cubicBezTo>
                      <a:pt x="5281" y="12799"/>
                      <a:pt x="5329" y="12834"/>
                      <a:pt x="5390" y="12847"/>
                    </a:cubicBezTo>
                    <a:cubicBezTo>
                      <a:pt x="5438" y="12847"/>
                      <a:pt x="5486" y="12834"/>
                      <a:pt x="5522" y="12810"/>
                    </a:cubicBezTo>
                    <a:cubicBezTo>
                      <a:pt x="5618" y="12762"/>
                      <a:pt x="5642" y="12642"/>
                      <a:pt x="5594" y="12545"/>
                    </a:cubicBezTo>
                    <a:cubicBezTo>
                      <a:pt x="5173" y="11836"/>
                      <a:pt x="4824" y="11090"/>
                      <a:pt x="4535" y="10320"/>
                    </a:cubicBezTo>
                    <a:cubicBezTo>
                      <a:pt x="5847" y="9238"/>
                      <a:pt x="6785" y="7734"/>
                      <a:pt x="7182" y="6086"/>
                    </a:cubicBezTo>
                    <a:cubicBezTo>
                      <a:pt x="7218" y="5977"/>
                      <a:pt x="7146" y="5870"/>
                      <a:pt x="7037" y="5845"/>
                    </a:cubicBezTo>
                    <a:cubicBezTo>
                      <a:pt x="7023" y="5842"/>
                      <a:pt x="7008" y="5840"/>
                      <a:pt x="6994" y="5840"/>
                    </a:cubicBezTo>
                    <a:cubicBezTo>
                      <a:pt x="6911" y="5840"/>
                      <a:pt x="6830" y="5897"/>
                      <a:pt x="6809" y="5990"/>
                    </a:cubicBezTo>
                    <a:cubicBezTo>
                      <a:pt x="6436" y="7517"/>
                      <a:pt x="5582" y="8901"/>
                      <a:pt x="4391" y="9923"/>
                    </a:cubicBezTo>
                    <a:cubicBezTo>
                      <a:pt x="4066" y="8997"/>
                      <a:pt x="3837" y="8035"/>
                      <a:pt x="3717" y="7060"/>
                    </a:cubicBezTo>
                    <a:cubicBezTo>
                      <a:pt x="3717" y="7048"/>
                      <a:pt x="3730" y="7048"/>
                      <a:pt x="3741" y="7036"/>
                    </a:cubicBezTo>
                    <a:cubicBezTo>
                      <a:pt x="5209" y="5533"/>
                      <a:pt x="6291" y="3680"/>
                      <a:pt x="6869" y="1671"/>
                    </a:cubicBezTo>
                    <a:cubicBezTo>
                      <a:pt x="6905" y="1563"/>
                      <a:pt x="6845" y="1454"/>
                      <a:pt x="6737" y="1419"/>
                    </a:cubicBezTo>
                    <a:cubicBezTo>
                      <a:pt x="6723" y="1415"/>
                      <a:pt x="6708" y="1413"/>
                      <a:pt x="6693" y="1413"/>
                    </a:cubicBezTo>
                    <a:cubicBezTo>
                      <a:pt x="6610" y="1413"/>
                      <a:pt x="6527" y="1469"/>
                      <a:pt x="6496" y="1550"/>
                    </a:cubicBezTo>
                    <a:cubicBezTo>
                      <a:pt x="5955" y="3416"/>
                      <a:pt x="4968" y="5135"/>
                      <a:pt x="3645" y="6555"/>
                    </a:cubicBezTo>
                    <a:cubicBezTo>
                      <a:pt x="3441" y="4438"/>
                      <a:pt x="3681" y="2285"/>
                      <a:pt x="4379" y="264"/>
                    </a:cubicBezTo>
                    <a:cubicBezTo>
                      <a:pt x="4415" y="168"/>
                      <a:pt x="4367" y="47"/>
                      <a:pt x="4259" y="11"/>
                    </a:cubicBezTo>
                    <a:cubicBezTo>
                      <a:pt x="4240" y="4"/>
                      <a:pt x="4220" y="0"/>
                      <a:pt x="4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8"/>
              <p:cNvSpPr/>
              <p:nvPr/>
            </p:nvSpPr>
            <p:spPr>
              <a:xfrm>
                <a:off x="7433025" y="2484700"/>
                <a:ext cx="58675" cy="53450"/>
              </a:xfrm>
              <a:custGeom>
                <a:avLst/>
                <a:gdLst/>
                <a:ahLst/>
                <a:cxnLst/>
                <a:rect l="l" t="t" r="r" b="b"/>
                <a:pathLst>
                  <a:path w="2347" h="2138" extrusionOk="0">
                    <a:moveTo>
                      <a:pt x="1103" y="1"/>
                    </a:moveTo>
                    <a:cubicBezTo>
                      <a:pt x="1029" y="1"/>
                      <a:pt x="954" y="9"/>
                      <a:pt x="879" y="28"/>
                    </a:cubicBezTo>
                    <a:cubicBezTo>
                      <a:pt x="313" y="172"/>
                      <a:pt x="0" y="858"/>
                      <a:pt x="145" y="1424"/>
                    </a:cubicBezTo>
                    <a:cubicBezTo>
                      <a:pt x="262" y="1884"/>
                      <a:pt x="651" y="2137"/>
                      <a:pt x="1097" y="2137"/>
                    </a:cubicBezTo>
                    <a:cubicBezTo>
                      <a:pt x="1199" y="2137"/>
                      <a:pt x="1303" y="2124"/>
                      <a:pt x="1408" y="2097"/>
                    </a:cubicBezTo>
                    <a:cubicBezTo>
                      <a:pt x="1973" y="1953"/>
                      <a:pt x="2347" y="1472"/>
                      <a:pt x="2202" y="894"/>
                    </a:cubicBezTo>
                    <a:cubicBezTo>
                      <a:pt x="2076" y="401"/>
                      <a:pt x="1604" y="1"/>
                      <a:pt x="1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8"/>
              <p:cNvSpPr/>
              <p:nvPr/>
            </p:nvSpPr>
            <p:spPr>
              <a:xfrm>
                <a:off x="7487475" y="2504925"/>
                <a:ext cx="1225" cy="8450"/>
              </a:xfrm>
              <a:custGeom>
                <a:avLst/>
                <a:gdLst/>
                <a:ahLst/>
                <a:cxnLst/>
                <a:rect l="l" t="t" r="r" b="b"/>
                <a:pathLst>
                  <a:path w="49" h="338" extrusionOk="0">
                    <a:moveTo>
                      <a:pt x="0" y="13"/>
                    </a:moveTo>
                    <a:cubicBezTo>
                      <a:pt x="12" y="37"/>
                      <a:pt x="12" y="61"/>
                      <a:pt x="24" y="85"/>
                    </a:cubicBezTo>
                    <a:cubicBezTo>
                      <a:pt x="48" y="169"/>
                      <a:pt x="48" y="254"/>
                      <a:pt x="48" y="337"/>
                    </a:cubicBezTo>
                    <a:cubicBezTo>
                      <a:pt x="48" y="254"/>
                      <a:pt x="48" y="169"/>
                      <a:pt x="24" y="85"/>
                    </a:cubicBezTo>
                    <a:cubicBezTo>
                      <a:pt x="12" y="61"/>
                      <a:pt x="12" y="37"/>
                      <a:pt x="0" y="13"/>
                    </a:cubicBezTo>
                    <a:close/>
                    <a:moveTo>
                      <a:pt x="0" y="13"/>
                    </a:moveTo>
                    <a:lnTo>
                      <a:pt x="0" y="13"/>
                    </a:lnTo>
                    <a:lnTo>
                      <a:pt x="0" y="13"/>
                    </a:lnTo>
                    <a:close/>
                    <a:moveTo>
                      <a:pt x="0" y="1"/>
                    </a:moveTo>
                    <a:lnTo>
                      <a:pt x="0" y="13"/>
                    </a:lnTo>
                    <a:close/>
                  </a:path>
                </a:pathLst>
              </a:custGeom>
              <a:solidFill>
                <a:srgbClr val="E23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8"/>
              <p:cNvSpPr/>
              <p:nvPr/>
            </p:nvSpPr>
            <p:spPr>
              <a:xfrm>
                <a:off x="7440250" y="2496225"/>
                <a:ext cx="14150" cy="23150"/>
              </a:xfrm>
              <a:custGeom>
                <a:avLst/>
                <a:gdLst/>
                <a:ahLst/>
                <a:cxnLst/>
                <a:rect l="l" t="t" r="r" b="b"/>
                <a:pathLst>
                  <a:path w="566" h="926" extrusionOk="0">
                    <a:moveTo>
                      <a:pt x="277" y="0"/>
                    </a:moveTo>
                    <a:cubicBezTo>
                      <a:pt x="217" y="0"/>
                      <a:pt x="168" y="36"/>
                      <a:pt x="120" y="108"/>
                    </a:cubicBezTo>
                    <a:cubicBezTo>
                      <a:pt x="37" y="289"/>
                      <a:pt x="0" y="505"/>
                      <a:pt x="0" y="709"/>
                    </a:cubicBezTo>
                    <a:cubicBezTo>
                      <a:pt x="13" y="794"/>
                      <a:pt x="24" y="890"/>
                      <a:pt x="96" y="914"/>
                    </a:cubicBezTo>
                    <a:cubicBezTo>
                      <a:pt x="120" y="926"/>
                      <a:pt x="133" y="926"/>
                      <a:pt x="144" y="926"/>
                    </a:cubicBezTo>
                    <a:cubicBezTo>
                      <a:pt x="217" y="926"/>
                      <a:pt x="277" y="878"/>
                      <a:pt x="325" y="830"/>
                    </a:cubicBezTo>
                    <a:cubicBezTo>
                      <a:pt x="409" y="746"/>
                      <a:pt x="481" y="637"/>
                      <a:pt x="518" y="529"/>
                    </a:cubicBezTo>
                    <a:cubicBezTo>
                      <a:pt x="566" y="409"/>
                      <a:pt x="566" y="276"/>
                      <a:pt x="505" y="169"/>
                    </a:cubicBezTo>
                    <a:cubicBezTo>
                      <a:pt x="457" y="72"/>
                      <a:pt x="361" y="0"/>
                      <a:pt x="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8"/>
              <p:cNvSpPr/>
              <p:nvPr/>
            </p:nvSpPr>
            <p:spPr>
              <a:xfrm>
                <a:off x="7528650" y="2459650"/>
                <a:ext cx="60775" cy="53300"/>
              </a:xfrm>
              <a:custGeom>
                <a:avLst/>
                <a:gdLst/>
                <a:ahLst/>
                <a:cxnLst/>
                <a:rect l="l" t="t" r="r" b="b"/>
                <a:pathLst>
                  <a:path w="2431" h="2132" extrusionOk="0">
                    <a:moveTo>
                      <a:pt x="1323" y="1"/>
                    </a:moveTo>
                    <a:cubicBezTo>
                      <a:pt x="893" y="1"/>
                      <a:pt x="456" y="270"/>
                      <a:pt x="265" y="669"/>
                    </a:cubicBezTo>
                    <a:cubicBezTo>
                      <a:pt x="1" y="1199"/>
                      <a:pt x="265" y="1739"/>
                      <a:pt x="795" y="2004"/>
                    </a:cubicBezTo>
                    <a:cubicBezTo>
                      <a:pt x="971" y="2088"/>
                      <a:pt x="1155" y="2131"/>
                      <a:pt x="1330" y="2131"/>
                    </a:cubicBezTo>
                    <a:cubicBezTo>
                      <a:pt x="1681" y="2131"/>
                      <a:pt x="2002" y="1960"/>
                      <a:pt x="2178" y="1608"/>
                    </a:cubicBezTo>
                    <a:cubicBezTo>
                      <a:pt x="2431" y="1078"/>
                      <a:pt x="2262" y="356"/>
                      <a:pt x="1733" y="92"/>
                    </a:cubicBezTo>
                    <a:cubicBezTo>
                      <a:pt x="1603" y="30"/>
                      <a:pt x="1463" y="1"/>
                      <a:pt x="13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8"/>
              <p:cNvSpPr/>
              <p:nvPr/>
            </p:nvSpPr>
            <p:spPr>
              <a:xfrm>
                <a:off x="7539800" y="2464350"/>
                <a:ext cx="21675" cy="17150"/>
              </a:xfrm>
              <a:custGeom>
                <a:avLst/>
                <a:gdLst/>
                <a:ahLst/>
                <a:cxnLst/>
                <a:rect l="l" t="t" r="r" b="b"/>
                <a:pathLst>
                  <a:path w="867" h="686" extrusionOk="0">
                    <a:moveTo>
                      <a:pt x="661" y="0"/>
                    </a:moveTo>
                    <a:cubicBezTo>
                      <a:pt x="637" y="0"/>
                      <a:pt x="613" y="0"/>
                      <a:pt x="578" y="12"/>
                    </a:cubicBezTo>
                    <a:cubicBezTo>
                      <a:pt x="397" y="96"/>
                      <a:pt x="228" y="228"/>
                      <a:pt x="96" y="385"/>
                    </a:cubicBezTo>
                    <a:cubicBezTo>
                      <a:pt x="48" y="457"/>
                      <a:pt x="0" y="541"/>
                      <a:pt x="36" y="613"/>
                    </a:cubicBezTo>
                    <a:cubicBezTo>
                      <a:pt x="72" y="674"/>
                      <a:pt x="145" y="685"/>
                      <a:pt x="217" y="685"/>
                    </a:cubicBezTo>
                    <a:lnTo>
                      <a:pt x="265" y="685"/>
                    </a:lnTo>
                    <a:cubicBezTo>
                      <a:pt x="385" y="674"/>
                      <a:pt x="505" y="650"/>
                      <a:pt x="613" y="589"/>
                    </a:cubicBezTo>
                    <a:cubicBezTo>
                      <a:pt x="722" y="517"/>
                      <a:pt x="806" y="421"/>
                      <a:pt x="830" y="300"/>
                    </a:cubicBezTo>
                    <a:cubicBezTo>
                      <a:pt x="866" y="156"/>
                      <a:pt x="806" y="0"/>
                      <a:pt x="6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8"/>
              <p:cNvSpPr/>
              <p:nvPr/>
            </p:nvSpPr>
            <p:spPr>
              <a:xfrm>
                <a:off x="7583400" y="2508725"/>
                <a:ext cx="60750" cy="53375"/>
              </a:xfrm>
              <a:custGeom>
                <a:avLst/>
                <a:gdLst/>
                <a:ahLst/>
                <a:cxnLst/>
                <a:rect l="l" t="t" r="r" b="b"/>
                <a:pathLst>
                  <a:path w="2430" h="2135" extrusionOk="0">
                    <a:moveTo>
                      <a:pt x="1329" y="0"/>
                    </a:moveTo>
                    <a:cubicBezTo>
                      <a:pt x="897" y="0"/>
                      <a:pt x="457" y="275"/>
                      <a:pt x="265" y="667"/>
                    </a:cubicBezTo>
                    <a:cubicBezTo>
                      <a:pt x="0" y="1196"/>
                      <a:pt x="265" y="1749"/>
                      <a:pt x="794" y="2002"/>
                    </a:cubicBezTo>
                    <a:cubicBezTo>
                      <a:pt x="970" y="2090"/>
                      <a:pt x="1153" y="2135"/>
                      <a:pt x="1328" y="2135"/>
                    </a:cubicBezTo>
                    <a:cubicBezTo>
                      <a:pt x="1679" y="2135"/>
                      <a:pt x="1997" y="1958"/>
                      <a:pt x="2165" y="1605"/>
                    </a:cubicBezTo>
                    <a:cubicBezTo>
                      <a:pt x="2430" y="1076"/>
                      <a:pt x="2250" y="354"/>
                      <a:pt x="1732" y="89"/>
                    </a:cubicBezTo>
                    <a:cubicBezTo>
                      <a:pt x="1604" y="28"/>
                      <a:pt x="1467" y="0"/>
                      <a:pt x="1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8"/>
              <p:cNvSpPr/>
              <p:nvPr/>
            </p:nvSpPr>
            <p:spPr>
              <a:xfrm>
                <a:off x="7594525" y="2513350"/>
                <a:ext cx="21375" cy="17475"/>
              </a:xfrm>
              <a:custGeom>
                <a:avLst/>
                <a:gdLst/>
                <a:ahLst/>
                <a:cxnLst/>
                <a:rect l="l" t="t" r="r" b="b"/>
                <a:pathLst>
                  <a:path w="855" h="699" extrusionOk="0">
                    <a:moveTo>
                      <a:pt x="662" y="0"/>
                    </a:moveTo>
                    <a:cubicBezTo>
                      <a:pt x="638" y="0"/>
                      <a:pt x="602" y="0"/>
                      <a:pt x="578" y="13"/>
                    </a:cubicBezTo>
                    <a:cubicBezTo>
                      <a:pt x="386" y="97"/>
                      <a:pt x="217" y="241"/>
                      <a:pt x="97" y="398"/>
                    </a:cubicBezTo>
                    <a:cubicBezTo>
                      <a:pt x="49" y="458"/>
                      <a:pt x="1" y="542"/>
                      <a:pt x="36" y="614"/>
                    </a:cubicBezTo>
                    <a:cubicBezTo>
                      <a:pt x="60" y="674"/>
                      <a:pt x="145" y="698"/>
                      <a:pt x="217" y="698"/>
                    </a:cubicBezTo>
                    <a:lnTo>
                      <a:pt x="265" y="698"/>
                    </a:lnTo>
                    <a:cubicBezTo>
                      <a:pt x="386" y="687"/>
                      <a:pt x="506" y="650"/>
                      <a:pt x="614" y="590"/>
                    </a:cubicBezTo>
                    <a:cubicBezTo>
                      <a:pt x="710" y="530"/>
                      <a:pt x="795" y="422"/>
                      <a:pt x="830" y="302"/>
                    </a:cubicBezTo>
                    <a:cubicBezTo>
                      <a:pt x="854" y="157"/>
                      <a:pt x="795" y="0"/>
                      <a:pt x="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8"/>
              <p:cNvSpPr/>
              <p:nvPr/>
            </p:nvSpPr>
            <p:spPr>
              <a:xfrm>
                <a:off x="7592725" y="2620125"/>
                <a:ext cx="60775" cy="53250"/>
              </a:xfrm>
              <a:custGeom>
                <a:avLst/>
                <a:gdLst/>
                <a:ahLst/>
                <a:cxnLst/>
                <a:rect l="l" t="t" r="r" b="b"/>
                <a:pathLst>
                  <a:path w="2431" h="2130" extrusionOk="0">
                    <a:moveTo>
                      <a:pt x="1318" y="1"/>
                    </a:moveTo>
                    <a:cubicBezTo>
                      <a:pt x="889" y="1"/>
                      <a:pt x="455" y="276"/>
                      <a:pt x="265" y="674"/>
                    </a:cubicBezTo>
                    <a:cubicBezTo>
                      <a:pt x="0" y="1191"/>
                      <a:pt x="265" y="1744"/>
                      <a:pt x="794" y="1997"/>
                    </a:cubicBezTo>
                    <a:cubicBezTo>
                      <a:pt x="972" y="2086"/>
                      <a:pt x="1156" y="2130"/>
                      <a:pt x="1332" y="2130"/>
                    </a:cubicBezTo>
                    <a:cubicBezTo>
                      <a:pt x="1682" y="2130"/>
                      <a:pt x="2001" y="1956"/>
                      <a:pt x="2177" y="1612"/>
                    </a:cubicBezTo>
                    <a:cubicBezTo>
                      <a:pt x="2430" y="1083"/>
                      <a:pt x="2262" y="349"/>
                      <a:pt x="1733" y="97"/>
                    </a:cubicBezTo>
                    <a:cubicBezTo>
                      <a:pt x="1601" y="31"/>
                      <a:pt x="1460" y="1"/>
                      <a:pt x="13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8"/>
              <p:cNvSpPr/>
              <p:nvPr/>
            </p:nvSpPr>
            <p:spPr>
              <a:xfrm>
                <a:off x="7603850" y="2624625"/>
                <a:ext cx="21675" cy="17475"/>
              </a:xfrm>
              <a:custGeom>
                <a:avLst/>
                <a:gdLst/>
                <a:ahLst/>
                <a:cxnLst/>
                <a:rect l="l" t="t" r="r" b="b"/>
                <a:pathLst>
                  <a:path w="867" h="699" extrusionOk="0">
                    <a:moveTo>
                      <a:pt x="662" y="0"/>
                    </a:moveTo>
                    <a:cubicBezTo>
                      <a:pt x="638" y="0"/>
                      <a:pt x="614" y="13"/>
                      <a:pt x="577" y="24"/>
                    </a:cubicBezTo>
                    <a:cubicBezTo>
                      <a:pt x="398" y="97"/>
                      <a:pt x="229" y="241"/>
                      <a:pt x="96" y="398"/>
                    </a:cubicBezTo>
                    <a:cubicBezTo>
                      <a:pt x="48" y="457"/>
                      <a:pt x="0" y="542"/>
                      <a:pt x="37" y="614"/>
                    </a:cubicBezTo>
                    <a:cubicBezTo>
                      <a:pt x="72" y="686"/>
                      <a:pt x="144" y="698"/>
                      <a:pt x="217" y="698"/>
                    </a:cubicBezTo>
                    <a:lnTo>
                      <a:pt x="265" y="698"/>
                    </a:lnTo>
                    <a:cubicBezTo>
                      <a:pt x="385" y="686"/>
                      <a:pt x="505" y="662"/>
                      <a:pt x="614" y="590"/>
                    </a:cubicBezTo>
                    <a:cubicBezTo>
                      <a:pt x="722" y="530"/>
                      <a:pt x="807" y="433"/>
                      <a:pt x="831" y="313"/>
                    </a:cubicBezTo>
                    <a:cubicBezTo>
                      <a:pt x="866" y="169"/>
                      <a:pt x="807" y="0"/>
                      <a:pt x="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8"/>
              <p:cNvSpPr/>
              <p:nvPr/>
            </p:nvSpPr>
            <p:spPr>
              <a:xfrm>
                <a:off x="7430325" y="2619175"/>
                <a:ext cx="60775" cy="53175"/>
              </a:xfrm>
              <a:custGeom>
                <a:avLst/>
                <a:gdLst/>
                <a:ahLst/>
                <a:cxnLst/>
                <a:rect l="l" t="t" r="r" b="b"/>
                <a:pathLst>
                  <a:path w="2431" h="2127" extrusionOk="0">
                    <a:moveTo>
                      <a:pt x="1099" y="1"/>
                    </a:moveTo>
                    <a:cubicBezTo>
                      <a:pt x="944" y="1"/>
                      <a:pt x="791" y="35"/>
                      <a:pt x="650" y="111"/>
                    </a:cubicBezTo>
                    <a:cubicBezTo>
                      <a:pt x="132" y="399"/>
                      <a:pt x="1" y="1133"/>
                      <a:pt x="277" y="1638"/>
                    </a:cubicBezTo>
                    <a:cubicBezTo>
                      <a:pt x="461" y="1968"/>
                      <a:pt x="772" y="2127"/>
                      <a:pt x="1104" y="2127"/>
                    </a:cubicBezTo>
                    <a:cubicBezTo>
                      <a:pt x="1293" y="2127"/>
                      <a:pt x="1489" y="2075"/>
                      <a:pt x="1672" y="1975"/>
                    </a:cubicBezTo>
                    <a:cubicBezTo>
                      <a:pt x="2190" y="1686"/>
                      <a:pt x="2430" y="1133"/>
                      <a:pt x="2142" y="616"/>
                    </a:cubicBezTo>
                    <a:cubicBezTo>
                      <a:pt x="1940" y="248"/>
                      <a:pt x="1515" y="1"/>
                      <a:pt x="1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8"/>
              <p:cNvSpPr/>
              <p:nvPr/>
            </p:nvSpPr>
            <p:spPr>
              <a:xfrm>
                <a:off x="7437550" y="2634250"/>
                <a:ext cx="13550" cy="23475"/>
              </a:xfrm>
              <a:custGeom>
                <a:avLst/>
                <a:gdLst/>
                <a:ahLst/>
                <a:cxnLst/>
                <a:rect l="l" t="t" r="r" b="b"/>
                <a:pathLst>
                  <a:path w="542" h="939" extrusionOk="0">
                    <a:moveTo>
                      <a:pt x="204" y="0"/>
                    </a:moveTo>
                    <a:cubicBezTo>
                      <a:pt x="132" y="0"/>
                      <a:pt x="72" y="48"/>
                      <a:pt x="48" y="145"/>
                    </a:cubicBezTo>
                    <a:cubicBezTo>
                      <a:pt x="0" y="350"/>
                      <a:pt x="24" y="566"/>
                      <a:pt x="72" y="759"/>
                    </a:cubicBezTo>
                    <a:cubicBezTo>
                      <a:pt x="96" y="831"/>
                      <a:pt x="145" y="927"/>
                      <a:pt x="228" y="939"/>
                    </a:cubicBezTo>
                    <a:lnTo>
                      <a:pt x="241" y="939"/>
                    </a:lnTo>
                    <a:cubicBezTo>
                      <a:pt x="313" y="939"/>
                      <a:pt x="385" y="866"/>
                      <a:pt x="421" y="794"/>
                    </a:cubicBezTo>
                    <a:cubicBezTo>
                      <a:pt x="481" y="686"/>
                      <a:pt x="530" y="578"/>
                      <a:pt x="530" y="446"/>
                    </a:cubicBezTo>
                    <a:cubicBezTo>
                      <a:pt x="541" y="326"/>
                      <a:pt x="505" y="205"/>
                      <a:pt x="421" y="109"/>
                    </a:cubicBezTo>
                    <a:cubicBezTo>
                      <a:pt x="361" y="48"/>
                      <a:pt x="289" y="0"/>
                      <a:pt x="2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8"/>
              <p:cNvSpPr/>
              <p:nvPr/>
            </p:nvSpPr>
            <p:spPr>
              <a:xfrm>
                <a:off x="7687750" y="2532000"/>
                <a:ext cx="174450" cy="251150"/>
              </a:xfrm>
              <a:custGeom>
                <a:avLst/>
                <a:gdLst/>
                <a:ahLst/>
                <a:cxnLst/>
                <a:rect l="l" t="t" r="r" b="b"/>
                <a:pathLst>
                  <a:path w="6978" h="10046" extrusionOk="0">
                    <a:moveTo>
                      <a:pt x="5450" y="0"/>
                    </a:moveTo>
                    <a:cubicBezTo>
                      <a:pt x="5137" y="0"/>
                      <a:pt x="4800" y="96"/>
                      <a:pt x="4487" y="277"/>
                    </a:cubicBezTo>
                    <a:cubicBezTo>
                      <a:pt x="4043" y="554"/>
                      <a:pt x="3717" y="975"/>
                      <a:pt x="3453" y="1336"/>
                    </a:cubicBezTo>
                    <a:cubicBezTo>
                      <a:pt x="1757" y="3657"/>
                      <a:pt x="566" y="6376"/>
                      <a:pt x="1" y="9191"/>
                    </a:cubicBezTo>
                    <a:lnTo>
                      <a:pt x="698" y="9324"/>
                    </a:lnTo>
                    <a:cubicBezTo>
                      <a:pt x="1252" y="6616"/>
                      <a:pt x="2394" y="3994"/>
                      <a:pt x="4030" y="1757"/>
                    </a:cubicBezTo>
                    <a:cubicBezTo>
                      <a:pt x="4271" y="1432"/>
                      <a:pt x="4524" y="1095"/>
                      <a:pt x="4861" y="890"/>
                    </a:cubicBezTo>
                    <a:cubicBezTo>
                      <a:pt x="5053" y="783"/>
                      <a:pt x="5257" y="722"/>
                      <a:pt x="5450" y="722"/>
                    </a:cubicBezTo>
                    <a:cubicBezTo>
                      <a:pt x="5582" y="722"/>
                      <a:pt x="5690" y="746"/>
                      <a:pt x="5799" y="794"/>
                    </a:cubicBezTo>
                    <a:cubicBezTo>
                      <a:pt x="6112" y="975"/>
                      <a:pt x="6232" y="1408"/>
                      <a:pt x="6220" y="1745"/>
                    </a:cubicBezTo>
                    <a:cubicBezTo>
                      <a:pt x="6184" y="2166"/>
                      <a:pt x="5991" y="2563"/>
                      <a:pt x="5762" y="3008"/>
                    </a:cubicBezTo>
                    <a:cubicBezTo>
                      <a:pt x="4848" y="4788"/>
                      <a:pt x="3501" y="6400"/>
                      <a:pt x="2202" y="7964"/>
                    </a:cubicBezTo>
                    <a:cubicBezTo>
                      <a:pt x="1757" y="8493"/>
                      <a:pt x="1300" y="9046"/>
                      <a:pt x="867" y="9600"/>
                    </a:cubicBezTo>
                    <a:lnTo>
                      <a:pt x="1420" y="10045"/>
                    </a:lnTo>
                    <a:cubicBezTo>
                      <a:pt x="1853" y="9504"/>
                      <a:pt x="2310" y="8950"/>
                      <a:pt x="2755" y="8421"/>
                    </a:cubicBezTo>
                    <a:cubicBezTo>
                      <a:pt x="4078" y="6833"/>
                      <a:pt x="5450" y="5197"/>
                      <a:pt x="6400" y="3344"/>
                    </a:cubicBezTo>
                    <a:cubicBezTo>
                      <a:pt x="6653" y="2839"/>
                      <a:pt x="6893" y="2346"/>
                      <a:pt x="6930" y="1793"/>
                    </a:cubicBezTo>
                    <a:cubicBezTo>
                      <a:pt x="6978" y="1083"/>
                      <a:pt x="6665" y="446"/>
                      <a:pt x="6136" y="169"/>
                    </a:cubicBezTo>
                    <a:cubicBezTo>
                      <a:pt x="5931" y="48"/>
                      <a:pt x="5690" y="0"/>
                      <a:pt x="5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8"/>
              <p:cNvSpPr/>
              <p:nvPr/>
            </p:nvSpPr>
            <p:spPr>
              <a:xfrm>
                <a:off x="7129575" y="2707625"/>
                <a:ext cx="615950" cy="562325"/>
              </a:xfrm>
              <a:custGeom>
                <a:avLst/>
                <a:gdLst/>
                <a:ahLst/>
                <a:cxnLst/>
                <a:rect l="l" t="t" r="r" b="b"/>
                <a:pathLst>
                  <a:path w="24638" h="22493" extrusionOk="0">
                    <a:moveTo>
                      <a:pt x="11646" y="0"/>
                    </a:moveTo>
                    <a:lnTo>
                      <a:pt x="11742" y="8602"/>
                    </a:lnTo>
                    <a:cubicBezTo>
                      <a:pt x="11766" y="10562"/>
                      <a:pt x="10286" y="12235"/>
                      <a:pt x="8337" y="12415"/>
                    </a:cubicBezTo>
                    <a:cubicBezTo>
                      <a:pt x="6232" y="12620"/>
                      <a:pt x="3718" y="13305"/>
                      <a:pt x="2394" y="15374"/>
                    </a:cubicBezTo>
                    <a:cubicBezTo>
                      <a:pt x="1" y="19126"/>
                      <a:pt x="3277" y="22493"/>
                      <a:pt x="8126" y="22493"/>
                    </a:cubicBezTo>
                    <a:cubicBezTo>
                      <a:pt x="8345" y="22493"/>
                      <a:pt x="8568" y="22486"/>
                      <a:pt x="8794" y="22472"/>
                    </a:cubicBezTo>
                    <a:cubicBezTo>
                      <a:pt x="9673" y="22424"/>
                      <a:pt x="10611" y="22364"/>
                      <a:pt x="11573" y="22303"/>
                    </a:cubicBezTo>
                    <a:cubicBezTo>
                      <a:pt x="17311" y="21966"/>
                      <a:pt x="22051" y="17684"/>
                      <a:pt x="22953" y="11994"/>
                    </a:cubicBezTo>
                    <a:lnTo>
                      <a:pt x="24637" y="1360"/>
                    </a:lnTo>
                    <a:lnTo>
                      <a:pt x="116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8"/>
              <p:cNvSpPr/>
              <p:nvPr/>
            </p:nvSpPr>
            <p:spPr>
              <a:xfrm>
                <a:off x="7405350" y="2904900"/>
                <a:ext cx="323025" cy="102150"/>
              </a:xfrm>
              <a:custGeom>
                <a:avLst/>
                <a:gdLst/>
                <a:ahLst/>
                <a:cxnLst/>
                <a:rect l="l" t="t" r="r" b="b"/>
                <a:pathLst>
                  <a:path w="12921" h="4086" extrusionOk="0">
                    <a:moveTo>
                      <a:pt x="1" y="1"/>
                    </a:moveTo>
                    <a:lnTo>
                      <a:pt x="121" y="1709"/>
                    </a:lnTo>
                    <a:cubicBezTo>
                      <a:pt x="3414" y="3278"/>
                      <a:pt x="7070" y="4085"/>
                      <a:pt x="10716" y="4085"/>
                    </a:cubicBezTo>
                    <a:cubicBezTo>
                      <a:pt x="11320" y="4085"/>
                      <a:pt x="11923" y="4063"/>
                      <a:pt x="12524" y="4019"/>
                    </a:cubicBezTo>
                    <a:lnTo>
                      <a:pt x="12920" y="928"/>
                    </a:lnTo>
                    <a:lnTo>
                      <a:pt x="12920" y="928"/>
                    </a:lnTo>
                    <a:cubicBezTo>
                      <a:pt x="11751" y="1124"/>
                      <a:pt x="10521" y="1210"/>
                      <a:pt x="9265" y="1210"/>
                    </a:cubicBezTo>
                    <a:cubicBezTo>
                      <a:pt x="6142" y="1210"/>
                      <a:pt x="2866" y="67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8"/>
              <p:cNvSpPr/>
              <p:nvPr/>
            </p:nvSpPr>
            <p:spPr>
              <a:xfrm>
                <a:off x="7129575" y="3027925"/>
                <a:ext cx="226800" cy="242025"/>
              </a:xfrm>
              <a:custGeom>
                <a:avLst/>
                <a:gdLst/>
                <a:ahLst/>
                <a:cxnLst/>
                <a:rect l="l" t="t" r="r" b="b"/>
                <a:pathLst>
                  <a:path w="9072" h="9681" extrusionOk="0">
                    <a:moveTo>
                      <a:pt x="6148" y="0"/>
                    </a:moveTo>
                    <a:cubicBezTo>
                      <a:pt x="4680" y="421"/>
                      <a:pt x="3273" y="1191"/>
                      <a:pt x="2394" y="2562"/>
                    </a:cubicBezTo>
                    <a:cubicBezTo>
                      <a:pt x="1" y="6314"/>
                      <a:pt x="3277" y="9681"/>
                      <a:pt x="8126" y="9681"/>
                    </a:cubicBezTo>
                    <a:cubicBezTo>
                      <a:pt x="8345" y="9681"/>
                      <a:pt x="8568" y="9674"/>
                      <a:pt x="8794" y="9660"/>
                    </a:cubicBezTo>
                    <a:cubicBezTo>
                      <a:pt x="8855" y="9660"/>
                      <a:pt x="8914" y="9660"/>
                      <a:pt x="8975" y="9648"/>
                    </a:cubicBezTo>
                    <a:cubicBezTo>
                      <a:pt x="9071" y="7831"/>
                      <a:pt x="8855" y="5991"/>
                      <a:pt x="8301" y="4246"/>
                    </a:cubicBezTo>
                    <a:cubicBezTo>
                      <a:pt x="7832" y="2803"/>
                      <a:pt x="7147" y="1431"/>
                      <a:pt x="6280" y="180"/>
                    </a:cubicBezTo>
                    <a:cubicBezTo>
                      <a:pt x="6232" y="132"/>
                      <a:pt x="6196" y="60"/>
                      <a:pt x="6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8"/>
              <p:cNvSpPr/>
              <p:nvPr/>
            </p:nvSpPr>
            <p:spPr>
              <a:xfrm>
                <a:off x="7386500" y="2682950"/>
                <a:ext cx="398125" cy="240750"/>
              </a:xfrm>
              <a:custGeom>
                <a:avLst/>
                <a:gdLst/>
                <a:ahLst/>
                <a:cxnLst/>
                <a:rect l="l" t="t" r="r" b="b"/>
                <a:pathLst>
                  <a:path w="15925" h="9630" extrusionOk="0">
                    <a:moveTo>
                      <a:pt x="1416" y="0"/>
                    </a:moveTo>
                    <a:cubicBezTo>
                      <a:pt x="745" y="0"/>
                      <a:pt x="175" y="544"/>
                      <a:pt x="153" y="1241"/>
                    </a:cubicBezTo>
                    <a:lnTo>
                      <a:pt x="9" y="7328"/>
                    </a:lnTo>
                    <a:cubicBezTo>
                      <a:pt x="0" y="7842"/>
                      <a:pt x="423" y="8212"/>
                      <a:pt x="877" y="8212"/>
                    </a:cubicBezTo>
                    <a:cubicBezTo>
                      <a:pt x="1038" y="8212"/>
                      <a:pt x="1204" y="8165"/>
                      <a:pt x="1356" y="8061"/>
                    </a:cubicBezTo>
                    <a:cubicBezTo>
                      <a:pt x="2066" y="7592"/>
                      <a:pt x="2644" y="6943"/>
                      <a:pt x="3438" y="6389"/>
                    </a:cubicBezTo>
                    <a:cubicBezTo>
                      <a:pt x="3750" y="6173"/>
                      <a:pt x="4123" y="6040"/>
                      <a:pt x="4496" y="6040"/>
                    </a:cubicBezTo>
                    <a:cubicBezTo>
                      <a:pt x="6192" y="6064"/>
                      <a:pt x="6144" y="8350"/>
                      <a:pt x="7455" y="8891"/>
                    </a:cubicBezTo>
                    <a:cubicBezTo>
                      <a:pt x="7632" y="8963"/>
                      <a:pt x="7814" y="8994"/>
                      <a:pt x="7998" y="8994"/>
                    </a:cubicBezTo>
                    <a:cubicBezTo>
                      <a:pt x="8615" y="8994"/>
                      <a:pt x="9254" y="8642"/>
                      <a:pt x="9801" y="8290"/>
                    </a:cubicBezTo>
                    <a:cubicBezTo>
                      <a:pt x="10345" y="7942"/>
                      <a:pt x="10984" y="7581"/>
                      <a:pt x="11610" y="7581"/>
                    </a:cubicBezTo>
                    <a:cubicBezTo>
                      <a:pt x="11787" y="7581"/>
                      <a:pt x="11962" y="7610"/>
                      <a:pt x="12134" y="7676"/>
                    </a:cubicBezTo>
                    <a:cubicBezTo>
                      <a:pt x="13001" y="8001"/>
                      <a:pt x="13326" y="9119"/>
                      <a:pt x="14131" y="9589"/>
                    </a:cubicBezTo>
                    <a:cubicBezTo>
                      <a:pt x="14180" y="9617"/>
                      <a:pt x="14234" y="9629"/>
                      <a:pt x="14286" y="9629"/>
                    </a:cubicBezTo>
                    <a:cubicBezTo>
                      <a:pt x="14440" y="9629"/>
                      <a:pt x="14589" y="9521"/>
                      <a:pt x="14625" y="9360"/>
                    </a:cubicBezTo>
                    <a:lnTo>
                      <a:pt x="15791" y="3358"/>
                    </a:lnTo>
                    <a:cubicBezTo>
                      <a:pt x="15924" y="2636"/>
                      <a:pt x="15443" y="1950"/>
                      <a:pt x="14721" y="1854"/>
                    </a:cubicBezTo>
                    <a:lnTo>
                      <a:pt x="1597" y="14"/>
                    </a:lnTo>
                    <a:cubicBezTo>
                      <a:pt x="1536" y="5"/>
                      <a:pt x="1475" y="0"/>
                      <a:pt x="1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8"/>
              <p:cNvSpPr/>
              <p:nvPr/>
            </p:nvSpPr>
            <p:spPr>
              <a:xfrm>
                <a:off x="7413775" y="2715750"/>
                <a:ext cx="64975" cy="99275"/>
              </a:xfrm>
              <a:custGeom>
                <a:avLst/>
                <a:gdLst/>
                <a:ahLst/>
                <a:cxnLst/>
                <a:rect l="l" t="t" r="r" b="b"/>
                <a:pathLst>
                  <a:path w="2599" h="3971" extrusionOk="0">
                    <a:moveTo>
                      <a:pt x="1372" y="1"/>
                    </a:moveTo>
                    <a:lnTo>
                      <a:pt x="482" y="1492"/>
                    </a:lnTo>
                    <a:lnTo>
                      <a:pt x="818" y="1504"/>
                    </a:lnTo>
                    <a:lnTo>
                      <a:pt x="193" y="2370"/>
                    </a:lnTo>
                    <a:lnTo>
                      <a:pt x="482" y="2383"/>
                    </a:lnTo>
                    <a:lnTo>
                      <a:pt x="0" y="3273"/>
                    </a:lnTo>
                    <a:lnTo>
                      <a:pt x="1096" y="3308"/>
                    </a:lnTo>
                    <a:lnTo>
                      <a:pt x="1144" y="3958"/>
                    </a:lnTo>
                    <a:lnTo>
                      <a:pt x="1420" y="3971"/>
                    </a:lnTo>
                    <a:lnTo>
                      <a:pt x="1505" y="3332"/>
                    </a:lnTo>
                    <a:lnTo>
                      <a:pt x="2599" y="3369"/>
                    </a:lnTo>
                    <a:lnTo>
                      <a:pt x="2082" y="2394"/>
                    </a:lnTo>
                    <a:lnTo>
                      <a:pt x="2430" y="2407"/>
                    </a:lnTo>
                    <a:lnTo>
                      <a:pt x="1865" y="1516"/>
                    </a:lnTo>
                    <a:lnTo>
                      <a:pt x="2190" y="1528"/>
                    </a:lnTo>
                    <a:lnTo>
                      <a:pt x="13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8"/>
              <p:cNvSpPr/>
              <p:nvPr/>
            </p:nvSpPr>
            <p:spPr>
              <a:xfrm>
                <a:off x="7550625" y="2740100"/>
                <a:ext cx="64075" cy="96575"/>
              </a:xfrm>
              <a:custGeom>
                <a:avLst/>
                <a:gdLst/>
                <a:ahLst/>
                <a:cxnLst/>
                <a:rect l="l" t="t" r="r" b="b"/>
                <a:pathLst>
                  <a:path w="2563" h="3863" extrusionOk="0">
                    <a:moveTo>
                      <a:pt x="2093" y="1"/>
                    </a:moveTo>
                    <a:lnTo>
                      <a:pt x="878" y="1240"/>
                    </a:lnTo>
                    <a:lnTo>
                      <a:pt x="1203" y="1324"/>
                    </a:lnTo>
                    <a:lnTo>
                      <a:pt x="397" y="2022"/>
                    </a:lnTo>
                    <a:lnTo>
                      <a:pt x="674" y="2094"/>
                    </a:lnTo>
                    <a:lnTo>
                      <a:pt x="0" y="2852"/>
                    </a:lnTo>
                    <a:lnTo>
                      <a:pt x="1059" y="3152"/>
                    </a:lnTo>
                    <a:lnTo>
                      <a:pt x="950" y="3778"/>
                    </a:lnTo>
                    <a:lnTo>
                      <a:pt x="1215" y="3863"/>
                    </a:lnTo>
                    <a:lnTo>
                      <a:pt x="1444" y="3261"/>
                    </a:lnTo>
                    <a:lnTo>
                      <a:pt x="2502" y="3550"/>
                    </a:lnTo>
                    <a:lnTo>
                      <a:pt x="2238" y="2479"/>
                    </a:lnTo>
                    <a:lnTo>
                      <a:pt x="2562" y="2575"/>
                    </a:lnTo>
                    <a:lnTo>
                      <a:pt x="2214" y="1589"/>
                    </a:lnTo>
                    <a:lnTo>
                      <a:pt x="2527" y="1673"/>
                    </a:lnTo>
                    <a:lnTo>
                      <a:pt x="20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8"/>
              <p:cNvSpPr/>
              <p:nvPr/>
            </p:nvSpPr>
            <p:spPr>
              <a:xfrm>
                <a:off x="7685650" y="2746125"/>
                <a:ext cx="64675" cy="98650"/>
              </a:xfrm>
              <a:custGeom>
                <a:avLst/>
                <a:gdLst/>
                <a:ahLst/>
                <a:cxnLst/>
                <a:rect l="l" t="t" r="r" b="b"/>
                <a:pathLst>
                  <a:path w="2587" h="3946" extrusionOk="0">
                    <a:moveTo>
                      <a:pt x="1612" y="0"/>
                    </a:moveTo>
                    <a:lnTo>
                      <a:pt x="614" y="1420"/>
                    </a:lnTo>
                    <a:lnTo>
                      <a:pt x="951" y="1456"/>
                    </a:lnTo>
                    <a:lnTo>
                      <a:pt x="253" y="2274"/>
                    </a:lnTo>
                    <a:lnTo>
                      <a:pt x="542" y="2298"/>
                    </a:lnTo>
                    <a:lnTo>
                      <a:pt x="0" y="3165"/>
                    </a:lnTo>
                    <a:lnTo>
                      <a:pt x="1095" y="3272"/>
                    </a:lnTo>
                    <a:lnTo>
                      <a:pt x="1083" y="3922"/>
                    </a:lnTo>
                    <a:lnTo>
                      <a:pt x="1371" y="3946"/>
                    </a:lnTo>
                    <a:lnTo>
                      <a:pt x="1492" y="3320"/>
                    </a:lnTo>
                    <a:lnTo>
                      <a:pt x="2587" y="3441"/>
                    </a:lnTo>
                    <a:lnTo>
                      <a:pt x="2587" y="3441"/>
                    </a:lnTo>
                    <a:lnTo>
                      <a:pt x="2154" y="2430"/>
                    </a:lnTo>
                    <a:lnTo>
                      <a:pt x="2491" y="2467"/>
                    </a:lnTo>
                    <a:lnTo>
                      <a:pt x="1985" y="1540"/>
                    </a:lnTo>
                    <a:lnTo>
                      <a:pt x="2310" y="1577"/>
                    </a:lnTo>
                    <a:lnTo>
                      <a:pt x="16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8"/>
              <p:cNvSpPr/>
              <p:nvPr/>
            </p:nvSpPr>
            <p:spPr>
              <a:xfrm>
                <a:off x="7504300" y="2758525"/>
                <a:ext cx="28900" cy="25450"/>
              </a:xfrm>
              <a:custGeom>
                <a:avLst/>
                <a:gdLst/>
                <a:ahLst/>
                <a:cxnLst/>
                <a:rect l="l" t="t" r="r" b="b"/>
                <a:pathLst>
                  <a:path w="1156" h="1018" extrusionOk="0">
                    <a:moveTo>
                      <a:pt x="584" y="1"/>
                    </a:moveTo>
                    <a:cubicBezTo>
                      <a:pt x="378" y="1"/>
                      <a:pt x="183" y="119"/>
                      <a:pt x="109" y="322"/>
                    </a:cubicBezTo>
                    <a:cubicBezTo>
                      <a:pt x="1" y="587"/>
                      <a:pt x="133" y="876"/>
                      <a:pt x="386" y="984"/>
                    </a:cubicBezTo>
                    <a:cubicBezTo>
                      <a:pt x="447" y="1007"/>
                      <a:pt x="510" y="1017"/>
                      <a:pt x="572" y="1017"/>
                    </a:cubicBezTo>
                    <a:cubicBezTo>
                      <a:pt x="778" y="1017"/>
                      <a:pt x="973" y="899"/>
                      <a:pt x="1047" y="696"/>
                    </a:cubicBezTo>
                    <a:cubicBezTo>
                      <a:pt x="1156" y="443"/>
                      <a:pt x="1023" y="142"/>
                      <a:pt x="771" y="34"/>
                    </a:cubicBezTo>
                    <a:cubicBezTo>
                      <a:pt x="709" y="11"/>
                      <a:pt x="646" y="1"/>
                      <a:pt x="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8"/>
              <p:cNvSpPr/>
              <p:nvPr/>
            </p:nvSpPr>
            <p:spPr>
              <a:xfrm>
                <a:off x="7637225" y="2777475"/>
                <a:ext cx="28900" cy="25425"/>
              </a:xfrm>
              <a:custGeom>
                <a:avLst/>
                <a:gdLst/>
                <a:ahLst/>
                <a:cxnLst/>
                <a:rect l="l" t="t" r="r" b="b"/>
                <a:pathLst>
                  <a:path w="1156" h="1017" extrusionOk="0">
                    <a:moveTo>
                      <a:pt x="586" y="1"/>
                    </a:moveTo>
                    <a:cubicBezTo>
                      <a:pt x="382" y="1"/>
                      <a:pt x="192" y="119"/>
                      <a:pt x="109" y="323"/>
                    </a:cubicBezTo>
                    <a:cubicBezTo>
                      <a:pt x="1" y="587"/>
                      <a:pt x="133" y="876"/>
                      <a:pt x="397" y="984"/>
                    </a:cubicBezTo>
                    <a:cubicBezTo>
                      <a:pt x="456" y="1006"/>
                      <a:pt x="517" y="1017"/>
                      <a:pt x="577" y="1017"/>
                    </a:cubicBezTo>
                    <a:cubicBezTo>
                      <a:pt x="778" y="1017"/>
                      <a:pt x="973" y="899"/>
                      <a:pt x="1047" y="695"/>
                    </a:cubicBezTo>
                    <a:cubicBezTo>
                      <a:pt x="1156" y="443"/>
                      <a:pt x="1023" y="142"/>
                      <a:pt x="771" y="34"/>
                    </a:cubicBezTo>
                    <a:cubicBezTo>
                      <a:pt x="710" y="12"/>
                      <a:pt x="647"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8"/>
              <p:cNvSpPr/>
              <p:nvPr/>
            </p:nvSpPr>
            <p:spPr>
              <a:xfrm>
                <a:off x="7444150" y="2937100"/>
                <a:ext cx="2125" cy="1825"/>
              </a:xfrm>
              <a:custGeom>
                <a:avLst/>
                <a:gdLst/>
                <a:ahLst/>
                <a:cxnLst/>
                <a:rect l="l" t="t" r="r" b="b"/>
                <a:pathLst>
                  <a:path w="85" h="73" extrusionOk="0">
                    <a:moveTo>
                      <a:pt x="49" y="1"/>
                    </a:moveTo>
                    <a:cubicBezTo>
                      <a:pt x="1" y="1"/>
                      <a:pt x="1" y="73"/>
                      <a:pt x="49" y="73"/>
                    </a:cubicBezTo>
                    <a:cubicBezTo>
                      <a:pt x="85" y="73"/>
                      <a:pt x="85" y="1"/>
                      <a:pt x="49"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8"/>
              <p:cNvSpPr/>
              <p:nvPr/>
            </p:nvSpPr>
            <p:spPr>
              <a:xfrm>
                <a:off x="7489550" y="2949725"/>
                <a:ext cx="2150" cy="1825"/>
              </a:xfrm>
              <a:custGeom>
                <a:avLst/>
                <a:gdLst/>
                <a:ahLst/>
                <a:cxnLst/>
                <a:rect l="l" t="t" r="r" b="b"/>
                <a:pathLst>
                  <a:path w="86" h="73" extrusionOk="0">
                    <a:moveTo>
                      <a:pt x="49" y="1"/>
                    </a:moveTo>
                    <a:cubicBezTo>
                      <a:pt x="1" y="1"/>
                      <a:pt x="1" y="73"/>
                      <a:pt x="49" y="73"/>
                    </a:cubicBezTo>
                    <a:cubicBezTo>
                      <a:pt x="86" y="73"/>
                      <a:pt x="86" y="1"/>
                      <a:pt x="49"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8"/>
              <p:cNvSpPr/>
              <p:nvPr/>
            </p:nvSpPr>
            <p:spPr>
              <a:xfrm>
                <a:off x="7538875" y="2960550"/>
                <a:ext cx="2150" cy="1825"/>
              </a:xfrm>
              <a:custGeom>
                <a:avLst/>
                <a:gdLst/>
                <a:ahLst/>
                <a:cxnLst/>
                <a:rect l="l" t="t" r="r" b="b"/>
                <a:pathLst>
                  <a:path w="86" h="73" extrusionOk="0">
                    <a:moveTo>
                      <a:pt x="49" y="1"/>
                    </a:moveTo>
                    <a:cubicBezTo>
                      <a:pt x="1" y="1"/>
                      <a:pt x="1" y="73"/>
                      <a:pt x="49" y="73"/>
                    </a:cubicBezTo>
                    <a:cubicBezTo>
                      <a:pt x="85" y="73"/>
                      <a:pt x="85" y="1"/>
                      <a:pt x="49"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8"/>
              <p:cNvSpPr/>
              <p:nvPr/>
            </p:nvSpPr>
            <p:spPr>
              <a:xfrm>
                <a:off x="7590325" y="2968075"/>
                <a:ext cx="2100" cy="1825"/>
              </a:xfrm>
              <a:custGeom>
                <a:avLst/>
                <a:gdLst/>
                <a:ahLst/>
                <a:cxnLst/>
                <a:rect l="l" t="t" r="r" b="b"/>
                <a:pathLst>
                  <a:path w="84" h="73" extrusionOk="0">
                    <a:moveTo>
                      <a:pt x="36" y="0"/>
                    </a:moveTo>
                    <a:cubicBezTo>
                      <a:pt x="0" y="0"/>
                      <a:pt x="0" y="72"/>
                      <a:pt x="36" y="72"/>
                    </a:cubicBezTo>
                    <a:cubicBezTo>
                      <a:pt x="84" y="72"/>
                      <a:pt x="84" y="0"/>
                      <a:pt x="36" y="0"/>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8"/>
              <p:cNvSpPr/>
              <p:nvPr/>
            </p:nvSpPr>
            <p:spPr>
              <a:xfrm>
                <a:off x="7639925" y="2971075"/>
                <a:ext cx="2150" cy="1825"/>
              </a:xfrm>
              <a:custGeom>
                <a:avLst/>
                <a:gdLst/>
                <a:ahLst/>
                <a:cxnLst/>
                <a:rect l="l" t="t" r="r" b="b"/>
                <a:pathLst>
                  <a:path w="86" h="73" extrusionOk="0">
                    <a:moveTo>
                      <a:pt x="49" y="0"/>
                    </a:moveTo>
                    <a:cubicBezTo>
                      <a:pt x="1" y="0"/>
                      <a:pt x="1" y="73"/>
                      <a:pt x="49" y="73"/>
                    </a:cubicBezTo>
                    <a:cubicBezTo>
                      <a:pt x="85" y="73"/>
                      <a:pt x="85" y="0"/>
                      <a:pt x="49" y="0"/>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8"/>
              <p:cNvSpPr/>
              <p:nvPr/>
            </p:nvSpPr>
            <p:spPr>
              <a:xfrm>
                <a:off x="7687150" y="2973475"/>
                <a:ext cx="2125" cy="1825"/>
              </a:xfrm>
              <a:custGeom>
                <a:avLst/>
                <a:gdLst/>
                <a:ahLst/>
                <a:cxnLst/>
                <a:rect l="l" t="t" r="r" b="b"/>
                <a:pathLst>
                  <a:path w="85" h="73" extrusionOk="0">
                    <a:moveTo>
                      <a:pt x="36" y="1"/>
                    </a:moveTo>
                    <a:cubicBezTo>
                      <a:pt x="1" y="1"/>
                      <a:pt x="1" y="73"/>
                      <a:pt x="36" y="73"/>
                    </a:cubicBezTo>
                    <a:cubicBezTo>
                      <a:pt x="84" y="73"/>
                      <a:pt x="84" y="1"/>
                      <a:pt x="36"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8"/>
              <p:cNvSpPr/>
              <p:nvPr/>
            </p:nvSpPr>
            <p:spPr>
              <a:xfrm>
                <a:off x="7371975" y="3027925"/>
                <a:ext cx="142275" cy="136250"/>
              </a:xfrm>
              <a:custGeom>
                <a:avLst/>
                <a:gdLst/>
                <a:ahLst/>
                <a:cxnLst/>
                <a:rect l="l" t="t" r="r" b="b"/>
                <a:pathLst>
                  <a:path w="5691" h="5450" extrusionOk="0">
                    <a:moveTo>
                      <a:pt x="2912" y="0"/>
                    </a:moveTo>
                    <a:lnTo>
                      <a:pt x="1974" y="1744"/>
                    </a:lnTo>
                    <a:lnTo>
                      <a:pt x="1" y="1973"/>
                    </a:lnTo>
                    <a:lnTo>
                      <a:pt x="1384" y="3404"/>
                    </a:lnTo>
                    <a:lnTo>
                      <a:pt x="999" y="5353"/>
                    </a:lnTo>
                    <a:lnTo>
                      <a:pt x="2779" y="4475"/>
                    </a:lnTo>
                    <a:lnTo>
                      <a:pt x="4511" y="5449"/>
                    </a:lnTo>
                    <a:lnTo>
                      <a:pt x="4235" y="3489"/>
                    </a:lnTo>
                    <a:lnTo>
                      <a:pt x="5690" y="2142"/>
                    </a:lnTo>
                    <a:lnTo>
                      <a:pt x="3730" y="1805"/>
                    </a:lnTo>
                    <a:lnTo>
                      <a:pt x="29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8"/>
              <p:cNvSpPr/>
              <p:nvPr/>
            </p:nvSpPr>
            <p:spPr>
              <a:xfrm>
                <a:off x="7532275" y="3011675"/>
                <a:ext cx="170225" cy="224675"/>
              </a:xfrm>
              <a:custGeom>
                <a:avLst/>
                <a:gdLst/>
                <a:ahLst/>
                <a:cxnLst/>
                <a:rect l="l" t="t" r="r" b="b"/>
                <a:pathLst>
                  <a:path w="6809" h="8987" extrusionOk="0">
                    <a:moveTo>
                      <a:pt x="6809" y="1"/>
                    </a:moveTo>
                    <a:cubicBezTo>
                      <a:pt x="4921" y="554"/>
                      <a:pt x="2983" y="2057"/>
                      <a:pt x="2033" y="3225"/>
                    </a:cubicBezTo>
                    <a:cubicBezTo>
                      <a:pt x="722" y="4837"/>
                      <a:pt x="13" y="6906"/>
                      <a:pt x="0" y="8986"/>
                    </a:cubicBezTo>
                    <a:cubicBezTo>
                      <a:pt x="3513" y="7315"/>
                      <a:pt x="6124" y="4006"/>
                      <a:pt x="68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6" name="Google Shape;506;p38"/>
          <p:cNvGrpSpPr/>
          <p:nvPr/>
        </p:nvGrpSpPr>
        <p:grpSpPr>
          <a:xfrm>
            <a:off x="99058" y="4492629"/>
            <a:ext cx="732966" cy="451171"/>
            <a:chOff x="6183313" y="3610575"/>
            <a:chExt cx="819323" cy="504327"/>
          </a:xfrm>
        </p:grpSpPr>
        <p:sp>
          <p:nvSpPr>
            <p:cNvPr id="507" name="Google Shape;507;p38"/>
            <p:cNvSpPr/>
            <p:nvPr/>
          </p:nvSpPr>
          <p:spPr>
            <a:xfrm>
              <a:off x="6183325" y="3610670"/>
              <a:ext cx="819310" cy="504221"/>
            </a:xfrm>
            <a:custGeom>
              <a:avLst/>
              <a:gdLst/>
              <a:ahLst/>
              <a:cxnLst/>
              <a:rect l="l" t="t" r="r" b="b"/>
              <a:pathLst>
                <a:path w="22929" h="14111" extrusionOk="0">
                  <a:moveTo>
                    <a:pt x="13114" y="0"/>
                  </a:moveTo>
                  <a:cubicBezTo>
                    <a:pt x="9407" y="0"/>
                    <a:pt x="4633" y="4141"/>
                    <a:pt x="2514" y="6291"/>
                  </a:cubicBezTo>
                  <a:cubicBezTo>
                    <a:pt x="2286" y="6182"/>
                    <a:pt x="2021" y="6110"/>
                    <a:pt x="1744" y="6110"/>
                  </a:cubicBezTo>
                  <a:cubicBezTo>
                    <a:pt x="782" y="6110"/>
                    <a:pt x="0" y="6880"/>
                    <a:pt x="0" y="7831"/>
                  </a:cubicBezTo>
                  <a:cubicBezTo>
                    <a:pt x="0" y="8793"/>
                    <a:pt x="782" y="9563"/>
                    <a:pt x="1744" y="9563"/>
                  </a:cubicBezTo>
                  <a:cubicBezTo>
                    <a:pt x="2695" y="9563"/>
                    <a:pt x="3476" y="8805"/>
                    <a:pt x="3489" y="7855"/>
                  </a:cubicBezTo>
                  <a:cubicBezTo>
                    <a:pt x="4848" y="7999"/>
                    <a:pt x="6556" y="8227"/>
                    <a:pt x="7542" y="8853"/>
                  </a:cubicBezTo>
                  <a:cubicBezTo>
                    <a:pt x="8012" y="9154"/>
                    <a:pt x="7542" y="9791"/>
                    <a:pt x="7687" y="10261"/>
                  </a:cubicBezTo>
                  <a:cubicBezTo>
                    <a:pt x="7422" y="10465"/>
                    <a:pt x="7254" y="10777"/>
                    <a:pt x="7254" y="11138"/>
                  </a:cubicBezTo>
                  <a:lnTo>
                    <a:pt x="7254" y="13003"/>
                  </a:lnTo>
                  <a:cubicBezTo>
                    <a:pt x="7254" y="13616"/>
                    <a:pt x="7747" y="14110"/>
                    <a:pt x="8360" y="14110"/>
                  </a:cubicBezTo>
                  <a:lnTo>
                    <a:pt x="21822" y="14110"/>
                  </a:lnTo>
                  <a:cubicBezTo>
                    <a:pt x="22435" y="14110"/>
                    <a:pt x="22929" y="13616"/>
                    <a:pt x="22929" y="13003"/>
                  </a:cubicBezTo>
                  <a:lnTo>
                    <a:pt x="22929" y="11138"/>
                  </a:lnTo>
                  <a:cubicBezTo>
                    <a:pt x="22929" y="10525"/>
                    <a:pt x="22435" y="10032"/>
                    <a:pt x="21822" y="10032"/>
                  </a:cubicBezTo>
                  <a:lnTo>
                    <a:pt x="21702" y="10032"/>
                  </a:lnTo>
                  <a:cubicBezTo>
                    <a:pt x="21015" y="7987"/>
                    <a:pt x="18863" y="2489"/>
                    <a:pt x="15001" y="444"/>
                  </a:cubicBezTo>
                  <a:cubicBezTo>
                    <a:pt x="14421" y="136"/>
                    <a:pt x="13785" y="0"/>
                    <a:pt x="13114" y="0"/>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 name="Google Shape;508;p38"/>
            <p:cNvGrpSpPr/>
            <p:nvPr/>
          </p:nvGrpSpPr>
          <p:grpSpPr>
            <a:xfrm>
              <a:off x="6183313" y="3610575"/>
              <a:ext cx="819319" cy="504327"/>
              <a:chOff x="7086225" y="3610575"/>
              <a:chExt cx="819319" cy="504327"/>
            </a:xfrm>
          </p:grpSpPr>
          <p:sp>
            <p:nvSpPr>
              <p:cNvPr id="509" name="Google Shape;509;p38"/>
              <p:cNvSpPr/>
              <p:nvPr/>
            </p:nvSpPr>
            <p:spPr>
              <a:xfrm>
                <a:off x="7133080" y="3610575"/>
                <a:ext cx="737213" cy="410015"/>
              </a:xfrm>
              <a:custGeom>
                <a:avLst/>
                <a:gdLst/>
                <a:ahLst/>
                <a:cxnLst/>
                <a:rect l="l" t="t" r="r" b="b"/>
                <a:pathLst>
                  <a:path w="20643" h="11481" extrusionOk="0">
                    <a:moveTo>
                      <a:pt x="11817" y="0"/>
                    </a:moveTo>
                    <a:cubicBezTo>
                      <a:pt x="6953" y="0"/>
                      <a:pt x="247" y="7139"/>
                      <a:pt x="120" y="7541"/>
                    </a:cubicBezTo>
                    <a:cubicBezTo>
                      <a:pt x="0" y="7890"/>
                      <a:pt x="4379" y="7685"/>
                      <a:pt x="6243" y="8864"/>
                    </a:cubicBezTo>
                    <a:cubicBezTo>
                      <a:pt x="6713" y="9165"/>
                      <a:pt x="6219" y="9826"/>
                      <a:pt x="6387" y="10296"/>
                    </a:cubicBezTo>
                    <a:cubicBezTo>
                      <a:pt x="6709" y="11205"/>
                      <a:pt x="8984" y="11480"/>
                      <a:pt x="11626" y="11480"/>
                    </a:cubicBezTo>
                    <a:cubicBezTo>
                      <a:pt x="15699" y="11480"/>
                      <a:pt x="20643" y="10825"/>
                      <a:pt x="20643" y="10825"/>
                    </a:cubicBezTo>
                    <a:cubicBezTo>
                      <a:pt x="20643" y="10825"/>
                      <a:pt x="18477" y="2982"/>
                      <a:pt x="13701" y="443"/>
                    </a:cubicBezTo>
                    <a:cubicBezTo>
                      <a:pt x="13123" y="136"/>
                      <a:pt x="12488" y="0"/>
                      <a:pt x="11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8"/>
              <p:cNvSpPr/>
              <p:nvPr/>
            </p:nvSpPr>
            <p:spPr>
              <a:xfrm>
                <a:off x="7345286" y="3968802"/>
                <a:ext cx="560258" cy="146100"/>
              </a:xfrm>
              <a:custGeom>
                <a:avLst/>
                <a:gdLst/>
                <a:ahLst/>
                <a:cxnLst/>
                <a:rect l="l" t="t" r="r" b="b"/>
                <a:pathLst>
                  <a:path w="15688" h="4091" extrusionOk="0">
                    <a:moveTo>
                      <a:pt x="1119" y="0"/>
                    </a:moveTo>
                    <a:cubicBezTo>
                      <a:pt x="506" y="0"/>
                      <a:pt x="1" y="505"/>
                      <a:pt x="1" y="1118"/>
                    </a:cubicBezTo>
                    <a:lnTo>
                      <a:pt x="1" y="2983"/>
                    </a:lnTo>
                    <a:cubicBezTo>
                      <a:pt x="1" y="3597"/>
                      <a:pt x="506" y="4090"/>
                      <a:pt x="1119" y="4090"/>
                    </a:cubicBezTo>
                    <a:lnTo>
                      <a:pt x="14568" y="4090"/>
                    </a:lnTo>
                    <a:cubicBezTo>
                      <a:pt x="15182" y="4090"/>
                      <a:pt x="15687" y="3597"/>
                      <a:pt x="15687" y="2983"/>
                    </a:cubicBezTo>
                    <a:lnTo>
                      <a:pt x="15687" y="1118"/>
                    </a:lnTo>
                    <a:cubicBezTo>
                      <a:pt x="15687" y="505"/>
                      <a:pt x="15182" y="0"/>
                      <a:pt x="14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8"/>
              <p:cNvSpPr/>
              <p:nvPr/>
            </p:nvSpPr>
            <p:spPr>
              <a:xfrm>
                <a:off x="7086225" y="3829168"/>
                <a:ext cx="125065" cy="122887"/>
              </a:xfrm>
              <a:custGeom>
                <a:avLst/>
                <a:gdLst/>
                <a:ahLst/>
                <a:cxnLst/>
                <a:rect l="l" t="t" r="r" b="b"/>
                <a:pathLst>
                  <a:path w="3502" h="3441" extrusionOk="0">
                    <a:moveTo>
                      <a:pt x="1745" y="0"/>
                    </a:moveTo>
                    <a:cubicBezTo>
                      <a:pt x="783" y="0"/>
                      <a:pt x="0" y="770"/>
                      <a:pt x="0" y="1721"/>
                    </a:cubicBezTo>
                    <a:cubicBezTo>
                      <a:pt x="0" y="2671"/>
                      <a:pt x="783" y="3441"/>
                      <a:pt x="1745" y="3441"/>
                    </a:cubicBezTo>
                    <a:cubicBezTo>
                      <a:pt x="2719" y="3441"/>
                      <a:pt x="3501" y="2671"/>
                      <a:pt x="3501" y="1721"/>
                    </a:cubicBezTo>
                    <a:cubicBezTo>
                      <a:pt x="3501" y="770"/>
                      <a:pt x="2719" y="0"/>
                      <a:pt x="1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2" name="Google Shape;512;p38"/>
          <p:cNvGrpSpPr/>
          <p:nvPr/>
        </p:nvGrpSpPr>
        <p:grpSpPr>
          <a:xfrm>
            <a:off x="7743102" y="4225433"/>
            <a:ext cx="587382" cy="561348"/>
            <a:chOff x="5868550" y="3682388"/>
            <a:chExt cx="587382" cy="561348"/>
          </a:xfrm>
        </p:grpSpPr>
        <p:sp>
          <p:nvSpPr>
            <p:cNvPr id="513" name="Google Shape;513;p38"/>
            <p:cNvSpPr/>
            <p:nvPr/>
          </p:nvSpPr>
          <p:spPr>
            <a:xfrm>
              <a:off x="5868550" y="3682388"/>
              <a:ext cx="587382" cy="561348"/>
            </a:xfrm>
            <a:custGeom>
              <a:avLst/>
              <a:gdLst/>
              <a:ahLst/>
              <a:cxnLst/>
              <a:rect l="l" t="t" r="r" b="b"/>
              <a:pathLst>
                <a:path w="7062" h="6749" extrusionOk="0">
                  <a:moveTo>
                    <a:pt x="3501" y="0"/>
                  </a:moveTo>
                  <a:lnTo>
                    <a:pt x="2431" y="2225"/>
                  </a:lnTo>
                  <a:lnTo>
                    <a:pt x="1" y="2598"/>
                  </a:lnTo>
                  <a:lnTo>
                    <a:pt x="1781" y="4307"/>
                  </a:lnTo>
                  <a:lnTo>
                    <a:pt x="1384" y="6748"/>
                  </a:lnTo>
                  <a:lnTo>
                    <a:pt x="3562" y="5569"/>
                  </a:lnTo>
                  <a:lnTo>
                    <a:pt x="5751" y="6700"/>
                  </a:lnTo>
                  <a:lnTo>
                    <a:pt x="5318" y="4270"/>
                  </a:lnTo>
                  <a:lnTo>
                    <a:pt x="7062" y="2538"/>
                  </a:lnTo>
                  <a:lnTo>
                    <a:pt x="4620" y="2201"/>
                  </a:lnTo>
                  <a:lnTo>
                    <a:pt x="3501" y="0"/>
                  </a:ln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8"/>
            <p:cNvSpPr/>
            <p:nvPr/>
          </p:nvSpPr>
          <p:spPr>
            <a:xfrm>
              <a:off x="5868550" y="3682388"/>
              <a:ext cx="587382" cy="561348"/>
            </a:xfrm>
            <a:custGeom>
              <a:avLst/>
              <a:gdLst/>
              <a:ahLst/>
              <a:cxnLst/>
              <a:rect l="l" t="t" r="r" b="b"/>
              <a:pathLst>
                <a:path w="7062" h="6749" extrusionOk="0">
                  <a:moveTo>
                    <a:pt x="3501" y="0"/>
                  </a:moveTo>
                  <a:lnTo>
                    <a:pt x="2431" y="2225"/>
                  </a:lnTo>
                  <a:lnTo>
                    <a:pt x="1" y="2598"/>
                  </a:lnTo>
                  <a:lnTo>
                    <a:pt x="1781" y="4307"/>
                  </a:lnTo>
                  <a:lnTo>
                    <a:pt x="1384" y="6748"/>
                  </a:lnTo>
                  <a:lnTo>
                    <a:pt x="3562" y="5569"/>
                  </a:lnTo>
                  <a:lnTo>
                    <a:pt x="5751" y="6700"/>
                  </a:lnTo>
                  <a:lnTo>
                    <a:pt x="5318" y="4270"/>
                  </a:lnTo>
                  <a:lnTo>
                    <a:pt x="7062" y="2538"/>
                  </a:lnTo>
                  <a:lnTo>
                    <a:pt x="4620" y="2201"/>
                  </a:lnTo>
                  <a:lnTo>
                    <a:pt x="3501" y="0"/>
                  </a:lnTo>
                  <a:close/>
                </a:path>
              </a:pathLst>
            </a:custGeom>
            <a:solidFill>
              <a:srgbClr val="F8A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15" name="Google Shape;515;p38"/>
          <p:cNvGrpSpPr/>
          <p:nvPr/>
        </p:nvGrpSpPr>
        <p:grpSpPr>
          <a:xfrm>
            <a:off x="446604" y="423735"/>
            <a:ext cx="670571" cy="659481"/>
            <a:chOff x="5327447" y="1715450"/>
            <a:chExt cx="2308335" cy="2270158"/>
          </a:xfrm>
        </p:grpSpPr>
        <p:sp>
          <p:nvSpPr>
            <p:cNvPr id="516" name="Google Shape;516;p38"/>
            <p:cNvSpPr/>
            <p:nvPr/>
          </p:nvSpPr>
          <p:spPr>
            <a:xfrm>
              <a:off x="5331501" y="1715450"/>
              <a:ext cx="2304281" cy="2270158"/>
            </a:xfrm>
            <a:custGeom>
              <a:avLst/>
              <a:gdLst/>
              <a:ahLst/>
              <a:cxnLst/>
              <a:rect l="l" t="t" r="r" b="b"/>
              <a:pathLst>
                <a:path w="33884" h="33381" extrusionOk="0">
                  <a:moveTo>
                    <a:pt x="18953" y="1"/>
                  </a:moveTo>
                  <a:cubicBezTo>
                    <a:pt x="18953" y="1"/>
                    <a:pt x="18811" y="301"/>
                    <a:pt x="18650" y="784"/>
                  </a:cubicBezTo>
                  <a:cubicBezTo>
                    <a:pt x="18008" y="701"/>
                    <a:pt x="17433" y="669"/>
                    <a:pt x="16932" y="669"/>
                  </a:cubicBezTo>
                  <a:cubicBezTo>
                    <a:pt x="16100" y="669"/>
                    <a:pt x="15467" y="757"/>
                    <a:pt x="15054" y="845"/>
                  </a:cubicBezTo>
                  <a:cubicBezTo>
                    <a:pt x="14872" y="362"/>
                    <a:pt x="14732" y="41"/>
                    <a:pt x="14732" y="41"/>
                  </a:cubicBezTo>
                  <a:cubicBezTo>
                    <a:pt x="14732" y="41"/>
                    <a:pt x="7538" y="1869"/>
                    <a:pt x="3518" y="4784"/>
                  </a:cubicBezTo>
                  <a:lnTo>
                    <a:pt x="3518" y="4803"/>
                  </a:lnTo>
                  <a:lnTo>
                    <a:pt x="1" y="13425"/>
                  </a:lnTo>
                  <a:lnTo>
                    <a:pt x="544" y="13927"/>
                  </a:lnTo>
                  <a:cubicBezTo>
                    <a:pt x="263" y="15073"/>
                    <a:pt x="121" y="16258"/>
                    <a:pt x="121" y="17464"/>
                  </a:cubicBezTo>
                  <a:cubicBezTo>
                    <a:pt x="121" y="26247"/>
                    <a:pt x="7678" y="33380"/>
                    <a:pt x="17002" y="33380"/>
                  </a:cubicBezTo>
                  <a:cubicBezTo>
                    <a:pt x="26327" y="33380"/>
                    <a:pt x="33883" y="26247"/>
                    <a:pt x="33883" y="17464"/>
                  </a:cubicBezTo>
                  <a:cubicBezTo>
                    <a:pt x="33883" y="16118"/>
                    <a:pt x="33703" y="14811"/>
                    <a:pt x="33382" y="13565"/>
                  </a:cubicBezTo>
                  <a:lnTo>
                    <a:pt x="33843" y="13104"/>
                  </a:lnTo>
                  <a:lnTo>
                    <a:pt x="30186" y="4763"/>
                  </a:lnTo>
                  <a:lnTo>
                    <a:pt x="30126" y="4864"/>
                  </a:lnTo>
                  <a:cubicBezTo>
                    <a:pt x="30146" y="4784"/>
                    <a:pt x="30166" y="4763"/>
                    <a:pt x="30166" y="4763"/>
                  </a:cubicBezTo>
                  <a:cubicBezTo>
                    <a:pt x="26147" y="1829"/>
                    <a:pt x="18953" y="1"/>
                    <a:pt x="18953" y="1"/>
                  </a:cubicBezTo>
                  <a:close/>
                </a:path>
              </a:pathLst>
            </a:custGeom>
            <a:solidFill>
              <a:srgbClr val="D1D1D1"/>
            </a:solidFill>
            <a:ln w="152400" cap="flat" cmpd="sng">
              <a:solidFill>
                <a:schemeClr val="accent4"/>
              </a:solidFill>
              <a:prstDash val="solid"/>
              <a:round/>
              <a:headEnd type="none" w="sm" len="sm"/>
              <a:tailEnd type="none" w="sm" len="sm"/>
            </a:ln>
            <a:effectLst>
              <a:outerShdw blurRad="71438" dist="4762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7" name="Google Shape;517;p38"/>
            <p:cNvGrpSpPr/>
            <p:nvPr/>
          </p:nvGrpSpPr>
          <p:grpSpPr>
            <a:xfrm>
              <a:off x="5327447" y="1715450"/>
              <a:ext cx="2305653" cy="2270132"/>
              <a:chOff x="5327447" y="1715450"/>
              <a:chExt cx="2305653" cy="2270132"/>
            </a:xfrm>
          </p:grpSpPr>
          <p:sp>
            <p:nvSpPr>
              <p:cNvPr id="518" name="Google Shape;518;p38"/>
              <p:cNvSpPr/>
              <p:nvPr/>
            </p:nvSpPr>
            <p:spPr>
              <a:xfrm>
                <a:off x="5334184" y="1820719"/>
                <a:ext cx="2298917" cy="2164863"/>
              </a:xfrm>
              <a:custGeom>
                <a:avLst/>
                <a:gdLst/>
                <a:ahLst/>
                <a:cxnLst/>
                <a:rect l="l" t="t" r="r" b="b"/>
                <a:pathLst>
                  <a:path w="33784" h="31814" extrusionOk="0">
                    <a:moveTo>
                      <a:pt x="16882" y="0"/>
                    </a:moveTo>
                    <a:cubicBezTo>
                      <a:pt x="7557" y="0"/>
                      <a:pt x="1" y="7135"/>
                      <a:pt x="1" y="15917"/>
                    </a:cubicBezTo>
                    <a:cubicBezTo>
                      <a:pt x="1" y="24700"/>
                      <a:pt x="7557" y="31814"/>
                      <a:pt x="16882" y="31814"/>
                    </a:cubicBezTo>
                    <a:cubicBezTo>
                      <a:pt x="26207" y="31814"/>
                      <a:pt x="33784" y="24700"/>
                      <a:pt x="33784" y="15917"/>
                    </a:cubicBezTo>
                    <a:cubicBezTo>
                      <a:pt x="33784" y="7135"/>
                      <a:pt x="26207" y="0"/>
                      <a:pt x="16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8"/>
              <p:cNvSpPr/>
              <p:nvPr/>
            </p:nvSpPr>
            <p:spPr>
              <a:xfrm>
                <a:off x="6809763" y="2478530"/>
                <a:ext cx="129971" cy="121737"/>
              </a:xfrm>
              <a:custGeom>
                <a:avLst/>
                <a:gdLst/>
                <a:ahLst/>
                <a:cxnLst/>
                <a:rect l="l" t="t" r="r" b="b"/>
                <a:pathLst>
                  <a:path w="1910" h="1789" extrusionOk="0">
                    <a:moveTo>
                      <a:pt x="945" y="0"/>
                    </a:moveTo>
                    <a:cubicBezTo>
                      <a:pt x="422" y="0"/>
                      <a:pt x="1" y="402"/>
                      <a:pt x="1" y="904"/>
                    </a:cubicBezTo>
                    <a:cubicBezTo>
                      <a:pt x="1" y="1386"/>
                      <a:pt x="422" y="1788"/>
                      <a:pt x="945" y="1788"/>
                    </a:cubicBezTo>
                    <a:cubicBezTo>
                      <a:pt x="1488" y="1788"/>
                      <a:pt x="1909" y="1386"/>
                      <a:pt x="1909" y="904"/>
                    </a:cubicBezTo>
                    <a:cubicBezTo>
                      <a:pt x="1909" y="402"/>
                      <a:pt x="1488" y="0"/>
                      <a:pt x="9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8"/>
              <p:cNvSpPr/>
              <p:nvPr/>
            </p:nvSpPr>
            <p:spPr>
              <a:xfrm>
                <a:off x="6008452" y="2490779"/>
                <a:ext cx="129903" cy="121805"/>
              </a:xfrm>
              <a:custGeom>
                <a:avLst/>
                <a:gdLst/>
                <a:ahLst/>
                <a:cxnLst/>
                <a:rect l="l" t="t" r="r" b="b"/>
                <a:pathLst>
                  <a:path w="1909" h="1790" extrusionOk="0">
                    <a:moveTo>
                      <a:pt x="965" y="1"/>
                    </a:moveTo>
                    <a:cubicBezTo>
                      <a:pt x="422" y="1"/>
                      <a:pt x="0" y="402"/>
                      <a:pt x="0" y="885"/>
                    </a:cubicBezTo>
                    <a:cubicBezTo>
                      <a:pt x="0" y="1388"/>
                      <a:pt x="422" y="1790"/>
                      <a:pt x="965" y="1790"/>
                    </a:cubicBezTo>
                    <a:cubicBezTo>
                      <a:pt x="1487" y="1790"/>
                      <a:pt x="1909" y="1388"/>
                      <a:pt x="1909" y="885"/>
                    </a:cubicBezTo>
                    <a:cubicBezTo>
                      <a:pt x="1909" y="402"/>
                      <a:pt x="1487" y="1"/>
                      <a:pt x="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8"/>
              <p:cNvSpPr/>
              <p:nvPr/>
            </p:nvSpPr>
            <p:spPr>
              <a:xfrm>
                <a:off x="6074049" y="2529089"/>
                <a:ext cx="60290" cy="57500"/>
              </a:xfrm>
              <a:custGeom>
                <a:avLst/>
                <a:gdLst/>
                <a:ahLst/>
                <a:cxnLst/>
                <a:rect l="l" t="t" r="r" b="b"/>
                <a:pathLst>
                  <a:path w="886" h="845" extrusionOk="0">
                    <a:moveTo>
                      <a:pt x="443" y="0"/>
                    </a:moveTo>
                    <a:cubicBezTo>
                      <a:pt x="202" y="0"/>
                      <a:pt x="1" y="182"/>
                      <a:pt x="1" y="423"/>
                    </a:cubicBezTo>
                    <a:cubicBezTo>
                      <a:pt x="1" y="643"/>
                      <a:pt x="202" y="844"/>
                      <a:pt x="443" y="844"/>
                    </a:cubicBezTo>
                    <a:cubicBezTo>
                      <a:pt x="684" y="844"/>
                      <a:pt x="885" y="643"/>
                      <a:pt x="885" y="423"/>
                    </a:cubicBezTo>
                    <a:cubicBezTo>
                      <a:pt x="885" y="182"/>
                      <a:pt x="684" y="0"/>
                      <a:pt x="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8"/>
              <p:cNvSpPr/>
              <p:nvPr/>
            </p:nvSpPr>
            <p:spPr>
              <a:xfrm>
                <a:off x="6873998" y="2519563"/>
                <a:ext cx="60222" cy="56071"/>
              </a:xfrm>
              <a:custGeom>
                <a:avLst/>
                <a:gdLst/>
                <a:ahLst/>
                <a:cxnLst/>
                <a:rect l="l" t="t" r="r" b="b"/>
                <a:pathLst>
                  <a:path w="885" h="824" extrusionOk="0">
                    <a:moveTo>
                      <a:pt x="443" y="0"/>
                    </a:moveTo>
                    <a:cubicBezTo>
                      <a:pt x="202" y="0"/>
                      <a:pt x="1" y="180"/>
                      <a:pt x="1" y="422"/>
                    </a:cubicBezTo>
                    <a:cubicBezTo>
                      <a:pt x="1" y="643"/>
                      <a:pt x="202" y="824"/>
                      <a:pt x="443" y="824"/>
                    </a:cubicBezTo>
                    <a:cubicBezTo>
                      <a:pt x="684" y="824"/>
                      <a:pt x="885" y="643"/>
                      <a:pt x="885" y="422"/>
                    </a:cubicBezTo>
                    <a:cubicBezTo>
                      <a:pt x="885" y="180"/>
                      <a:pt x="684" y="0"/>
                      <a:pt x="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8"/>
              <p:cNvSpPr/>
              <p:nvPr/>
            </p:nvSpPr>
            <p:spPr>
              <a:xfrm>
                <a:off x="5719869" y="2597477"/>
                <a:ext cx="257152" cy="242113"/>
              </a:xfrm>
              <a:custGeom>
                <a:avLst/>
                <a:gdLst/>
                <a:ahLst/>
                <a:cxnLst/>
                <a:rect l="l" t="t" r="r" b="b"/>
                <a:pathLst>
                  <a:path w="3779" h="3558" extrusionOk="0">
                    <a:moveTo>
                      <a:pt x="1889" y="0"/>
                    </a:moveTo>
                    <a:cubicBezTo>
                      <a:pt x="844" y="0"/>
                      <a:pt x="0" y="804"/>
                      <a:pt x="0" y="1789"/>
                    </a:cubicBezTo>
                    <a:cubicBezTo>
                      <a:pt x="0" y="2773"/>
                      <a:pt x="844" y="3558"/>
                      <a:pt x="1889" y="3558"/>
                    </a:cubicBezTo>
                    <a:cubicBezTo>
                      <a:pt x="2934" y="3558"/>
                      <a:pt x="3778" y="2773"/>
                      <a:pt x="3778" y="1789"/>
                    </a:cubicBezTo>
                    <a:cubicBezTo>
                      <a:pt x="3778" y="804"/>
                      <a:pt x="2934" y="0"/>
                      <a:pt x="18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8"/>
              <p:cNvSpPr/>
              <p:nvPr/>
            </p:nvSpPr>
            <p:spPr>
              <a:xfrm>
                <a:off x="6975183" y="2590672"/>
                <a:ext cx="257152" cy="242045"/>
              </a:xfrm>
              <a:custGeom>
                <a:avLst/>
                <a:gdLst/>
                <a:ahLst/>
                <a:cxnLst/>
                <a:rect l="l" t="t" r="r" b="b"/>
                <a:pathLst>
                  <a:path w="3779" h="3557" extrusionOk="0">
                    <a:moveTo>
                      <a:pt x="1890" y="0"/>
                    </a:moveTo>
                    <a:cubicBezTo>
                      <a:pt x="845" y="0"/>
                      <a:pt x="1" y="783"/>
                      <a:pt x="1" y="1769"/>
                    </a:cubicBezTo>
                    <a:cubicBezTo>
                      <a:pt x="1" y="2753"/>
                      <a:pt x="845" y="3557"/>
                      <a:pt x="1890" y="3557"/>
                    </a:cubicBezTo>
                    <a:cubicBezTo>
                      <a:pt x="2935" y="3557"/>
                      <a:pt x="3779" y="2753"/>
                      <a:pt x="3779" y="1769"/>
                    </a:cubicBezTo>
                    <a:cubicBezTo>
                      <a:pt x="3779" y="783"/>
                      <a:pt x="2935" y="0"/>
                      <a:pt x="1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8"/>
              <p:cNvSpPr/>
              <p:nvPr/>
            </p:nvSpPr>
            <p:spPr>
              <a:xfrm>
                <a:off x="6333916" y="2642660"/>
                <a:ext cx="247489" cy="142151"/>
              </a:xfrm>
              <a:custGeom>
                <a:avLst/>
                <a:gdLst/>
                <a:ahLst/>
                <a:cxnLst/>
                <a:rect l="l" t="t" r="r" b="b"/>
                <a:pathLst>
                  <a:path w="3637" h="2089" extrusionOk="0">
                    <a:moveTo>
                      <a:pt x="3336" y="0"/>
                    </a:moveTo>
                    <a:cubicBezTo>
                      <a:pt x="3195" y="19"/>
                      <a:pt x="3074" y="140"/>
                      <a:pt x="3095" y="281"/>
                    </a:cubicBezTo>
                    <a:lnTo>
                      <a:pt x="3095" y="542"/>
                    </a:lnTo>
                    <a:cubicBezTo>
                      <a:pt x="3004" y="1142"/>
                      <a:pt x="2469" y="1561"/>
                      <a:pt x="1848" y="1561"/>
                    </a:cubicBezTo>
                    <a:cubicBezTo>
                      <a:pt x="1782" y="1561"/>
                      <a:pt x="1716" y="1556"/>
                      <a:pt x="1648" y="1547"/>
                    </a:cubicBezTo>
                    <a:cubicBezTo>
                      <a:pt x="1005" y="1447"/>
                      <a:pt x="523" y="925"/>
                      <a:pt x="542" y="301"/>
                    </a:cubicBezTo>
                    <a:cubicBezTo>
                      <a:pt x="542" y="161"/>
                      <a:pt x="442" y="40"/>
                      <a:pt x="282" y="40"/>
                    </a:cubicBezTo>
                    <a:cubicBezTo>
                      <a:pt x="140" y="40"/>
                      <a:pt x="20" y="140"/>
                      <a:pt x="20" y="301"/>
                    </a:cubicBezTo>
                    <a:cubicBezTo>
                      <a:pt x="0" y="1185"/>
                      <a:pt x="663" y="1929"/>
                      <a:pt x="1568" y="2069"/>
                    </a:cubicBezTo>
                    <a:cubicBezTo>
                      <a:pt x="1661" y="2082"/>
                      <a:pt x="1753" y="2089"/>
                      <a:pt x="1844" y="2089"/>
                    </a:cubicBezTo>
                    <a:cubicBezTo>
                      <a:pt x="2734" y="2089"/>
                      <a:pt x="3489" y="1480"/>
                      <a:pt x="3618" y="622"/>
                    </a:cubicBezTo>
                    <a:cubicBezTo>
                      <a:pt x="3618" y="502"/>
                      <a:pt x="3637" y="381"/>
                      <a:pt x="3618" y="241"/>
                    </a:cubicBezTo>
                    <a:cubicBezTo>
                      <a:pt x="3597" y="100"/>
                      <a:pt x="3476" y="0"/>
                      <a:pt x="3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8"/>
              <p:cNvSpPr/>
              <p:nvPr/>
            </p:nvSpPr>
            <p:spPr>
              <a:xfrm>
                <a:off x="5327447" y="2042212"/>
                <a:ext cx="372016" cy="631889"/>
              </a:xfrm>
              <a:custGeom>
                <a:avLst/>
                <a:gdLst/>
                <a:ahLst/>
                <a:cxnLst/>
                <a:rect l="l" t="t" r="r" b="b"/>
                <a:pathLst>
                  <a:path w="5467" h="9286" extrusionOk="0">
                    <a:moveTo>
                      <a:pt x="3516" y="1"/>
                    </a:moveTo>
                    <a:lnTo>
                      <a:pt x="0" y="8623"/>
                    </a:lnTo>
                    <a:lnTo>
                      <a:pt x="703" y="9285"/>
                    </a:lnTo>
                    <a:lnTo>
                      <a:pt x="5467" y="2694"/>
                    </a:lnTo>
                    <a:lnTo>
                      <a:pt x="35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8"/>
              <p:cNvSpPr/>
              <p:nvPr/>
            </p:nvSpPr>
            <p:spPr>
              <a:xfrm>
                <a:off x="7252879" y="2039491"/>
                <a:ext cx="377459" cy="612700"/>
              </a:xfrm>
              <a:custGeom>
                <a:avLst/>
                <a:gdLst/>
                <a:ahLst/>
                <a:cxnLst/>
                <a:rect l="l" t="t" r="r" b="b"/>
                <a:pathLst>
                  <a:path w="5547" h="9004" extrusionOk="0">
                    <a:moveTo>
                      <a:pt x="1868" y="1"/>
                    </a:moveTo>
                    <a:lnTo>
                      <a:pt x="0" y="2755"/>
                    </a:lnTo>
                    <a:lnTo>
                      <a:pt x="4864" y="9004"/>
                    </a:lnTo>
                    <a:lnTo>
                      <a:pt x="5547" y="8321"/>
                    </a:lnTo>
                    <a:lnTo>
                      <a:pt x="18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8"/>
              <p:cNvSpPr/>
              <p:nvPr/>
            </p:nvSpPr>
            <p:spPr>
              <a:xfrm>
                <a:off x="6313367" y="1760225"/>
                <a:ext cx="307779" cy="105746"/>
              </a:xfrm>
              <a:custGeom>
                <a:avLst/>
                <a:gdLst/>
                <a:ahLst/>
                <a:cxnLst/>
                <a:rect l="l" t="t" r="r" b="b"/>
                <a:pathLst>
                  <a:path w="4523" h="1554" extrusionOk="0">
                    <a:moveTo>
                      <a:pt x="2493" y="1"/>
                    </a:moveTo>
                    <a:cubicBezTo>
                      <a:pt x="937" y="1"/>
                      <a:pt x="44" y="313"/>
                      <a:pt x="0" y="327"/>
                    </a:cubicBezTo>
                    <a:lnTo>
                      <a:pt x="442" y="1553"/>
                    </a:lnTo>
                    <a:cubicBezTo>
                      <a:pt x="457" y="1553"/>
                      <a:pt x="1194" y="1305"/>
                      <a:pt x="2506" y="1305"/>
                    </a:cubicBezTo>
                    <a:cubicBezTo>
                      <a:pt x="3025" y="1305"/>
                      <a:pt x="3633" y="1344"/>
                      <a:pt x="4322" y="1452"/>
                    </a:cubicBezTo>
                    <a:lnTo>
                      <a:pt x="4523" y="166"/>
                    </a:lnTo>
                    <a:cubicBezTo>
                      <a:pt x="3758" y="45"/>
                      <a:pt x="3078" y="1"/>
                      <a:pt x="24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8"/>
              <p:cNvSpPr/>
              <p:nvPr/>
            </p:nvSpPr>
            <p:spPr>
              <a:xfrm>
                <a:off x="5565404" y="1716743"/>
                <a:ext cx="827322" cy="631889"/>
              </a:xfrm>
              <a:custGeom>
                <a:avLst/>
                <a:gdLst/>
                <a:ahLst/>
                <a:cxnLst/>
                <a:rect l="l" t="t" r="r" b="b"/>
                <a:pathLst>
                  <a:path w="12158" h="9286" extrusionOk="0">
                    <a:moveTo>
                      <a:pt x="11214" y="1"/>
                    </a:moveTo>
                    <a:cubicBezTo>
                      <a:pt x="11214" y="1"/>
                      <a:pt x="4019" y="1831"/>
                      <a:pt x="0" y="4765"/>
                    </a:cubicBezTo>
                    <a:cubicBezTo>
                      <a:pt x="0" y="4765"/>
                      <a:pt x="1346" y="7417"/>
                      <a:pt x="2552" y="8302"/>
                    </a:cubicBezTo>
                    <a:cubicBezTo>
                      <a:pt x="3289" y="8843"/>
                      <a:pt x="4885" y="9286"/>
                      <a:pt x="6501" y="9286"/>
                    </a:cubicBezTo>
                    <a:cubicBezTo>
                      <a:pt x="7525" y="9286"/>
                      <a:pt x="8558" y="9108"/>
                      <a:pt x="9384" y="8663"/>
                    </a:cubicBezTo>
                    <a:cubicBezTo>
                      <a:pt x="11535" y="7517"/>
                      <a:pt x="12158" y="5649"/>
                      <a:pt x="12158" y="3859"/>
                    </a:cubicBezTo>
                    <a:cubicBezTo>
                      <a:pt x="12158" y="2091"/>
                      <a:pt x="11214" y="1"/>
                      <a:pt x="112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8"/>
              <p:cNvSpPr/>
              <p:nvPr/>
            </p:nvSpPr>
            <p:spPr>
              <a:xfrm>
                <a:off x="5651482" y="1797515"/>
                <a:ext cx="675576" cy="485451"/>
              </a:xfrm>
              <a:custGeom>
                <a:avLst/>
                <a:gdLst/>
                <a:ahLst/>
                <a:cxnLst/>
                <a:rect l="l" t="t" r="r" b="b"/>
                <a:pathLst>
                  <a:path w="9928" h="7134" extrusionOk="0">
                    <a:moveTo>
                      <a:pt x="9365" y="0"/>
                    </a:moveTo>
                    <a:cubicBezTo>
                      <a:pt x="7537" y="523"/>
                      <a:pt x="3076" y="1909"/>
                      <a:pt x="0" y="3878"/>
                    </a:cubicBezTo>
                    <a:cubicBezTo>
                      <a:pt x="544" y="4803"/>
                      <a:pt x="1307" y="5909"/>
                      <a:pt x="1870" y="6330"/>
                    </a:cubicBezTo>
                    <a:cubicBezTo>
                      <a:pt x="2393" y="6732"/>
                      <a:pt x="3759" y="7134"/>
                      <a:pt x="5246" y="7134"/>
                    </a:cubicBezTo>
                    <a:cubicBezTo>
                      <a:pt x="6211" y="7134"/>
                      <a:pt x="7055" y="6954"/>
                      <a:pt x="7658" y="6632"/>
                    </a:cubicBezTo>
                    <a:cubicBezTo>
                      <a:pt x="9185" y="5808"/>
                      <a:pt x="9928" y="4521"/>
                      <a:pt x="9928" y="2672"/>
                    </a:cubicBezTo>
                    <a:cubicBezTo>
                      <a:pt x="9928" y="1748"/>
                      <a:pt x="9606" y="684"/>
                      <a:pt x="9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8"/>
              <p:cNvSpPr/>
              <p:nvPr/>
            </p:nvSpPr>
            <p:spPr>
              <a:xfrm>
                <a:off x="6552685" y="1715450"/>
                <a:ext cx="827390" cy="631821"/>
              </a:xfrm>
              <a:custGeom>
                <a:avLst/>
                <a:gdLst/>
                <a:ahLst/>
                <a:cxnLst/>
                <a:rect l="l" t="t" r="r" b="b"/>
                <a:pathLst>
                  <a:path w="12159" h="9285" extrusionOk="0">
                    <a:moveTo>
                      <a:pt x="944" y="1"/>
                    </a:moveTo>
                    <a:cubicBezTo>
                      <a:pt x="944" y="1"/>
                      <a:pt x="1" y="2091"/>
                      <a:pt x="1" y="3859"/>
                    </a:cubicBezTo>
                    <a:cubicBezTo>
                      <a:pt x="1" y="5628"/>
                      <a:pt x="623" y="7517"/>
                      <a:pt x="2753" y="8661"/>
                    </a:cubicBezTo>
                    <a:cubicBezTo>
                      <a:pt x="3588" y="9106"/>
                      <a:pt x="4625" y="9284"/>
                      <a:pt x="5651" y="9284"/>
                    </a:cubicBezTo>
                    <a:cubicBezTo>
                      <a:pt x="7270" y="9284"/>
                      <a:pt x="8861" y="8841"/>
                      <a:pt x="9586" y="8300"/>
                    </a:cubicBezTo>
                    <a:cubicBezTo>
                      <a:pt x="10792" y="7415"/>
                      <a:pt x="12158" y="4743"/>
                      <a:pt x="12158" y="4743"/>
                    </a:cubicBezTo>
                    <a:cubicBezTo>
                      <a:pt x="8139" y="1829"/>
                      <a:pt x="944" y="1"/>
                      <a:pt x="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8"/>
              <p:cNvSpPr/>
              <p:nvPr/>
            </p:nvSpPr>
            <p:spPr>
              <a:xfrm>
                <a:off x="6618349" y="1794793"/>
                <a:ext cx="674215" cy="486880"/>
              </a:xfrm>
              <a:custGeom>
                <a:avLst/>
                <a:gdLst/>
                <a:ahLst/>
                <a:cxnLst/>
                <a:rect l="l" t="t" r="r" b="b"/>
                <a:pathLst>
                  <a:path w="9908" h="7155" extrusionOk="0">
                    <a:moveTo>
                      <a:pt x="563" y="0"/>
                    </a:moveTo>
                    <a:cubicBezTo>
                      <a:pt x="301" y="703"/>
                      <a:pt x="0" y="1769"/>
                      <a:pt x="0" y="2693"/>
                    </a:cubicBezTo>
                    <a:cubicBezTo>
                      <a:pt x="0" y="4542"/>
                      <a:pt x="743" y="5828"/>
                      <a:pt x="2251" y="6632"/>
                    </a:cubicBezTo>
                    <a:cubicBezTo>
                      <a:pt x="2873" y="6973"/>
                      <a:pt x="3717" y="7155"/>
                      <a:pt x="4682" y="7155"/>
                    </a:cubicBezTo>
                    <a:cubicBezTo>
                      <a:pt x="6169" y="7155"/>
                      <a:pt x="7536" y="6732"/>
                      <a:pt x="8058" y="6351"/>
                    </a:cubicBezTo>
                    <a:cubicBezTo>
                      <a:pt x="8621" y="5928"/>
                      <a:pt x="9385" y="4823"/>
                      <a:pt x="9907" y="3899"/>
                    </a:cubicBezTo>
                    <a:cubicBezTo>
                      <a:pt x="6852" y="1930"/>
                      <a:pt x="2391" y="523"/>
                      <a:pt x="5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8"/>
              <p:cNvSpPr/>
              <p:nvPr/>
            </p:nvSpPr>
            <p:spPr>
              <a:xfrm>
                <a:off x="5713064" y="1942455"/>
                <a:ext cx="284507" cy="143580"/>
              </a:xfrm>
              <a:custGeom>
                <a:avLst/>
                <a:gdLst/>
                <a:ahLst/>
                <a:cxnLst/>
                <a:rect l="l" t="t" r="r" b="b"/>
                <a:pathLst>
                  <a:path w="4181" h="2110" extrusionOk="0">
                    <a:moveTo>
                      <a:pt x="3999" y="1"/>
                    </a:moveTo>
                    <a:cubicBezTo>
                      <a:pt x="2311" y="181"/>
                      <a:pt x="161" y="1769"/>
                      <a:pt x="81" y="1829"/>
                    </a:cubicBezTo>
                    <a:cubicBezTo>
                      <a:pt x="0" y="1890"/>
                      <a:pt x="0" y="1989"/>
                      <a:pt x="41" y="2051"/>
                    </a:cubicBezTo>
                    <a:cubicBezTo>
                      <a:pt x="81" y="2091"/>
                      <a:pt x="121" y="2110"/>
                      <a:pt x="181" y="2110"/>
                    </a:cubicBezTo>
                    <a:cubicBezTo>
                      <a:pt x="201" y="2110"/>
                      <a:pt x="242" y="2110"/>
                      <a:pt x="261" y="2091"/>
                    </a:cubicBezTo>
                    <a:cubicBezTo>
                      <a:pt x="282" y="2070"/>
                      <a:pt x="2431" y="483"/>
                      <a:pt x="4020" y="322"/>
                    </a:cubicBezTo>
                    <a:cubicBezTo>
                      <a:pt x="4100" y="301"/>
                      <a:pt x="4181" y="221"/>
                      <a:pt x="4160" y="141"/>
                    </a:cubicBezTo>
                    <a:cubicBezTo>
                      <a:pt x="4160" y="60"/>
                      <a:pt x="4079" y="1"/>
                      <a:pt x="3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8"/>
              <p:cNvSpPr/>
              <p:nvPr/>
            </p:nvSpPr>
            <p:spPr>
              <a:xfrm>
                <a:off x="6664825" y="1858962"/>
                <a:ext cx="298184" cy="109488"/>
              </a:xfrm>
              <a:custGeom>
                <a:avLst/>
                <a:gdLst/>
                <a:ahLst/>
                <a:cxnLst/>
                <a:rect l="l" t="t" r="r" b="b"/>
                <a:pathLst>
                  <a:path w="4382" h="1609" extrusionOk="0">
                    <a:moveTo>
                      <a:pt x="161" y="1"/>
                    </a:moveTo>
                    <a:cubicBezTo>
                      <a:pt x="100" y="1"/>
                      <a:pt x="20" y="62"/>
                      <a:pt x="20" y="142"/>
                    </a:cubicBezTo>
                    <a:cubicBezTo>
                      <a:pt x="1" y="202"/>
                      <a:pt x="20" y="242"/>
                      <a:pt x="60" y="282"/>
                    </a:cubicBezTo>
                    <a:cubicBezTo>
                      <a:pt x="81" y="303"/>
                      <a:pt x="121" y="303"/>
                      <a:pt x="161" y="323"/>
                    </a:cubicBezTo>
                    <a:cubicBezTo>
                      <a:pt x="181" y="323"/>
                      <a:pt x="2833" y="604"/>
                      <a:pt x="4120" y="1568"/>
                    </a:cubicBezTo>
                    <a:cubicBezTo>
                      <a:pt x="4141" y="1589"/>
                      <a:pt x="4181" y="1609"/>
                      <a:pt x="4200" y="1609"/>
                    </a:cubicBezTo>
                    <a:cubicBezTo>
                      <a:pt x="4261" y="1609"/>
                      <a:pt x="4301" y="1568"/>
                      <a:pt x="4342" y="1528"/>
                    </a:cubicBezTo>
                    <a:cubicBezTo>
                      <a:pt x="4382" y="1469"/>
                      <a:pt x="4382" y="1368"/>
                      <a:pt x="4301" y="1327"/>
                    </a:cubicBezTo>
                    <a:cubicBezTo>
                      <a:pt x="2935" y="303"/>
                      <a:pt x="301" y="22"/>
                      <a:pt x="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xmlns="" id="{049092B2-4559-4483-A041-13458816E4ED}"/>
              </a:ext>
            </a:extLst>
          </p:cNvPr>
          <p:cNvSpPr txBox="1"/>
          <p:nvPr/>
        </p:nvSpPr>
        <p:spPr>
          <a:xfrm>
            <a:off x="2639909" y="462039"/>
            <a:ext cx="3276600" cy="646331"/>
          </a:xfrm>
          <a:prstGeom prst="rect">
            <a:avLst/>
          </a:prstGeom>
          <a:noFill/>
        </p:spPr>
        <p:txBody>
          <a:bodyPr wrap="square" rtlCol="0">
            <a:spAutoFit/>
          </a:bodyPr>
          <a:lstStyle/>
          <a:p>
            <a:pPr algn="ctr"/>
            <a:r>
              <a:rPr lang="en-US" sz="3600" dirty="0" err="1">
                <a:latin typeface="#9Slide03 Arima Madurai Bold" panose="00000800000000000000" pitchFamily="2" charset="0"/>
                <a:cs typeface="#9Slide03 Arima Madurai Bold" panose="00000800000000000000" pitchFamily="2" charset="0"/>
              </a:rPr>
              <a:t>Đoạn</a:t>
            </a:r>
            <a:r>
              <a:rPr lang="en-US" sz="3600" dirty="0">
                <a:latin typeface="#9Slide03 Arima Madurai Bold" panose="00000800000000000000" pitchFamily="2" charset="0"/>
                <a:cs typeface="#9Slide03 Arima Madurai Bold" panose="00000800000000000000" pitchFamily="2" charset="0"/>
              </a:rPr>
              <a:t> 2</a:t>
            </a:r>
          </a:p>
        </p:txBody>
      </p:sp>
      <p:sp>
        <p:nvSpPr>
          <p:cNvPr id="8" name="TextBox 7">
            <a:extLst>
              <a:ext uri="{FF2B5EF4-FFF2-40B4-BE49-F238E27FC236}">
                <a16:creationId xmlns:a16="http://schemas.microsoft.com/office/drawing/2014/main" xmlns="" id="{A7C45FF8-7F47-48BD-A071-262C5385B9AB}"/>
              </a:ext>
            </a:extLst>
          </p:cNvPr>
          <p:cNvSpPr txBox="1"/>
          <p:nvPr/>
        </p:nvSpPr>
        <p:spPr>
          <a:xfrm>
            <a:off x="311957" y="1311099"/>
            <a:ext cx="8720160" cy="830997"/>
          </a:xfrm>
          <a:prstGeom prst="rect">
            <a:avLst/>
          </a:prstGeom>
          <a:noFill/>
        </p:spPr>
        <p:txBody>
          <a:bodyPr wrap="square" rtlCol="0">
            <a:spAutoFit/>
          </a:bodyPr>
          <a:lstStyle/>
          <a:p>
            <a:r>
              <a:rPr lang="en-US" sz="2400" b="1" dirty="0" err="1">
                <a:solidFill>
                  <a:schemeClr val="accent5">
                    <a:lumMod val="75000"/>
                  </a:schemeClr>
                </a:solidFill>
              </a:rPr>
              <a:t>Giọng</a:t>
            </a:r>
            <a:r>
              <a:rPr lang="en-US" sz="2400" b="1" dirty="0">
                <a:solidFill>
                  <a:schemeClr val="accent5">
                    <a:lumMod val="75000"/>
                  </a:schemeClr>
                </a:solidFill>
              </a:rPr>
              <a:t> </a:t>
            </a:r>
            <a:r>
              <a:rPr lang="en-US" sz="2400" b="1" dirty="0" err="1">
                <a:solidFill>
                  <a:schemeClr val="accent5">
                    <a:lumMod val="75000"/>
                  </a:schemeClr>
                </a:solidFill>
              </a:rPr>
              <a:t>bà</a:t>
            </a:r>
            <a:r>
              <a:rPr lang="en-US" sz="2400" b="1" dirty="0">
                <a:solidFill>
                  <a:schemeClr val="accent5">
                    <a:lumMod val="75000"/>
                  </a:schemeClr>
                </a:solidFill>
              </a:rPr>
              <a:t> </a:t>
            </a:r>
            <a:r>
              <a:rPr lang="en-US" sz="2400" b="1" dirty="0" err="1">
                <a:solidFill>
                  <a:schemeClr val="accent5">
                    <a:lumMod val="75000"/>
                  </a:schemeClr>
                </a:solidFill>
              </a:rPr>
              <a:t>cụ</a:t>
            </a:r>
            <a:r>
              <a:rPr lang="en-US" sz="2400" b="1" dirty="0">
                <a:solidFill>
                  <a:schemeClr val="accent5">
                    <a:lumMod val="75000"/>
                  </a:schemeClr>
                </a:solidFill>
              </a:rPr>
              <a:t> </a:t>
            </a:r>
            <a:r>
              <a:rPr lang="en-US" sz="2400" b="1" dirty="0" err="1">
                <a:solidFill>
                  <a:schemeClr val="accent5">
                    <a:lumMod val="75000"/>
                  </a:schemeClr>
                </a:solidFill>
              </a:rPr>
              <a:t>chậm</a:t>
            </a:r>
            <a:r>
              <a:rPr lang="en-US" sz="2400" b="1" dirty="0">
                <a:solidFill>
                  <a:schemeClr val="accent5">
                    <a:lumMod val="75000"/>
                  </a:schemeClr>
                </a:solidFill>
              </a:rPr>
              <a:t> </a:t>
            </a:r>
            <a:r>
              <a:rPr lang="en-US" sz="2400" b="1" dirty="0" err="1">
                <a:solidFill>
                  <a:schemeClr val="accent5">
                    <a:lumMod val="75000"/>
                  </a:schemeClr>
                </a:solidFill>
              </a:rPr>
              <a:t>chạp</a:t>
            </a:r>
            <a:r>
              <a:rPr lang="en-US" sz="2400" b="1" dirty="0">
                <a:solidFill>
                  <a:schemeClr val="accent5">
                    <a:lumMod val="75000"/>
                  </a:schemeClr>
                </a:solidFill>
              </a:rPr>
              <a:t>, </a:t>
            </a:r>
            <a:r>
              <a:rPr lang="en-US" sz="2400" b="1" dirty="0" err="1">
                <a:solidFill>
                  <a:schemeClr val="accent5">
                    <a:lumMod val="75000"/>
                  </a:schemeClr>
                </a:solidFill>
              </a:rPr>
              <a:t>mệt</a:t>
            </a:r>
            <a:r>
              <a:rPr lang="en-US" sz="2400" b="1" dirty="0">
                <a:solidFill>
                  <a:schemeClr val="accent5">
                    <a:lumMod val="75000"/>
                  </a:schemeClr>
                </a:solidFill>
              </a:rPr>
              <a:t> </a:t>
            </a:r>
            <a:r>
              <a:rPr lang="en-US" sz="2400" b="1" dirty="0" err="1">
                <a:solidFill>
                  <a:schemeClr val="accent5">
                    <a:lumMod val="75000"/>
                  </a:schemeClr>
                </a:solidFill>
              </a:rPr>
              <a:t>mỏi</a:t>
            </a:r>
            <a:r>
              <a:rPr lang="en-US" sz="2400" b="1" dirty="0">
                <a:solidFill>
                  <a:schemeClr val="accent5">
                    <a:lumMod val="75000"/>
                  </a:schemeClr>
                </a:solidFill>
              </a:rPr>
              <a:t>; </a:t>
            </a:r>
            <a:r>
              <a:rPr lang="en-US" sz="2400" b="1" dirty="0" err="1">
                <a:solidFill>
                  <a:schemeClr val="accent5">
                    <a:lumMod val="75000"/>
                  </a:schemeClr>
                </a:solidFill>
              </a:rPr>
              <a:t>Giọng</a:t>
            </a:r>
            <a:r>
              <a:rPr lang="en-US" sz="2400" b="1" dirty="0">
                <a:solidFill>
                  <a:schemeClr val="accent5">
                    <a:lumMod val="75000"/>
                  </a:schemeClr>
                </a:solidFill>
              </a:rPr>
              <a:t> Ê-</a:t>
            </a:r>
            <a:r>
              <a:rPr lang="en-US" sz="2400" b="1" dirty="0" err="1">
                <a:solidFill>
                  <a:schemeClr val="accent5">
                    <a:lumMod val="75000"/>
                  </a:schemeClr>
                </a:solidFill>
              </a:rPr>
              <a:t>đi</a:t>
            </a:r>
            <a:r>
              <a:rPr lang="en-US" sz="2400" b="1" dirty="0">
                <a:solidFill>
                  <a:schemeClr val="accent5">
                    <a:lumMod val="75000"/>
                  </a:schemeClr>
                </a:solidFill>
              </a:rPr>
              <a:t>-</a:t>
            </a:r>
            <a:r>
              <a:rPr lang="en-US" sz="2400" b="1" dirty="0" err="1">
                <a:solidFill>
                  <a:schemeClr val="accent5">
                    <a:lumMod val="75000"/>
                  </a:schemeClr>
                </a:solidFill>
              </a:rPr>
              <a:t>xơn</a:t>
            </a:r>
            <a:r>
              <a:rPr lang="en-US" sz="2400" b="1" dirty="0">
                <a:solidFill>
                  <a:schemeClr val="accent5">
                    <a:lumMod val="75000"/>
                  </a:schemeClr>
                </a:solidFill>
              </a:rPr>
              <a:t> </a:t>
            </a:r>
            <a:r>
              <a:rPr lang="en-US" sz="2400" b="1" dirty="0" err="1">
                <a:solidFill>
                  <a:schemeClr val="accent5">
                    <a:lumMod val="75000"/>
                  </a:schemeClr>
                </a:solidFill>
              </a:rPr>
              <a:t>hỏi</a:t>
            </a:r>
            <a:r>
              <a:rPr lang="en-US" sz="2400" b="1" dirty="0">
                <a:solidFill>
                  <a:schemeClr val="accent5">
                    <a:lumMod val="75000"/>
                  </a:schemeClr>
                </a:solidFill>
              </a:rPr>
              <a:t> </a:t>
            </a:r>
            <a:r>
              <a:rPr lang="en-US" sz="2400" b="1" dirty="0" err="1">
                <a:solidFill>
                  <a:schemeClr val="accent5">
                    <a:lumMod val="75000"/>
                  </a:schemeClr>
                </a:solidFill>
              </a:rPr>
              <a:t>giọng</a:t>
            </a:r>
            <a:r>
              <a:rPr lang="en-US" sz="2400" b="1" dirty="0">
                <a:solidFill>
                  <a:schemeClr val="accent5">
                    <a:lumMod val="75000"/>
                  </a:schemeClr>
                </a:solidFill>
              </a:rPr>
              <a:t> </a:t>
            </a:r>
            <a:r>
              <a:rPr lang="en-US" sz="2400" b="1" dirty="0" err="1">
                <a:solidFill>
                  <a:schemeClr val="accent5">
                    <a:lumMod val="75000"/>
                  </a:schemeClr>
                </a:solidFill>
              </a:rPr>
              <a:t>ngạc</a:t>
            </a:r>
            <a:r>
              <a:rPr lang="en-US" sz="2400" b="1" dirty="0">
                <a:solidFill>
                  <a:schemeClr val="accent5">
                    <a:lumMod val="75000"/>
                  </a:schemeClr>
                </a:solidFill>
              </a:rPr>
              <a:t> </a:t>
            </a:r>
            <a:r>
              <a:rPr lang="en-US" sz="2400" b="1" dirty="0" err="1">
                <a:solidFill>
                  <a:schemeClr val="accent5">
                    <a:lumMod val="75000"/>
                  </a:schemeClr>
                </a:solidFill>
              </a:rPr>
              <a:t>nhiên</a:t>
            </a:r>
            <a:endParaRPr lang="en-US" sz="2400" b="1" dirty="0">
              <a:solidFill>
                <a:schemeClr val="accent5">
                  <a:lumMod val="75000"/>
                </a:schemeClr>
              </a:solidFill>
            </a:endParaRPr>
          </a:p>
        </p:txBody>
      </p:sp>
      <p:sp>
        <p:nvSpPr>
          <p:cNvPr id="71" name="TextBox 70">
            <a:extLst>
              <a:ext uri="{FF2B5EF4-FFF2-40B4-BE49-F238E27FC236}">
                <a16:creationId xmlns:a16="http://schemas.microsoft.com/office/drawing/2014/main" xmlns="" id="{BCA5D8DB-32CF-4F40-8618-3AA09B9C8777}"/>
              </a:ext>
            </a:extLst>
          </p:cNvPr>
          <p:cNvSpPr txBox="1"/>
          <p:nvPr/>
        </p:nvSpPr>
        <p:spPr>
          <a:xfrm>
            <a:off x="685604" y="2097237"/>
            <a:ext cx="8264105" cy="2419124"/>
          </a:xfrm>
          <a:prstGeom prst="rect">
            <a:avLst/>
          </a:prstGeom>
          <a:noFill/>
        </p:spPr>
        <p:txBody>
          <a:bodyPr wrap="square">
            <a:spAutoFit/>
          </a:bodyPr>
          <a:lstStyle/>
          <a:p>
            <a:pPr eaLnBrk="1" hangingPunct="1">
              <a:lnSpc>
                <a:spcPct val="90000"/>
              </a:lnSpc>
            </a:pPr>
            <a:r>
              <a:rPr lang="en-US" sz="2400" b="1"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Lúc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Ê-</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sơn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chợt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qua</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eaLnBrk="1" hangingPunct="1">
              <a:lnSpc>
                <a:spcPct val="9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Ê-</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xơn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may </a:t>
            </a:r>
            <a:r>
              <a:rPr lang="en-US" sz="2400" dirty="0" err="1">
                <a:latin typeface="Times New Roman" panose="02020603050405020304" pitchFamily="18" charset="0"/>
                <a:cs typeface="Times New Roman" panose="02020603050405020304" pitchFamily="18" charset="0"/>
              </a:rPr>
              <a:t>mắn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a:t>
            </a:r>
          </a:p>
          <a:p>
            <a:pPr eaLnBrk="1" hangingPunct="1">
              <a:lnSpc>
                <a:spcPct val="9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eaLnBrk="1" hangingPunct="1">
              <a:lnSpc>
                <a:spcPct val="9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ốm</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Già</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êm</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576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wipe(left)">
                                      <p:cBhvr>
                                        <p:cTn id="13" dur="500"/>
                                        <p:tgtEl>
                                          <p:spTgt spid="7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6" grpId="0"/>
      <p:bldP spid="8" grpId="0"/>
      <p:bldP spid="7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72" name="Rectangle: Rounded Corners 71">
            <a:extLst>
              <a:ext uri="{FF2B5EF4-FFF2-40B4-BE49-F238E27FC236}">
                <a16:creationId xmlns:a16="http://schemas.microsoft.com/office/drawing/2014/main" xmlns="" id="{EDC2B2A8-3798-41BD-AA40-A7D3B11804AF}"/>
              </a:ext>
            </a:extLst>
          </p:cNvPr>
          <p:cNvSpPr/>
          <p:nvPr/>
        </p:nvSpPr>
        <p:spPr>
          <a:xfrm>
            <a:off x="2387600" y="374214"/>
            <a:ext cx="3945467" cy="708994"/>
          </a:xfrm>
          <a:prstGeom prst="roundRect">
            <a:avLst/>
          </a:prstGeom>
          <a:solidFill>
            <a:schemeClr val="bg1">
              <a:lumMod val="90000"/>
            </a:schemeClr>
          </a:solidFill>
          <a:ln>
            <a:noFill/>
          </a:ln>
          <a:effectLst>
            <a:outerShdw blurRad="50800" dist="63500" dir="78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2" name="Google Shape;472;p38"/>
          <p:cNvSpPr/>
          <p:nvPr/>
        </p:nvSpPr>
        <p:spPr>
          <a:xfrm>
            <a:off x="4395864" y="232562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38"/>
          <p:cNvGrpSpPr/>
          <p:nvPr/>
        </p:nvGrpSpPr>
        <p:grpSpPr>
          <a:xfrm>
            <a:off x="8216909" y="126127"/>
            <a:ext cx="732975" cy="810525"/>
            <a:chOff x="7129400" y="2459538"/>
            <a:chExt cx="732975" cy="810525"/>
          </a:xfrm>
        </p:grpSpPr>
        <p:sp>
          <p:nvSpPr>
            <p:cNvPr id="474" name="Google Shape;474;p38"/>
            <p:cNvSpPr/>
            <p:nvPr/>
          </p:nvSpPr>
          <p:spPr>
            <a:xfrm>
              <a:off x="7129400" y="2459538"/>
              <a:ext cx="732975" cy="810525"/>
            </a:xfrm>
            <a:custGeom>
              <a:avLst/>
              <a:gdLst/>
              <a:ahLst/>
              <a:cxnLst/>
              <a:rect l="l" t="t" r="r" b="b"/>
              <a:pathLst>
                <a:path w="29319" h="32421" extrusionOk="0">
                  <a:moveTo>
                    <a:pt x="27788" y="3615"/>
                  </a:moveTo>
                  <a:cubicBezTo>
                    <a:pt x="27912" y="3615"/>
                    <a:pt x="28029" y="3642"/>
                    <a:pt x="28129" y="3699"/>
                  </a:cubicBezTo>
                  <a:cubicBezTo>
                    <a:pt x="28453" y="3867"/>
                    <a:pt x="28573" y="4300"/>
                    <a:pt x="28549" y="4637"/>
                  </a:cubicBezTo>
                  <a:cubicBezTo>
                    <a:pt x="28525" y="5057"/>
                    <a:pt x="28333" y="5466"/>
                    <a:pt x="28105" y="5912"/>
                  </a:cubicBezTo>
                  <a:cubicBezTo>
                    <a:pt x="27202" y="7644"/>
                    <a:pt x="25915" y="9220"/>
                    <a:pt x="24640" y="10735"/>
                  </a:cubicBezTo>
                  <a:lnTo>
                    <a:pt x="23449" y="10567"/>
                  </a:lnTo>
                  <a:cubicBezTo>
                    <a:pt x="24074" y="8450"/>
                    <a:pt x="25073" y="6429"/>
                    <a:pt x="26360" y="4661"/>
                  </a:cubicBezTo>
                  <a:cubicBezTo>
                    <a:pt x="26600" y="4336"/>
                    <a:pt x="26865" y="3999"/>
                    <a:pt x="27202" y="3795"/>
                  </a:cubicBezTo>
                  <a:cubicBezTo>
                    <a:pt x="27391" y="3678"/>
                    <a:pt x="27598" y="3615"/>
                    <a:pt x="27788" y="3615"/>
                  </a:cubicBezTo>
                  <a:close/>
                  <a:moveTo>
                    <a:pt x="17301" y="0"/>
                  </a:moveTo>
                  <a:cubicBezTo>
                    <a:pt x="16874" y="0"/>
                    <a:pt x="16431" y="275"/>
                    <a:pt x="16231" y="667"/>
                  </a:cubicBezTo>
                  <a:cubicBezTo>
                    <a:pt x="16003" y="1136"/>
                    <a:pt x="16195" y="1629"/>
                    <a:pt x="16604" y="1906"/>
                  </a:cubicBezTo>
                  <a:cubicBezTo>
                    <a:pt x="16231" y="3205"/>
                    <a:pt x="16038" y="4565"/>
                    <a:pt x="16014" y="5912"/>
                  </a:cubicBezTo>
                  <a:cubicBezTo>
                    <a:pt x="14920" y="5310"/>
                    <a:pt x="14090" y="4239"/>
                    <a:pt x="13729" y="3036"/>
                  </a:cubicBezTo>
                  <a:cubicBezTo>
                    <a:pt x="14114" y="2880"/>
                    <a:pt x="14367" y="2555"/>
                    <a:pt x="14378" y="2159"/>
                  </a:cubicBezTo>
                  <a:cubicBezTo>
                    <a:pt x="14378" y="2074"/>
                    <a:pt x="14367" y="1990"/>
                    <a:pt x="14343" y="1906"/>
                  </a:cubicBezTo>
                  <a:lnTo>
                    <a:pt x="14343" y="1894"/>
                  </a:lnTo>
                  <a:cubicBezTo>
                    <a:pt x="14343" y="1882"/>
                    <a:pt x="14330" y="1870"/>
                    <a:pt x="14330" y="1846"/>
                  </a:cubicBezTo>
                  <a:cubicBezTo>
                    <a:pt x="14330" y="1846"/>
                    <a:pt x="14330" y="1833"/>
                    <a:pt x="14319" y="1833"/>
                  </a:cubicBezTo>
                  <a:cubicBezTo>
                    <a:pt x="14319" y="1822"/>
                    <a:pt x="14319" y="1809"/>
                    <a:pt x="14306" y="1798"/>
                  </a:cubicBezTo>
                  <a:lnTo>
                    <a:pt x="14306" y="1774"/>
                  </a:lnTo>
                  <a:cubicBezTo>
                    <a:pt x="14295" y="1761"/>
                    <a:pt x="14295" y="1750"/>
                    <a:pt x="14295" y="1737"/>
                  </a:cubicBezTo>
                  <a:cubicBezTo>
                    <a:pt x="14282" y="1726"/>
                    <a:pt x="14282" y="1726"/>
                    <a:pt x="14282" y="1713"/>
                  </a:cubicBezTo>
                  <a:cubicBezTo>
                    <a:pt x="14271" y="1702"/>
                    <a:pt x="14271" y="1689"/>
                    <a:pt x="14271" y="1678"/>
                  </a:cubicBezTo>
                  <a:cubicBezTo>
                    <a:pt x="14258" y="1678"/>
                    <a:pt x="14258" y="1678"/>
                    <a:pt x="14258" y="1665"/>
                  </a:cubicBezTo>
                  <a:cubicBezTo>
                    <a:pt x="14247" y="1653"/>
                    <a:pt x="14247" y="1641"/>
                    <a:pt x="14234" y="1629"/>
                  </a:cubicBezTo>
                  <a:lnTo>
                    <a:pt x="14234" y="1617"/>
                  </a:lnTo>
                  <a:cubicBezTo>
                    <a:pt x="14222" y="1605"/>
                    <a:pt x="14210" y="1593"/>
                    <a:pt x="14210" y="1581"/>
                  </a:cubicBezTo>
                  <a:lnTo>
                    <a:pt x="14198" y="1569"/>
                  </a:lnTo>
                  <a:cubicBezTo>
                    <a:pt x="13999" y="1240"/>
                    <a:pt x="13633" y="1009"/>
                    <a:pt x="13260" y="1009"/>
                  </a:cubicBezTo>
                  <a:cubicBezTo>
                    <a:pt x="13184" y="1009"/>
                    <a:pt x="13107" y="1019"/>
                    <a:pt x="13031" y="1039"/>
                  </a:cubicBezTo>
                  <a:cubicBezTo>
                    <a:pt x="12466" y="1184"/>
                    <a:pt x="12141" y="1857"/>
                    <a:pt x="12285" y="2423"/>
                  </a:cubicBezTo>
                  <a:cubicBezTo>
                    <a:pt x="12406" y="2880"/>
                    <a:pt x="12766" y="3121"/>
                    <a:pt x="13199" y="3133"/>
                  </a:cubicBezTo>
                  <a:lnTo>
                    <a:pt x="13344" y="3133"/>
                  </a:lnTo>
                  <a:cubicBezTo>
                    <a:pt x="13753" y="4504"/>
                    <a:pt x="14728" y="5719"/>
                    <a:pt x="16027" y="6357"/>
                  </a:cubicBezTo>
                  <a:cubicBezTo>
                    <a:pt x="16038" y="7439"/>
                    <a:pt x="16171" y="8522"/>
                    <a:pt x="16423" y="9580"/>
                  </a:cubicBezTo>
                  <a:lnTo>
                    <a:pt x="14451" y="9304"/>
                  </a:lnTo>
                  <a:cubicBezTo>
                    <a:pt x="14186" y="9003"/>
                    <a:pt x="13958" y="8679"/>
                    <a:pt x="13765" y="8329"/>
                  </a:cubicBezTo>
                  <a:cubicBezTo>
                    <a:pt x="14247" y="8041"/>
                    <a:pt x="14451" y="7500"/>
                    <a:pt x="14186" y="7006"/>
                  </a:cubicBezTo>
                  <a:cubicBezTo>
                    <a:pt x="13975" y="6629"/>
                    <a:pt x="13547" y="6380"/>
                    <a:pt x="13135" y="6380"/>
                  </a:cubicBezTo>
                  <a:cubicBezTo>
                    <a:pt x="12982" y="6380"/>
                    <a:pt x="12831" y="6414"/>
                    <a:pt x="12694" y="6489"/>
                  </a:cubicBezTo>
                  <a:cubicBezTo>
                    <a:pt x="12177" y="6778"/>
                    <a:pt x="12033" y="7511"/>
                    <a:pt x="12322" y="8029"/>
                  </a:cubicBezTo>
                  <a:cubicBezTo>
                    <a:pt x="12505" y="8357"/>
                    <a:pt x="12812" y="8515"/>
                    <a:pt x="13143" y="8515"/>
                  </a:cubicBezTo>
                  <a:cubicBezTo>
                    <a:pt x="13225" y="8515"/>
                    <a:pt x="13309" y="8505"/>
                    <a:pt x="13392" y="8486"/>
                  </a:cubicBezTo>
                  <a:cubicBezTo>
                    <a:pt x="13536" y="8738"/>
                    <a:pt x="13705" y="8992"/>
                    <a:pt x="13873" y="9220"/>
                  </a:cubicBezTo>
                  <a:lnTo>
                    <a:pt x="11889" y="8943"/>
                  </a:lnTo>
                  <a:cubicBezTo>
                    <a:pt x="11827" y="8935"/>
                    <a:pt x="11765" y="8930"/>
                    <a:pt x="11705" y="8930"/>
                  </a:cubicBezTo>
                  <a:cubicBezTo>
                    <a:pt x="11025" y="8930"/>
                    <a:pt x="10456" y="9474"/>
                    <a:pt x="10445" y="10170"/>
                  </a:cubicBezTo>
                  <a:lnTo>
                    <a:pt x="10301" y="16257"/>
                  </a:lnTo>
                  <a:cubicBezTo>
                    <a:pt x="10283" y="16775"/>
                    <a:pt x="10709" y="17147"/>
                    <a:pt x="11171" y="17147"/>
                  </a:cubicBezTo>
                  <a:cubicBezTo>
                    <a:pt x="11331" y="17147"/>
                    <a:pt x="11496" y="17102"/>
                    <a:pt x="11648" y="17003"/>
                  </a:cubicBezTo>
                  <a:cubicBezTo>
                    <a:pt x="11672" y="16979"/>
                    <a:pt x="11708" y="16967"/>
                    <a:pt x="11732" y="16943"/>
                  </a:cubicBezTo>
                  <a:lnTo>
                    <a:pt x="11744" y="17977"/>
                  </a:lnTo>
                  <a:cubicBezTo>
                    <a:pt x="11504" y="17917"/>
                    <a:pt x="11263" y="17869"/>
                    <a:pt x="11034" y="17809"/>
                  </a:cubicBezTo>
                  <a:lnTo>
                    <a:pt x="11034" y="17809"/>
                  </a:lnTo>
                  <a:lnTo>
                    <a:pt x="11167" y="19517"/>
                  </a:lnTo>
                  <a:cubicBezTo>
                    <a:pt x="11299" y="19589"/>
                    <a:pt x="11432" y="19650"/>
                    <a:pt x="11576" y="19709"/>
                  </a:cubicBezTo>
                  <a:cubicBezTo>
                    <a:pt x="11130" y="21129"/>
                    <a:pt x="9892" y="22200"/>
                    <a:pt x="8340" y="22344"/>
                  </a:cubicBezTo>
                  <a:cubicBezTo>
                    <a:pt x="6860" y="22476"/>
                    <a:pt x="5152" y="22874"/>
                    <a:pt x="3829" y="23812"/>
                  </a:cubicBezTo>
                  <a:cubicBezTo>
                    <a:pt x="3816" y="23812"/>
                    <a:pt x="3816" y="23823"/>
                    <a:pt x="3816" y="23823"/>
                  </a:cubicBezTo>
                  <a:lnTo>
                    <a:pt x="3709" y="23896"/>
                  </a:lnTo>
                  <a:lnTo>
                    <a:pt x="3709" y="23908"/>
                  </a:lnTo>
                  <a:cubicBezTo>
                    <a:pt x="3624" y="23956"/>
                    <a:pt x="3552" y="24016"/>
                    <a:pt x="3480" y="24077"/>
                  </a:cubicBezTo>
                  <a:cubicBezTo>
                    <a:pt x="3480" y="24077"/>
                    <a:pt x="3480" y="24088"/>
                    <a:pt x="3468" y="24088"/>
                  </a:cubicBezTo>
                  <a:cubicBezTo>
                    <a:pt x="3444" y="24112"/>
                    <a:pt x="3407" y="24136"/>
                    <a:pt x="3383" y="24160"/>
                  </a:cubicBezTo>
                  <a:lnTo>
                    <a:pt x="3359" y="24184"/>
                  </a:lnTo>
                  <a:cubicBezTo>
                    <a:pt x="3300" y="24245"/>
                    <a:pt x="3227" y="24305"/>
                    <a:pt x="3167" y="24365"/>
                  </a:cubicBezTo>
                  <a:lnTo>
                    <a:pt x="3143" y="24389"/>
                  </a:lnTo>
                  <a:lnTo>
                    <a:pt x="3071" y="24462"/>
                  </a:lnTo>
                  <a:cubicBezTo>
                    <a:pt x="3059" y="24473"/>
                    <a:pt x="3047" y="24473"/>
                    <a:pt x="3047" y="24486"/>
                  </a:cubicBezTo>
                  <a:cubicBezTo>
                    <a:pt x="2987" y="24545"/>
                    <a:pt x="2926" y="24617"/>
                    <a:pt x="2867" y="24678"/>
                  </a:cubicBezTo>
                  <a:cubicBezTo>
                    <a:pt x="2854" y="24690"/>
                    <a:pt x="2843" y="24702"/>
                    <a:pt x="2843" y="24714"/>
                  </a:cubicBezTo>
                  <a:lnTo>
                    <a:pt x="2770" y="24786"/>
                  </a:lnTo>
                  <a:cubicBezTo>
                    <a:pt x="2770" y="24798"/>
                    <a:pt x="2758" y="24810"/>
                    <a:pt x="2746" y="24822"/>
                  </a:cubicBezTo>
                  <a:cubicBezTo>
                    <a:pt x="2722" y="24846"/>
                    <a:pt x="2698" y="24882"/>
                    <a:pt x="2662" y="24919"/>
                  </a:cubicBezTo>
                  <a:lnTo>
                    <a:pt x="2662" y="24930"/>
                  </a:lnTo>
                  <a:cubicBezTo>
                    <a:pt x="2638" y="24954"/>
                    <a:pt x="2614" y="24991"/>
                    <a:pt x="2589" y="25026"/>
                  </a:cubicBezTo>
                  <a:cubicBezTo>
                    <a:pt x="2578" y="25039"/>
                    <a:pt x="2565" y="25050"/>
                    <a:pt x="2565" y="25063"/>
                  </a:cubicBezTo>
                  <a:cubicBezTo>
                    <a:pt x="2541" y="25087"/>
                    <a:pt x="2530" y="25111"/>
                    <a:pt x="2506" y="25147"/>
                  </a:cubicBezTo>
                  <a:cubicBezTo>
                    <a:pt x="2493" y="25159"/>
                    <a:pt x="2493" y="25171"/>
                    <a:pt x="2482" y="25183"/>
                  </a:cubicBezTo>
                  <a:lnTo>
                    <a:pt x="2409" y="25291"/>
                  </a:lnTo>
                  <a:cubicBezTo>
                    <a:pt x="0" y="29060"/>
                    <a:pt x="3290" y="32421"/>
                    <a:pt x="8161" y="32421"/>
                  </a:cubicBezTo>
                  <a:cubicBezTo>
                    <a:pt x="8374" y="32421"/>
                    <a:pt x="8590" y="32414"/>
                    <a:pt x="8809" y="32401"/>
                  </a:cubicBezTo>
                  <a:cubicBezTo>
                    <a:pt x="8857" y="32389"/>
                    <a:pt x="8917" y="32389"/>
                    <a:pt x="8978" y="32389"/>
                  </a:cubicBezTo>
                  <a:cubicBezTo>
                    <a:pt x="9807" y="32329"/>
                    <a:pt x="10686" y="32281"/>
                    <a:pt x="11576" y="32233"/>
                  </a:cubicBezTo>
                  <a:cubicBezTo>
                    <a:pt x="17326" y="31883"/>
                    <a:pt x="22053" y="27601"/>
                    <a:pt x="22956" y="21923"/>
                  </a:cubicBezTo>
                  <a:lnTo>
                    <a:pt x="22967" y="21863"/>
                  </a:lnTo>
                  <a:cubicBezTo>
                    <a:pt x="23172" y="21863"/>
                    <a:pt x="23365" y="21851"/>
                    <a:pt x="23569" y="21827"/>
                  </a:cubicBezTo>
                  <a:lnTo>
                    <a:pt x="23966" y="18747"/>
                  </a:lnTo>
                  <a:lnTo>
                    <a:pt x="23966" y="18747"/>
                  </a:lnTo>
                  <a:cubicBezTo>
                    <a:pt x="23798" y="18771"/>
                    <a:pt x="23617" y="18795"/>
                    <a:pt x="23449" y="18819"/>
                  </a:cubicBezTo>
                  <a:lnTo>
                    <a:pt x="23617" y="17749"/>
                  </a:lnTo>
                  <a:cubicBezTo>
                    <a:pt x="23858" y="18049"/>
                    <a:pt x="24098" y="18338"/>
                    <a:pt x="24423" y="18519"/>
                  </a:cubicBezTo>
                  <a:cubicBezTo>
                    <a:pt x="24475" y="18548"/>
                    <a:pt x="24530" y="18561"/>
                    <a:pt x="24584" y="18561"/>
                  </a:cubicBezTo>
                  <a:cubicBezTo>
                    <a:pt x="24735" y="18561"/>
                    <a:pt x="24878" y="18458"/>
                    <a:pt x="24905" y="18290"/>
                  </a:cubicBezTo>
                  <a:lnTo>
                    <a:pt x="26071" y="12288"/>
                  </a:lnTo>
                  <a:cubicBezTo>
                    <a:pt x="26180" y="11722"/>
                    <a:pt x="25903" y="11181"/>
                    <a:pt x="25421" y="10916"/>
                  </a:cubicBezTo>
                  <a:cubicBezTo>
                    <a:pt x="26637" y="9460"/>
                    <a:pt x="27864" y="7933"/>
                    <a:pt x="28742" y="6236"/>
                  </a:cubicBezTo>
                  <a:cubicBezTo>
                    <a:pt x="28995" y="5744"/>
                    <a:pt x="29223" y="5250"/>
                    <a:pt x="29271" y="4685"/>
                  </a:cubicBezTo>
                  <a:cubicBezTo>
                    <a:pt x="29319" y="3987"/>
                    <a:pt x="29006" y="3349"/>
                    <a:pt x="28465" y="3060"/>
                  </a:cubicBezTo>
                  <a:cubicBezTo>
                    <a:pt x="28262" y="2951"/>
                    <a:pt x="28027" y="2896"/>
                    <a:pt x="27782" y="2896"/>
                  </a:cubicBezTo>
                  <a:cubicBezTo>
                    <a:pt x="27463" y="2896"/>
                    <a:pt x="27129" y="2990"/>
                    <a:pt x="26829" y="3181"/>
                  </a:cubicBezTo>
                  <a:cubicBezTo>
                    <a:pt x="26372" y="3445"/>
                    <a:pt x="26059" y="3867"/>
                    <a:pt x="25782" y="4239"/>
                  </a:cubicBezTo>
                  <a:cubicBezTo>
                    <a:pt x="24423" y="6104"/>
                    <a:pt x="23376" y="8233"/>
                    <a:pt x="22727" y="10471"/>
                  </a:cubicBezTo>
                  <a:lnTo>
                    <a:pt x="18721" y="9906"/>
                  </a:lnTo>
                  <a:cubicBezTo>
                    <a:pt x="19046" y="9473"/>
                    <a:pt x="19310" y="8992"/>
                    <a:pt x="19540" y="8510"/>
                  </a:cubicBezTo>
                  <a:cubicBezTo>
                    <a:pt x="19646" y="8540"/>
                    <a:pt x="19753" y="8555"/>
                    <a:pt x="19857" y="8555"/>
                  </a:cubicBezTo>
                  <a:cubicBezTo>
                    <a:pt x="20210" y="8555"/>
                    <a:pt x="20530" y="8382"/>
                    <a:pt x="20706" y="8029"/>
                  </a:cubicBezTo>
                  <a:cubicBezTo>
                    <a:pt x="20971" y="7500"/>
                    <a:pt x="20791" y="6778"/>
                    <a:pt x="20261" y="6513"/>
                  </a:cubicBezTo>
                  <a:cubicBezTo>
                    <a:pt x="20134" y="6451"/>
                    <a:pt x="19996" y="6422"/>
                    <a:pt x="19857" y="6422"/>
                  </a:cubicBezTo>
                  <a:cubicBezTo>
                    <a:pt x="19432" y="6422"/>
                    <a:pt x="18993" y="6692"/>
                    <a:pt x="18794" y="7091"/>
                  </a:cubicBezTo>
                  <a:cubicBezTo>
                    <a:pt x="18565" y="7572"/>
                    <a:pt x="18757" y="8053"/>
                    <a:pt x="19179" y="8342"/>
                  </a:cubicBezTo>
                  <a:cubicBezTo>
                    <a:pt x="18938" y="8871"/>
                    <a:pt x="18637" y="9376"/>
                    <a:pt x="18276" y="9845"/>
                  </a:cubicBezTo>
                  <a:lnTo>
                    <a:pt x="16832" y="9641"/>
                  </a:lnTo>
                  <a:cubicBezTo>
                    <a:pt x="16712" y="9123"/>
                    <a:pt x="16616" y="8607"/>
                    <a:pt x="16544" y="8089"/>
                  </a:cubicBezTo>
                  <a:cubicBezTo>
                    <a:pt x="16556" y="8077"/>
                    <a:pt x="16568" y="8077"/>
                    <a:pt x="16580" y="8065"/>
                  </a:cubicBezTo>
                  <a:cubicBezTo>
                    <a:pt x="17699" y="6910"/>
                    <a:pt x="18601" y="5551"/>
                    <a:pt x="19227" y="4071"/>
                  </a:cubicBezTo>
                  <a:cubicBezTo>
                    <a:pt x="19311" y="4089"/>
                    <a:pt x="19395" y="4098"/>
                    <a:pt x="19477" y="4098"/>
                  </a:cubicBezTo>
                  <a:cubicBezTo>
                    <a:pt x="19832" y="4098"/>
                    <a:pt x="20158" y="3929"/>
                    <a:pt x="20333" y="3578"/>
                  </a:cubicBezTo>
                  <a:cubicBezTo>
                    <a:pt x="20586" y="3049"/>
                    <a:pt x="20417" y="2315"/>
                    <a:pt x="19888" y="2062"/>
                  </a:cubicBezTo>
                  <a:cubicBezTo>
                    <a:pt x="19756" y="1997"/>
                    <a:pt x="19616" y="1967"/>
                    <a:pt x="19475" y="1967"/>
                  </a:cubicBezTo>
                  <a:cubicBezTo>
                    <a:pt x="19049" y="1967"/>
                    <a:pt x="18619" y="2242"/>
                    <a:pt x="18420" y="2640"/>
                  </a:cubicBezTo>
                  <a:cubicBezTo>
                    <a:pt x="18180" y="3133"/>
                    <a:pt x="18396" y="3638"/>
                    <a:pt x="18853" y="3915"/>
                  </a:cubicBezTo>
                  <a:cubicBezTo>
                    <a:pt x="18288" y="5262"/>
                    <a:pt x="17482" y="6513"/>
                    <a:pt x="16484" y="7584"/>
                  </a:cubicBezTo>
                  <a:cubicBezTo>
                    <a:pt x="16303" y="5744"/>
                    <a:pt x="16460" y="3867"/>
                    <a:pt x="16965" y="2087"/>
                  </a:cubicBezTo>
                  <a:cubicBezTo>
                    <a:pt x="17075" y="2117"/>
                    <a:pt x="17185" y="2133"/>
                    <a:pt x="17293" y="2133"/>
                  </a:cubicBezTo>
                  <a:cubicBezTo>
                    <a:pt x="17645" y="2133"/>
                    <a:pt x="17969" y="1964"/>
                    <a:pt x="18144" y="1605"/>
                  </a:cubicBezTo>
                  <a:cubicBezTo>
                    <a:pt x="18409" y="1076"/>
                    <a:pt x="18228" y="354"/>
                    <a:pt x="17699" y="90"/>
                  </a:cubicBezTo>
                  <a:cubicBezTo>
                    <a:pt x="17573" y="28"/>
                    <a:pt x="17438" y="0"/>
                    <a:pt x="17301" y="0"/>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571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 name="Google Shape;475;p38"/>
            <p:cNvGrpSpPr/>
            <p:nvPr/>
          </p:nvGrpSpPr>
          <p:grpSpPr>
            <a:xfrm>
              <a:off x="7129575" y="2459650"/>
              <a:ext cx="732625" cy="810300"/>
              <a:chOff x="7129575" y="2459650"/>
              <a:chExt cx="732625" cy="810300"/>
            </a:xfrm>
          </p:grpSpPr>
          <p:sp>
            <p:nvSpPr>
              <p:cNvPr id="476" name="Google Shape;476;p38"/>
              <p:cNvSpPr/>
              <p:nvPr/>
            </p:nvSpPr>
            <p:spPr>
              <a:xfrm>
                <a:off x="7450175" y="2485425"/>
                <a:ext cx="180475" cy="321175"/>
              </a:xfrm>
              <a:custGeom>
                <a:avLst/>
                <a:gdLst/>
                <a:ahLst/>
                <a:cxnLst/>
                <a:rect l="l" t="t" r="r" b="b"/>
                <a:pathLst>
                  <a:path w="7219" h="12847" extrusionOk="0">
                    <a:moveTo>
                      <a:pt x="4199" y="0"/>
                    </a:moveTo>
                    <a:cubicBezTo>
                      <a:pt x="4118" y="0"/>
                      <a:pt x="4035" y="54"/>
                      <a:pt x="4006" y="131"/>
                    </a:cubicBezTo>
                    <a:cubicBezTo>
                      <a:pt x="3477" y="1659"/>
                      <a:pt x="3212" y="3271"/>
                      <a:pt x="3188" y="4871"/>
                    </a:cubicBezTo>
                    <a:cubicBezTo>
                      <a:pt x="1648" y="4029"/>
                      <a:pt x="626" y="2272"/>
                      <a:pt x="698" y="516"/>
                    </a:cubicBezTo>
                    <a:cubicBezTo>
                      <a:pt x="710" y="408"/>
                      <a:pt x="626" y="312"/>
                      <a:pt x="517" y="312"/>
                    </a:cubicBezTo>
                    <a:cubicBezTo>
                      <a:pt x="510" y="311"/>
                      <a:pt x="503" y="311"/>
                      <a:pt x="496" y="311"/>
                    </a:cubicBezTo>
                    <a:cubicBezTo>
                      <a:pt x="397" y="311"/>
                      <a:pt x="313" y="391"/>
                      <a:pt x="313" y="492"/>
                    </a:cubicBezTo>
                    <a:cubicBezTo>
                      <a:pt x="229" y="2477"/>
                      <a:pt x="1407" y="4450"/>
                      <a:pt x="3188" y="5328"/>
                    </a:cubicBezTo>
                    <a:cubicBezTo>
                      <a:pt x="3212" y="6928"/>
                      <a:pt x="3489" y="8528"/>
                      <a:pt x="4018" y="10043"/>
                    </a:cubicBezTo>
                    <a:cubicBezTo>
                      <a:pt x="2334" y="9334"/>
                      <a:pt x="963" y="7854"/>
                      <a:pt x="409" y="6110"/>
                    </a:cubicBezTo>
                    <a:cubicBezTo>
                      <a:pt x="389" y="6020"/>
                      <a:pt x="303" y="5971"/>
                      <a:pt x="219" y="5971"/>
                    </a:cubicBezTo>
                    <a:cubicBezTo>
                      <a:pt x="202" y="5971"/>
                      <a:pt x="185" y="5973"/>
                      <a:pt x="169" y="5977"/>
                    </a:cubicBezTo>
                    <a:cubicBezTo>
                      <a:pt x="60" y="6014"/>
                      <a:pt x="0" y="6122"/>
                      <a:pt x="36" y="6230"/>
                    </a:cubicBezTo>
                    <a:cubicBezTo>
                      <a:pt x="638" y="8155"/>
                      <a:pt x="2190" y="9791"/>
                      <a:pt x="4078" y="10500"/>
                    </a:cubicBezTo>
                    <a:cubicBezTo>
                      <a:pt x="4090" y="10500"/>
                      <a:pt x="4102" y="10513"/>
                      <a:pt x="4115" y="10513"/>
                    </a:cubicBezTo>
                    <a:lnTo>
                      <a:pt x="4174" y="10513"/>
                    </a:lnTo>
                    <a:cubicBezTo>
                      <a:pt x="4475" y="11283"/>
                      <a:pt x="4824" y="12029"/>
                      <a:pt x="5245" y="12750"/>
                    </a:cubicBezTo>
                    <a:cubicBezTo>
                      <a:pt x="5281" y="12799"/>
                      <a:pt x="5329" y="12834"/>
                      <a:pt x="5390" y="12847"/>
                    </a:cubicBezTo>
                    <a:cubicBezTo>
                      <a:pt x="5438" y="12847"/>
                      <a:pt x="5486" y="12834"/>
                      <a:pt x="5522" y="12810"/>
                    </a:cubicBezTo>
                    <a:cubicBezTo>
                      <a:pt x="5618" y="12762"/>
                      <a:pt x="5642" y="12642"/>
                      <a:pt x="5594" y="12545"/>
                    </a:cubicBezTo>
                    <a:cubicBezTo>
                      <a:pt x="5173" y="11836"/>
                      <a:pt x="4824" y="11090"/>
                      <a:pt x="4535" y="10320"/>
                    </a:cubicBezTo>
                    <a:cubicBezTo>
                      <a:pt x="5847" y="9238"/>
                      <a:pt x="6785" y="7734"/>
                      <a:pt x="7182" y="6086"/>
                    </a:cubicBezTo>
                    <a:cubicBezTo>
                      <a:pt x="7218" y="5977"/>
                      <a:pt x="7146" y="5870"/>
                      <a:pt x="7037" y="5845"/>
                    </a:cubicBezTo>
                    <a:cubicBezTo>
                      <a:pt x="7023" y="5842"/>
                      <a:pt x="7008" y="5840"/>
                      <a:pt x="6994" y="5840"/>
                    </a:cubicBezTo>
                    <a:cubicBezTo>
                      <a:pt x="6911" y="5840"/>
                      <a:pt x="6830" y="5897"/>
                      <a:pt x="6809" y="5990"/>
                    </a:cubicBezTo>
                    <a:cubicBezTo>
                      <a:pt x="6436" y="7517"/>
                      <a:pt x="5582" y="8901"/>
                      <a:pt x="4391" y="9923"/>
                    </a:cubicBezTo>
                    <a:cubicBezTo>
                      <a:pt x="4066" y="8997"/>
                      <a:pt x="3837" y="8035"/>
                      <a:pt x="3717" y="7060"/>
                    </a:cubicBezTo>
                    <a:cubicBezTo>
                      <a:pt x="3717" y="7048"/>
                      <a:pt x="3730" y="7048"/>
                      <a:pt x="3741" y="7036"/>
                    </a:cubicBezTo>
                    <a:cubicBezTo>
                      <a:pt x="5209" y="5533"/>
                      <a:pt x="6291" y="3680"/>
                      <a:pt x="6869" y="1671"/>
                    </a:cubicBezTo>
                    <a:cubicBezTo>
                      <a:pt x="6905" y="1563"/>
                      <a:pt x="6845" y="1454"/>
                      <a:pt x="6737" y="1419"/>
                    </a:cubicBezTo>
                    <a:cubicBezTo>
                      <a:pt x="6723" y="1415"/>
                      <a:pt x="6708" y="1413"/>
                      <a:pt x="6693" y="1413"/>
                    </a:cubicBezTo>
                    <a:cubicBezTo>
                      <a:pt x="6610" y="1413"/>
                      <a:pt x="6527" y="1469"/>
                      <a:pt x="6496" y="1550"/>
                    </a:cubicBezTo>
                    <a:cubicBezTo>
                      <a:pt x="5955" y="3416"/>
                      <a:pt x="4968" y="5135"/>
                      <a:pt x="3645" y="6555"/>
                    </a:cubicBezTo>
                    <a:cubicBezTo>
                      <a:pt x="3441" y="4438"/>
                      <a:pt x="3681" y="2285"/>
                      <a:pt x="4379" y="264"/>
                    </a:cubicBezTo>
                    <a:cubicBezTo>
                      <a:pt x="4415" y="168"/>
                      <a:pt x="4367" y="47"/>
                      <a:pt x="4259" y="11"/>
                    </a:cubicBezTo>
                    <a:cubicBezTo>
                      <a:pt x="4240" y="4"/>
                      <a:pt x="4220" y="0"/>
                      <a:pt x="4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8"/>
              <p:cNvSpPr/>
              <p:nvPr/>
            </p:nvSpPr>
            <p:spPr>
              <a:xfrm>
                <a:off x="7433025" y="2484700"/>
                <a:ext cx="58675" cy="53450"/>
              </a:xfrm>
              <a:custGeom>
                <a:avLst/>
                <a:gdLst/>
                <a:ahLst/>
                <a:cxnLst/>
                <a:rect l="l" t="t" r="r" b="b"/>
                <a:pathLst>
                  <a:path w="2347" h="2138" extrusionOk="0">
                    <a:moveTo>
                      <a:pt x="1103" y="1"/>
                    </a:moveTo>
                    <a:cubicBezTo>
                      <a:pt x="1029" y="1"/>
                      <a:pt x="954" y="9"/>
                      <a:pt x="879" y="28"/>
                    </a:cubicBezTo>
                    <a:cubicBezTo>
                      <a:pt x="313" y="172"/>
                      <a:pt x="0" y="858"/>
                      <a:pt x="145" y="1424"/>
                    </a:cubicBezTo>
                    <a:cubicBezTo>
                      <a:pt x="262" y="1884"/>
                      <a:pt x="651" y="2137"/>
                      <a:pt x="1097" y="2137"/>
                    </a:cubicBezTo>
                    <a:cubicBezTo>
                      <a:pt x="1199" y="2137"/>
                      <a:pt x="1303" y="2124"/>
                      <a:pt x="1408" y="2097"/>
                    </a:cubicBezTo>
                    <a:cubicBezTo>
                      <a:pt x="1973" y="1953"/>
                      <a:pt x="2347" y="1472"/>
                      <a:pt x="2202" y="894"/>
                    </a:cubicBezTo>
                    <a:cubicBezTo>
                      <a:pt x="2076" y="401"/>
                      <a:pt x="1604" y="1"/>
                      <a:pt x="1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8"/>
              <p:cNvSpPr/>
              <p:nvPr/>
            </p:nvSpPr>
            <p:spPr>
              <a:xfrm>
                <a:off x="7487475" y="2504925"/>
                <a:ext cx="1225" cy="8450"/>
              </a:xfrm>
              <a:custGeom>
                <a:avLst/>
                <a:gdLst/>
                <a:ahLst/>
                <a:cxnLst/>
                <a:rect l="l" t="t" r="r" b="b"/>
                <a:pathLst>
                  <a:path w="49" h="338" extrusionOk="0">
                    <a:moveTo>
                      <a:pt x="0" y="13"/>
                    </a:moveTo>
                    <a:cubicBezTo>
                      <a:pt x="12" y="37"/>
                      <a:pt x="12" y="61"/>
                      <a:pt x="24" y="85"/>
                    </a:cubicBezTo>
                    <a:cubicBezTo>
                      <a:pt x="48" y="169"/>
                      <a:pt x="48" y="254"/>
                      <a:pt x="48" y="337"/>
                    </a:cubicBezTo>
                    <a:cubicBezTo>
                      <a:pt x="48" y="254"/>
                      <a:pt x="48" y="169"/>
                      <a:pt x="24" y="85"/>
                    </a:cubicBezTo>
                    <a:cubicBezTo>
                      <a:pt x="12" y="61"/>
                      <a:pt x="12" y="37"/>
                      <a:pt x="0" y="13"/>
                    </a:cubicBezTo>
                    <a:close/>
                    <a:moveTo>
                      <a:pt x="0" y="13"/>
                    </a:moveTo>
                    <a:lnTo>
                      <a:pt x="0" y="13"/>
                    </a:lnTo>
                    <a:lnTo>
                      <a:pt x="0" y="13"/>
                    </a:lnTo>
                    <a:close/>
                    <a:moveTo>
                      <a:pt x="0" y="1"/>
                    </a:moveTo>
                    <a:lnTo>
                      <a:pt x="0" y="13"/>
                    </a:lnTo>
                    <a:close/>
                  </a:path>
                </a:pathLst>
              </a:custGeom>
              <a:solidFill>
                <a:srgbClr val="E23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8"/>
              <p:cNvSpPr/>
              <p:nvPr/>
            </p:nvSpPr>
            <p:spPr>
              <a:xfrm>
                <a:off x="7440250" y="2496225"/>
                <a:ext cx="14150" cy="23150"/>
              </a:xfrm>
              <a:custGeom>
                <a:avLst/>
                <a:gdLst/>
                <a:ahLst/>
                <a:cxnLst/>
                <a:rect l="l" t="t" r="r" b="b"/>
                <a:pathLst>
                  <a:path w="566" h="926" extrusionOk="0">
                    <a:moveTo>
                      <a:pt x="277" y="0"/>
                    </a:moveTo>
                    <a:cubicBezTo>
                      <a:pt x="217" y="0"/>
                      <a:pt x="168" y="36"/>
                      <a:pt x="120" y="108"/>
                    </a:cubicBezTo>
                    <a:cubicBezTo>
                      <a:pt x="37" y="289"/>
                      <a:pt x="0" y="505"/>
                      <a:pt x="0" y="709"/>
                    </a:cubicBezTo>
                    <a:cubicBezTo>
                      <a:pt x="13" y="794"/>
                      <a:pt x="24" y="890"/>
                      <a:pt x="96" y="914"/>
                    </a:cubicBezTo>
                    <a:cubicBezTo>
                      <a:pt x="120" y="926"/>
                      <a:pt x="133" y="926"/>
                      <a:pt x="144" y="926"/>
                    </a:cubicBezTo>
                    <a:cubicBezTo>
                      <a:pt x="217" y="926"/>
                      <a:pt x="277" y="878"/>
                      <a:pt x="325" y="830"/>
                    </a:cubicBezTo>
                    <a:cubicBezTo>
                      <a:pt x="409" y="746"/>
                      <a:pt x="481" y="637"/>
                      <a:pt x="518" y="529"/>
                    </a:cubicBezTo>
                    <a:cubicBezTo>
                      <a:pt x="566" y="409"/>
                      <a:pt x="566" y="276"/>
                      <a:pt x="505" y="169"/>
                    </a:cubicBezTo>
                    <a:cubicBezTo>
                      <a:pt x="457" y="72"/>
                      <a:pt x="361" y="0"/>
                      <a:pt x="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8"/>
              <p:cNvSpPr/>
              <p:nvPr/>
            </p:nvSpPr>
            <p:spPr>
              <a:xfrm>
                <a:off x="7528650" y="2459650"/>
                <a:ext cx="60775" cy="53300"/>
              </a:xfrm>
              <a:custGeom>
                <a:avLst/>
                <a:gdLst/>
                <a:ahLst/>
                <a:cxnLst/>
                <a:rect l="l" t="t" r="r" b="b"/>
                <a:pathLst>
                  <a:path w="2431" h="2132" extrusionOk="0">
                    <a:moveTo>
                      <a:pt x="1323" y="1"/>
                    </a:moveTo>
                    <a:cubicBezTo>
                      <a:pt x="893" y="1"/>
                      <a:pt x="456" y="270"/>
                      <a:pt x="265" y="669"/>
                    </a:cubicBezTo>
                    <a:cubicBezTo>
                      <a:pt x="1" y="1199"/>
                      <a:pt x="265" y="1739"/>
                      <a:pt x="795" y="2004"/>
                    </a:cubicBezTo>
                    <a:cubicBezTo>
                      <a:pt x="971" y="2088"/>
                      <a:pt x="1155" y="2131"/>
                      <a:pt x="1330" y="2131"/>
                    </a:cubicBezTo>
                    <a:cubicBezTo>
                      <a:pt x="1681" y="2131"/>
                      <a:pt x="2002" y="1960"/>
                      <a:pt x="2178" y="1608"/>
                    </a:cubicBezTo>
                    <a:cubicBezTo>
                      <a:pt x="2431" y="1078"/>
                      <a:pt x="2262" y="356"/>
                      <a:pt x="1733" y="92"/>
                    </a:cubicBezTo>
                    <a:cubicBezTo>
                      <a:pt x="1603" y="30"/>
                      <a:pt x="1463" y="1"/>
                      <a:pt x="13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8"/>
              <p:cNvSpPr/>
              <p:nvPr/>
            </p:nvSpPr>
            <p:spPr>
              <a:xfrm>
                <a:off x="7539800" y="2464350"/>
                <a:ext cx="21675" cy="17150"/>
              </a:xfrm>
              <a:custGeom>
                <a:avLst/>
                <a:gdLst/>
                <a:ahLst/>
                <a:cxnLst/>
                <a:rect l="l" t="t" r="r" b="b"/>
                <a:pathLst>
                  <a:path w="867" h="686" extrusionOk="0">
                    <a:moveTo>
                      <a:pt x="661" y="0"/>
                    </a:moveTo>
                    <a:cubicBezTo>
                      <a:pt x="637" y="0"/>
                      <a:pt x="613" y="0"/>
                      <a:pt x="578" y="12"/>
                    </a:cubicBezTo>
                    <a:cubicBezTo>
                      <a:pt x="397" y="96"/>
                      <a:pt x="228" y="228"/>
                      <a:pt x="96" y="385"/>
                    </a:cubicBezTo>
                    <a:cubicBezTo>
                      <a:pt x="48" y="457"/>
                      <a:pt x="0" y="541"/>
                      <a:pt x="36" y="613"/>
                    </a:cubicBezTo>
                    <a:cubicBezTo>
                      <a:pt x="72" y="674"/>
                      <a:pt x="145" y="685"/>
                      <a:pt x="217" y="685"/>
                    </a:cubicBezTo>
                    <a:lnTo>
                      <a:pt x="265" y="685"/>
                    </a:lnTo>
                    <a:cubicBezTo>
                      <a:pt x="385" y="674"/>
                      <a:pt x="505" y="650"/>
                      <a:pt x="613" y="589"/>
                    </a:cubicBezTo>
                    <a:cubicBezTo>
                      <a:pt x="722" y="517"/>
                      <a:pt x="806" y="421"/>
                      <a:pt x="830" y="300"/>
                    </a:cubicBezTo>
                    <a:cubicBezTo>
                      <a:pt x="866" y="156"/>
                      <a:pt x="806" y="0"/>
                      <a:pt x="6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8"/>
              <p:cNvSpPr/>
              <p:nvPr/>
            </p:nvSpPr>
            <p:spPr>
              <a:xfrm>
                <a:off x="7583400" y="2508725"/>
                <a:ext cx="60750" cy="53375"/>
              </a:xfrm>
              <a:custGeom>
                <a:avLst/>
                <a:gdLst/>
                <a:ahLst/>
                <a:cxnLst/>
                <a:rect l="l" t="t" r="r" b="b"/>
                <a:pathLst>
                  <a:path w="2430" h="2135" extrusionOk="0">
                    <a:moveTo>
                      <a:pt x="1329" y="0"/>
                    </a:moveTo>
                    <a:cubicBezTo>
                      <a:pt x="897" y="0"/>
                      <a:pt x="457" y="275"/>
                      <a:pt x="265" y="667"/>
                    </a:cubicBezTo>
                    <a:cubicBezTo>
                      <a:pt x="0" y="1196"/>
                      <a:pt x="265" y="1749"/>
                      <a:pt x="794" y="2002"/>
                    </a:cubicBezTo>
                    <a:cubicBezTo>
                      <a:pt x="970" y="2090"/>
                      <a:pt x="1153" y="2135"/>
                      <a:pt x="1328" y="2135"/>
                    </a:cubicBezTo>
                    <a:cubicBezTo>
                      <a:pt x="1679" y="2135"/>
                      <a:pt x="1997" y="1958"/>
                      <a:pt x="2165" y="1605"/>
                    </a:cubicBezTo>
                    <a:cubicBezTo>
                      <a:pt x="2430" y="1076"/>
                      <a:pt x="2250" y="354"/>
                      <a:pt x="1732" y="89"/>
                    </a:cubicBezTo>
                    <a:cubicBezTo>
                      <a:pt x="1604" y="28"/>
                      <a:pt x="1467" y="0"/>
                      <a:pt x="1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8"/>
              <p:cNvSpPr/>
              <p:nvPr/>
            </p:nvSpPr>
            <p:spPr>
              <a:xfrm>
                <a:off x="7594525" y="2513350"/>
                <a:ext cx="21375" cy="17475"/>
              </a:xfrm>
              <a:custGeom>
                <a:avLst/>
                <a:gdLst/>
                <a:ahLst/>
                <a:cxnLst/>
                <a:rect l="l" t="t" r="r" b="b"/>
                <a:pathLst>
                  <a:path w="855" h="699" extrusionOk="0">
                    <a:moveTo>
                      <a:pt x="662" y="0"/>
                    </a:moveTo>
                    <a:cubicBezTo>
                      <a:pt x="638" y="0"/>
                      <a:pt x="602" y="0"/>
                      <a:pt x="578" y="13"/>
                    </a:cubicBezTo>
                    <a:cubicBezTo>
                      <a:pt x="386" y="97"/>
                      <a:pt x="217" y="241"/>
                      <a:pt x="97" y="398"/>
                    </a:cubicBezTo>
                    <a:cubicBezTo>
                      <a:pt x="49" y="458"/>
                      <a:pt x="1" y="542"/>
                      <a:pt x="36" y="614"/>
                    </a:cubicBezTo>
                    <a:cubicBezTo>
                      <a:pt x="60" y="674"/>
                      <a:pt x="145" y="698"/>
                      <a:pt x="217" y="698"/>
                    </a:cubicBezTo>
                    <a:lnTo>
                      <a:pt x="265" y="698"/>
                    </a:lnTo>
                    <a:cubicBezTo>
                      <a:pt x="386" y="687"/>
                      <a:pt x="506" y="650"/>
                      <a:pt x="614" y="590"/>
                    </a:cubicBezTo>
                    <a:cubicBezTo>
                      <a:pt x="710" y="530"/>
                      <a:pt x="795" y="422"/>
                      <a:pt x="830" y="302"/>
                    </a:cubicBezTo>
                    <a:cubicBezTo>
                      <a:pt x="854" y="157"/>
                      <a:pt x="795" y="0"/>
                      <a:pt x="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8"/>
              <p:cNvSpPr/>
              <p:nvPr/>
            </p:nvSpPr>
            <p:spPr>
              <a:xfrm>
                <a:off x="7592725" y="2620125"/>
                <a:ext cx="60775" cy="53250"/>
              </a:xfrm>
              <a:custGeom>
                <a:avLst/>
                <a:gdLst/>
                <a:ahLst/>
                <a:cxnLst/>
                <a:rect l="l" t="t" r="r" b="b"/>
                <a:pathLst>
                  <a:path w="2431" h="2130" extrusionOk="0">
                    <a:moveTo>
                      <a:pt x="1318" y="1"/>
                    </a:moveTo>
                    <a:cubicBezTo>
                      <a:pt x="889" y="1"/>
                      <a:pt x="455" y="276"/>
                      <a:pt x="265" y="674"/>
                    </a:cubicBezTo>
                    <a:cubicBezTo>
                      <a:pt x="0" y="1191"/>
                      <a:pt x="265" y="1744"/>
                      <a:pt x="794" y="1997"/>
                    </a:cubicBezTo>
                    <a:cubicBezTo>
                      <a:pt x="972" y="2086"/>
                      <a:pt x="1156" y="2130"/>
                      <a:pt x="1332" y="2130"/>
                    </a:cubicBezTo>
                    <a:cubicBezTo>
                      <a:pt x="1682" y="2130"/>
                      <a:pt x="2001" y="1956"/>
                      <a:pt x="2177" y="1612"/>
                    </a:cubicBezTo>
                    <a:cubicBezTo>
                      <a:pt x="2430" y="1083"/>
                      <a:pt x="2262" y="349"/>
                      <a:pt x="1733" y="97"/>
                    </a:cubicBezTo>
                    <a:cubicBezTo>
                      <a:pt x="1601" y="31"/>
                      <a:pt x="1460" y="1"/>
                      <a:pt x="13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8"/>
              <p:cNvSpPr/>
              <p:nvPr/>
            </p:nvSpPr>
            <p:spPr>
              <a:xfrm>
                <a:off x="7603850" y="2624625"/>
                <a:ext cx="21675" cy="17475"/>
              </a:xfrm>
              <a:custGeom>
                <a:avLst/>
                <a:gdLst/>
                <a:ahLst/>
                <a:cxnLst/>
                <a:rect l="l" t="t" r="r" b="b"/>
                <a:pathLst>
                  <a:path w="867" h="699" extrusionOk="0">
                    <a:moveTo>
                      <a:pt x="662" y="0"/>
                    </a:moveTo>
                    <a:cubicBezTo>
                      <a:pt x="638" y="0"/>
                      <a:pt x="614" y="13"/>
                      <a:pt x="577" y="24"/>
                    </a:cubicBezTo>
                    <a:cubicBezTo>
                      <a:pt x="398" y="97"/>
                      <a:pt x="229" y="241"/>
                      <a:pt x="96" y="398"/>
                    </a:cubicBezTo>
                    <a:cubicBezTo>
                      <a:pt x="48" y="457"/>
                      <a:pt x="0" y="542"/>
                      <a:pt x="37" y="614"/>
                    </a:cubicBezTo>
                    <a:cubicBezTo>
                      <a:pt x="72" y="686"/>
                      <a:pt x="144" y="698"/>
                      <a:pt x="217" y="698"/>
                    </a:cubicBezTo>
                    <a:lnTo>
                      <a:pt x="265" y="698"/>
                    </a:lnTo>
                    <a:cubicBezTo>
                      <a:pt x="385" y="686"/>
                      <a:pt x="505" y="662"/>
                      <a:pt x="614" y="590"/>
                    </a:cubicBezTo>
                    <a:cubicBezTo>
                      <a:pt x="722" y="530"/>
                      <a:pt x="807" y="433"/>
                      <a:pt x="831" y="313"/>
                    </a:cubicBezTo>
                    <a:cubicBezTo>
                      <a:pt x="866" y="169"/>
                      <a:pt x="807" y="0"/>
                      <a:pt x="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8"/>
              <p:cNvSpPr/>
              <p:nvPr/>
            </p:nvSpPr>
            <p:spPr>
              <a:xfrm>
                <a:off x="7430325" y="2619175"/>
                <a:ext cx="60775" cy="53175"/>
              </a:xfrm>
              <a:custGeom>
                <a:avLst/>
                <a:gdLst/>
                <a:ahLst/>
                <a:cxnLst/>
                <a:rect l="l" t="t" r="r" b="b"/>
                <a:pathLst>
                  <a:path w="2431" h="2127" extrusionOk="0">
                    <a:moveTo>
                      <a:pt x="1099" y="1"/>
                    </a:moveTo>
                    <a:cubicBezTo>
                      <a:pt x="944" y="1"/>
                      <a:pt x="791" y="35"/>
                      <a:pt x="650" y="111"/>
                    </a:cubicBezTo>
                    <a:cubicBezTo>
                      <a:pt x="132" y="399"/>
                      <a:pt x="1" y="1133"/>
                      <a:pt x="277" y="1638"/>
                    </a:cubicBezTo>
                    <a:cubicBezTo>
                      <a:pt x="461" y="1968"/>
                      <a:pt x="772" y="2127"/>
                      <a:pt x="1104" y="2127"/>
                    </a:cubicBezTo>
                    <a:cubicBezTo>
                      <a:pt x="1293" y="2127"/>
                      <a:pt x="1489" y="2075"/>
                      <a:pt x="1672" y="1975"/>
                    </a:cubicBezTo>
                    <a:cubicBezTo>
                      <a:pt x="2190" y="1686"/>
                      <a:pt x="2430" y="1133"/>
                      <a:pt x="2142" y="616"/>
                    </a:cubicBezTo>
                    <a:cubicBezTo>
                      <a:pt x="1940" y="248"/>
                      <a:pt x="1515" y="1"/>
                      <a:pt x="1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8"/>
              <p:cNvSpPr/>
              <p:nvPr/>
            </p:nvSpPr>
            <p:spPr>
              <a:xfrm>
                <a:off x="7437550" y="2634250"/>
                <a:ext cx="13550" cy="23475"/>
              </a:xfrm>
              <a:custGeom>
                <a:avLst/>
                <a:gdLst/>
                <a:ahLst/>
                <a:cxnLst/>
                <a:rect l="l" t="t" r="r" b="b"/>
                <a:pathLst>
                  <a:path w="542" h="939" extrusionOk="0">
                    <a:moveTo>
                      <a:pt x="204" y="0"/>
                    </a:moveTo>
                    <a:cubicBezTo>
                      <a:pt x="132" y="0"/>
                      <a:pt x="72" y="48"/>
                      <a:pt x="48" y="145"/>
                    </a:cubicBezTo>
                    <a:cubicBezTo>
                      <a:pt x="0" y="350"/>
                      <a:pt x="24" y="566"/>
                      <a:pt x="72" y="759"/>
                    </a:cubicBezTo>
                    <a:cubicBezTo>
                      <a:pt x="96" y="831"/>
                      <a:pt x="145" y="927"/>
                      <a:pt x="228" y="939"/>
                    </a:cubicBezTo>
                    <a:lnTo>
                      <a:pt x="241" y="939"/>
                    </a:lnTo>
                    <a:cubicBezTo>
                      <a:pt x="313" y="939"/>
                      <a:pt x="385" y="866"/>
                      <a:pt x="421" y="794"/>
                    </a:cubicBezTo>
                    <a:cubicBezTo>
                      <a:pt x="481" y="686"/>
                      <a:pt x="530" y="578"/>
                      <a:pt x="530" y="446"/>
                    </a:cubicBezTo>
                    <a:cubicBezTo>
                      <a:pt x="541" y="326"/>
                      <a:pt x="505" y="205"/>
                      <a:pt x="421" y="109"/>
                    </a:cubicBezTo>
                    <a:cubicBezTo>
                      <a:pt x="361" y="48"/>
                      <a:pt x="289" y="0"/>
                      <a:pt x="2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8"/>
              <p:cNvSpPr/>
              <p:nvPr/>
            </p:nvSpPr>
            <p:spPr>
              <a:xfrm>
                <a:off x="7687750" y="2532000"/>
                <a:ext cx="174450" cy="251150"/>
              </a:xfrm>
              <a:custGeom>
                <a:avLst/>
                <a:gdLst/>
                <a:ahLst/>
                <a:cxnLst/>
                <a:rect l="l" t="t" r="r" b="b"/>
                <a:pathLst>
                  <a:path w="6978" h="10046" extrusionOk="0">
                    <a:moveTo>
                      <a:pt x="5450" y="0"/>
                    </a:moveTo>
                    <a:cubicBezTo>
                      <a:pt x="5137" y="0"/>
                      <a:pt x="4800" y="96"/>
                      <a:pt x="4487" y="277"/>
                    </a:cubicBezTo>
                    <a:cubicBezTo>
                      <a:pt x="4043" y="554"/>
                      <a:pt x="3717" y="975"/>
                      <a:pt x="3453" y="1336"/>
                    </a:cubicBezTo>
                    <a:cubicBezTo>
                      <a:pt x="1757" y="3657"/>
                      <a:pt x="566" y="6376"/>
                      <a:pt x="1" y="9191"/>
                    </a:cubicBezTo>
                    <a:lnTo>
                      <a:pt x="698" y="9324"/>
                    </a:lnTo>
                    <a:cubicBezTo>
                      <a:pt x="1252" y="6616"/>
                      <a:pt x="2394" y="3994"/>
                      <a:pt x="4030" y="1757"/>
                    </a:cubicBezTo>
                    <a:cubicBezTo>
                      <a:pt x="4271" y="1432"/>
                      <a:pt x="4524" y="1095"/>
                      <a:pt x="4861" y="890"/>
                    </a:cubicBezTo>
                    <a:cubicBezTo>
                      <a:pt x="5053" y="783"/>
                      <a:pt x="5257" y="722"/>
                      <a:pt x="5450" y="722"/>
                    </a:cubicBezTo>
                    <a:cubicBezTo>
                      <a:pt x="5582" y="722"/>
                      <a:pt x="5690" y="746"/>
                      <a:pt x="5799" y="794"/>
                    </a:cubicBezTo>
                    <a:cubicBezTo>
                      <a:pt x="6112" y="975"/>
                      <a:pt x="6232" y="1408"/>
                      <a:pt x="6220" y="1745"/>
                    </a:cubicBezTo>
                    <a:cubicBezTo>
                      <a:pt x="6184" y="2166"/>
                      <a:pt x="5991" y="2563"/>
                      <a:pt x="5762" y="3008"/>
                    </a:cubicBezTo>
                    <a:cubicBezTo>
                      <a:pt x="4848" y="4788"/>
                      <a:pt x="3501" y="6400"/>
                      <a:pt x="2202" y="7964"/>
                    </a:cubicBezTo>
                    <a:cubicBezTo>
                      <a:pt x="1757" y="8493"/>
                      <a:pt x="1300" y="9046"/>
                      <a:pt x="867" y="9600"/>
                    </a:cubicBezTo>
                    <a:lnTo>
                      <a:pt x="1420" y="10045"/>
                    </a:lnTo>
                    <a:cubicBezTo>
                      <a:pt x="1853" y="9504"/>
                      <a:pt x="2310" y="8950"/>
                      <a:pt x="2755" y="8421"/>
                    </a:cubicBezTo>
                    <a:cubicBezTo>
                      <a:pt x="4078" y="6833"/>
                      <a:pt x="5450" y="5197"/>
                      <a:pt x="6400" y="3344"/>
                    </a:cubicBezTo>
                    <a:cubicBezTo>
                      <a:pt x="6653" y="2839"/>
                      <a:pt x="6893" y="2346"/>
                      <a:pt x="6930" y="1793"/>
                    </a:cubicBezTo>
                    <a:cubicBezTo>
                      <a:pt x="6978" y="1083"/>
                      <a:pt x="6665" y="446"/>
                      <a:pt x="6136" y="169"/>
                    </a:cubicBezTo>
                    <a:cubicBezTo>
                      <a:pt x="5931" y="48"/>
                      <a:pt x="5690" y="0"/>
                      <a:pt x="5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8"/>
              <p:cNvSpPr/>
              <p:nvPr/>
            </p:nvSpPr>
            <p:spPr>
              <a:xfrm>
                <a:off x="7129575" y="2707625"/>
                <a:ext cx="615950" cy="562325"/>
              </a:xfrm>
              <a:custGeom>
                <a:avLst/>
                <a:gdLst/>
                <a:ahLst/>
                <a:cxnLst/>
                <a:rect l="l" t="t" r="r" b="b"/>
                <a:pathLst>
                  <a:path w="24638" h="22493" extrusionOk="0">
                    <a:moveTo>
                      <a:pt x="11646" y="0"/>
                    </a:moveTo>
                    <a:lnTo>
                      <a:pt x="11742" y="8602"/>
                    </a:lnTo>
                    <a:cubicBezTo>
                      <a:pt x="11766" y="10562"/>
                      <a:pt x="10286" y="12235"/>
                      <a:pt x="8337" y="12415"/>
                    </a:cubicBezTo>
                    <a:cubicBezTo>
                      <a:pt x="6232" y="12620"/>
                      <a:pt x="3718" y="13305"/>
                      <a:pt x="2394" y="15374"/>
                    </a:cubicBezTo>
                    <a:cubicBezTo>
                      <a:pt x="1" y="19126"/>
                      <a:pt x="3277" y="22493"/>
                      <a:pt x="8126" y="22493"/>
                    </a:cubicBezTo>
                    <a:cubicBezTo>
                      <a:pt x="8345" y="22493"/>
                      <a:pt x="8568" y="22486"/>
                      <a:pt x="8794" y="22472"/>
                    </a:cubicBezTo>
                    <a:cubicBezTo>
                      <a:pt x="9673" y="22424"/>
                      <a:pt x="10611" y="22364"/>
                      <a:pt x="11573" y="22303"/>
                    </a:cubicBezTo>
                    <a:cubicBezTo>
                      <a:pt x="17311" y="21966"/>
                      <a:pt x="22051" y="17684"/>
                      <a:pt x="22953" y="11994"/>
                    </a:cubicBezTo>
                    <a:lnTo>
                      <a:pt x="24637" y="1360"/>
                    </a:lnTo>
                    <a:lnTo>
                      <a:pt x="116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8"/>
              <p:cNvSpPr/>
              <p:nvPr/>
            </p:nvSpPr>
            <p:spPr>
              <a:xfrm>
                <a:off x="7405350" y="2904900"/>
                <a:ext cx="323025" cy="102150"/>
              </a:xfrm>
              <a:custGeom>
                <a:avLst/>
                <a:gdLst/>
                <a:ahLst/>
                <a:cxnLst/>
                <a:rect l="l" t="t" r="r" b="b"/>
                <a:pathLst>
                  <a:path w="12921" h="4086" extrusionOk="0">
                    <a:moveTo>
                      <a:pt x="1" y="1"/>
                    </a:moveTo>
                    <a:lnTo>
                      <a:pt x="121" y="1709"/>
                    </a:lnTo>
                    <a:cubicBezTo>
                      <a:pt x="3414" y="3278"/>
                      <a:pt x="7070" y="4085"/>
                      <a:pt x="10716" y="4085"/>
                    </a:cubicBezTo>
                    <a:cubicBezTo>
                      <a:pt x="11320" y="4085"/>
                      <a:pt x="11923" y="4063"/>
                      <a:pt x="12524" y="4019"/>
                    </a:cubicBezTo>
                    <a:lnTo>
                      <a:pt x="12920" y="928"/>
                    </a:lnTo>
                    <a:lnTo>
                      <a:pt x="12920" y="928"/>
                    </a:lnTo>
                    <a:cubicBezTo>
                      <a:pt x="11751" y="1124"/>
                      <a:pt x="10521" y="1210"/>
                      <a:pt x="9265" y="1210"/>
                    </a:cubicBezTo>
                    <a:cubicBezTo>
                      <a:pt x="6142" y="1210"/>
                      <a:pt x="2866" y="67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8"/>
              <p:cNvSpPr/>
              <p:nvPr/>
            </p:nvSpPr>
            <p:spPr>
              <a:xfrm>
                <a:off x="7129575" y="3027925"/>
                <a:ext cx="226800" cy="242025"/>
              </a:xfrm>
              <a:custGeom>
                <a:avLst/>
                <a:gdLst/>
                <a:ahLst/>
                <a:cxnLst/>
                <a:rect l="l" t="t" r="r" b="b"/>
                <a:pathLst>
                  <a:path w="9072" h="9681" extrusionOk="0">
                    <a:moveTo>
                      <a:pt x="6148" y="0"/>
                    </a:moveTo>
                    <a:cubicBezTo>
                      <a:pt x="4680" y="421"/>
                      <a:pt x="3273" y="1191"/>
                      <a:pt x="2394" y="2562"/>
                    </a:cubicBezTo>
                    <a:cubicBezTo>
                      <a:pt x="1" y="6314"/>
                      <a:pt x="3277" y="9681"/>
                      <a:pt x="8126" y="9681"/>
                    </a:cubicBezTo>
                    <a:cubicBezTo>
                      <a:pt x="8345" y="9681"/>
                      <a:pt x="8568" y="9674"/>
                      <a:pt x="8794" y="9660"/>
                    </a:cubicBezTo>
                    <a:cubicBezTo>
                      <a:pt x="8855" y="9660"/>
                      <a:pt x="8914" y="9660"/>
                      <a:pt x="8975" y="9648"/>
                    </a:cubicBezTo>
                    <a:cubicBezTo>
                      <a:pt x="9071" y="7831"/>
                      <a:pt x="8855" y="5991"/>
                      <a:pt x="8301" y="4246"/>
                    </a:cubicBezTo>
                    <a:cubicBezTo>
                      <a:pt x="7832" y="2803"/>
                      <a:pt x="7147" y="1431"/>
                      <a:pt x="6280" y="180"/>
                    </a:cubicBezTo>
                    <a:cubicBezTo>
                      <a:pt x="6232" y="132"/>
                      <a:pt x="6196" y="60"/>
                      <a:pt x="6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8"/>
              <p:cNvSpPr/>
              <p:nvPr/>
            </p:nvSpPr>
            <p:spPr>
              <a:xfrm>
                <a:off x="7386500" y="2682950"/>
                <a:ext cx="398125" cy="240750"/>
              </a:xfrm>
              <a:custGeom>
                <a:avLst/>
                <a:gdLst/>
                <a:ahLst/>
                <a:cxnLst/>
                <a:rect l="l" t="t" r="r" b="b"/>
                <a:pathLst>
                  <a:path w="15925" h="9630" extrusionOk="0">
                    <a:moveTo>
                      <a:pt x="1416" y="0"/>
                    </a:moveTo>
                    <a:cubicBezTo>
                      <a:pt x="745" y="0"/>
                      <a:pt x="175" y="544"/>
                      <a:pt x="153" y="1241"/>
                    </a:cubicBezTo>
                    <a:lnTo>
                      <a:pt x="9" y="7328"/>
                    </a:lnTo>
                    <a:cubicBezTo>
                      <a:pt x="0" y="7842"/>
                      <a:pt x="423" y="8212"/>
                      <a:pt x="877" y="8212"/>
                    </a:cubicBezTo>
                    <a:cubicBezTo>
                      <a:pt x="1038" y="8212"/>
                      <a:pt x="1204" y="8165"/>
                      <a:pt x="1356" y="8061"/>
                    </a:cubicBezTo>
                    <a:cubicBezTo>
                      <a:pt x="2066" y="7592"/>
                      <a:pt x="2644" y="6943"/>
                      <a:pt x="3438" y="6389"/>
                    </a:cubicBezTo>
                    <a:cubicBezTo>
                      <a:pt x="3750" y="6173"/>
                      <a:pt x="4123" y="6040"/>
                      <a:pt x="4496" y="6040"/>
                    </a:cubicBezTo>
                    <a:cubicBezTo>
                      <a:pt x="6192" y="6064"/>
                      <a:pt x="6144" y="8350"/>
                      <a:pt x="7455" y="8891"/>
                    </a:cubicBezTo>
                    <a:cubicBezTo>
                      <a:pt x="7632" y="8963"/>
                      <a:pt x="7814" y="8994"/>
                      <a:pt x="7998" y="8994"/>
                    </a:cubicBezTo>
                    <a:cubicBezTo>
                      <a:pt x="8615" y="8994"/>
                      <a:pt x="9254" y="8642"/>
                      <a:pt x="9801" y="8290"/>
                    </a:cubicBezTo>
                    <a:cubicBezTo>
                      <a:pt x="10345" y="7942"/>
                      <a:pt x="10984" y="7581"/>
                      <a:pt x="11610" y="7581"/>
                    </a:cubicBezTo>
                    <a:cubicBezTo>
                      <a:pt x="11787" y="7581"/>
                      <a:pt x="11962" y="7610"/>
                      <a:pt x="12134" y="7676"/>
                    </a:cubicBezTo>
                    <a:cubicBezTo>
                      <a:pt x="13001" y="8001"/>
                      <a:pt x="13326" y="9119"/>
                      <a:pt x="14131" y="9589"/>
                    </a:cubicBezTo>
                    <a:cubicBezTo>
                      <a:pt x="14180" y="9617"/>
                      <a:pt x="14234" y="9629"/>
                      <a:pt x="14286" y="9629"/>
                    </a:cubicBezTo>
                    <a:cubicBezTo>
                      <a:pt x="14440" y="9629"/>
                      <a:pt x="14589" y="9521"/>
                      <a:pt x="14625" y="9360"/>
                    </a:cubicBezTo>
                    <a:lnTo>
                      <a:pt x="15791" y="3358"/>
                    </a:lnTo>
                    <a:cubicBezTo>
                      <a:pt x="15924" y="2636"/>
                      <a:pt x="15443" y="1950"/>
                      <a:pt x="14721" y="1854"/>
                    </a:cubicBezTo>
                    <a:lnTo>
                      <a:pt x="1597" y="14"/>
                    </a:lnTo>
                    <a:cubicBezTo>
                      <a:pt x="1536" y="5"/>
                      <a:pt x="1475" y="0"/>
                      <a:pt x="1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8"/>
              <p:cNvSpPr/>
              <p:nvPr/>
            </p:nvSpPr>
            <p:spPr>
              <a:xfrm>
                <a:off x="7413775" y="2715750"/>
                <a:ext cx="64975" cy="99275"/>
              </a:xfrm>
              <a:custGeom>
                <a:avLst/>
                <a:gdLst/>
                <a:ahLst/>
                <a:cxnLst/>
                <a:rect l="l" t="t" r="r" b="b"/>
                <a:pathLst>
                  <a:path w="2599" h="3971" extrusionOk="0">
                    <a:moveTo>
                      <a:pt x="1372" y="1"/>
                    </a:moveTo>
                    <a:lnTo>
                      <a:pt x="482" y="1492"/>
                    </a:lnTo>
                    <a:lnTo>
                      <a:pt x="818" y="1504"/>
                    </a:lnTo>
                    <a:lnTo>
                      <a:pt x="193" y="2370"/>
                    </a:lnTo>
                    <a:lnTo>
                      <a:pt x="482" y="2383"/>
                    </a:lnTo>
                    <a:lnTo>
                      <a:pt x="0" y="3273"/>
                    </a:lnTo>
                    <a:lnTo>
                      <a:pt x="1096" y="3308"/>
                    </a:lnTo>
                    <a:lnTo>
                      <a:pt x="1144" y="3958"/>
                    </a:lnTo>
                    <a:lnTo>
                      <a:pt x="1420" y="3971"/>
                    </a:lnTo>
                    <a:lnTo>
                      <a:pt x="1505" y="3332"/>
                    </a:lnTo>
                    <a:lnTo>
                      <a:pt x="2599" y="3369"/>
                    </a:lnTo>
                    <a:lnTo>
                      <a:pt x="2082" y="2394"/>
                    </a:lnTo>
                    <a:lnTo>
                      <a:pt x="2430" y="2407"/>
                    </a:lnTo>
                    <a:lnTo>
                      <a:pt x="1865" y="1516"/>
                    </a:lnTo>
                    <a:lnTo>
                      <a:pt x="2190" y="1528"/>
                    </a:lnTo>
                    <a:lnTo>
                      <a:pt x="13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8"/>
              <p:cNvSpPr/>
              <p:nvPr/>
            </p:nvSpPr>
            <p:spPr>
              <a:xfrm>
                <a:off x="7550625" y="2740100"/>
                <a:ext cx="64075" cy="96575"/>
              </a:xfrm>
              <a:custGeom>
                <a:avLst/>
                <a:gdLst/>
                <a:ahLst/>
                <a:cxnLst/>
                <a:rect l="l" t="t" r="r" b="b"/>
                <a:pathLst>
                  <a:path w="2563" h="3863" extrusionOk="0">
                    <a:moveTo>
                      <a:pt x="2093" y="1"/>
                    </a:moveTo>
                    <a:lnTo>
                      <a:pt x="878" y="1240"/>
                    </a:lnTo>
                    <a:lnTo>
                      <a:pt x="1203" y="1324"/>
                    </a:lnTo>
                    <a:lnTo>
                      <a:pt x="397" y="2022"/>
                    </a:lnTo>
                    <a:lnTo>
                      <a:pt x="674" y="2094"/>
                    </a:lnTo>
                    <a:lnTo>
                      <a:pt x="0" y="2852"/>
                    </a:lnTo>
                    <a:lnTo>
                      <a:pt x="1059" y="3152"/>
                    </a:lnTo>
                    <a:lnTo>
                      <a:pt x="950" y="3778"/>
                    </a:lnTo>
                    <a:lnTo>
                      <a:pt x="1215" y="3863"/>
                    </a:lnTo>
                    <a:lnTo>
                      <a:pt x="1444" y="3261"/>
                    </a:lnTo>
                    <a:lnTo>
                      <a:pt x="2502" y="3550"/>
                    </a:lnTo>
                    <a:lnTo>
                      <a:pt x="2238" y="2479"/>
                    </a:lnTo>
                    <a:lnTo>
                      <a:pt x="2562" y="2575"/>
                    </a:lnTo>
                    <a:lnTo>
                      <a:pt x="2214" y="1589"/>
                    </a:lnTo>
                    <a:lnTo>
                      <a:pt x="2527" y="1673"/>
                    </a:lnTo>
                    <a:lnTo>
                      <a:pt x="20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8"/>
              <p:cNvSpPr/>
              <p:nvPr/>
            </p:nvSpPr>
            <p:spPr>
              <a:xfrm>
                <a:off x="7685650" y="2746125"/>
                <a:ext cx="64675" cy="98650"/>
              </a:xfrm>
              <a:custGeom>
                <a:avLst/>
                <a:gdLst/>
                <a:ahLst/>
                <a:cxnLst/>
                <a:rect l="l" t="t" r="r" b="b"/>
                <a:pathLst>
                  <a:path w="2587" h="3946" extrusionOk="0">
                    <a:moveTo>
                      <a:pt x="1612" y="0"/>
                    </a:moveTo>
                    <a:lnTo>
                      <a:pt x="614" y="1420"/>
                    </a:lnTo>
                    <a:lnTo>
                      <a:pt x="951" y="1456"/>
                    </a:lnTo>
                    <a:lnTo>
                      <a:pt x="253" y="2274"/>
                    </a:lnTo>
                    <a:lnTo>
                      <a:pt x="542" y="2298"/>
                    </a:lnTo>
                    <a:lnTo>
                      <a:pt x="0" y="3165"/>
                    </a:lnTo>
                    <a:lnTo>
                      <a:pt x="1095" y="3272"/>
                    </a:lnTo>
                    <a:lnTo>
                      <a:pt x="1083" y="3922"/>
                    </a:lnTo>
                    <a:lnTo>
                      <a:pt x="1371" y="3946"/>
                    </a:lnTo>
                    <a:lnTo>
                      <a:pt x="1492" y="3320"/>
                    </a:lnTo>
                    <a:lnTo>
                      <a:pt x="2587" y="3441"/>
                    </a:lnTo>
                    <a:lnTo>
                      <a:pt x="2587" y="3441"/>
                    </a:lnTo>
                    <a:lnTo>
                      <a:pt x="2154" y="2430"/>
                    </a:lnTo>
                    <a:lnTo>
                      <a:pt x="2491" y="2467"/>
                    </a:lnTo>
                    <a:lnTo>
                      <a:pt x="1985" y="1540"/>
                    </a:lnTo>
                    <a:lnTo>
                      <a:pt x="2310" y="1577"/>
                    </a:lnTo>
                    <a:lnTo>
                      <a:pt x="16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8"/>
              <p:cNvSpPr/>
              <p:nvPr/>
            </p:nvSpPr>
            <p:spPr>
              <a:xfrm>
                <a:off x="7504300" y="2758525"/>
                <a:ext cx="28900" cy="25450"/>
              </a:xfrm>
              <a:custGeom>
                <a:avLst/>
                <a:gdLst/>
                <a:ahLst/>
                <a:cxnLst/>
                <a:rect l="l" t="t" r="r" b="b"/>
                <a:pathLst>
                  <a:path w="1156" h="1018" extrusionOk="0">
                    <a:moveTo>
                      <a:pt x="584" y="1"/>
                    </a:moveTo>
                    <a:cubicBezTo>
                      <a:pt x="378" y="1"/>
                      <a:pt x="183" y="119"/>
                      <a:pt x="109" y="322"/>
                    </a:cubicBezTo>
                    <a:cubicBezTo>
                      <a:pt x="1" y="587"/>
                      <a:pt x="133" y="876"/>
                      <a:pt x="386" y="984"/>
                    </a:cubicBezTo>
                    <a:cubicBezTo>
                      <a:pt x="447" y="1007"/>
                      <a:pt x="510" y="1017"/>
                      <a:pt x="572" y="1017"/>
                    </a:cubicBezTo>
                    <a:cubicBezTo>
                      <a:pt x="778" y="1017"/>
                      <a:pt x="973" y="899"/>
                      <a:pt x="1047" y="696"/>
                    </a:cubicBezTo>
                    <a:cubicBezTo>
                      <a:pt x="1156" y="443"/>
                      <a:pt x="1023" y="142"/>
                      <a:pt x="771" y="34"/>
                    </a:cubicBezTo>
                    <a:cubicBezTo>
                      <a:pt x="709" y="11"/>
                      <a:pt x="646" y="1"/>
                      <a:pt x="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8"/>
              <p:cNvSpPr/>
              <p:nvPr/>
            </p:nvSpPr>
            <p:spPr>
              <a:xfrm>
                <a:off x="7637225" y="2777475"/>
                <a:ext cx="28900" cy="25425"/>
              </a:xfrm>
              <a:custGeom>
                <a:avLst/>
                <a:gdLst/>
                <a:ahLst/>
                <a:cxnLst/>
                <a:rect l="l" t="t" r="r" b="b"/>
                <a:pathLst>
                  <a:path w="1156" h="1017" extrusionOk="0">
                    <a:moveTo>
                      <a:pt x="586" y="1"/>
                    </a:moveTo>
                    <a:cubicBezTo>
                      <a:pt x="382" y="1"/>
                      <a:pt x="192" y="119"/>
                      <a:pt x="109" y="323"/>
                    </a:cubicBezTo>
                    <a:cubicBezTo>
                      <a:pt x="1" y="587"/>
                      <a:pt x="133" y="876"/>
                      <a:pt x="397" y="984"/>
                    </a:cubicBezTo>
                    <a:cubicBezTo>
                      <a:pt x="456" y="1006"/>
                      <a:pt x="517" y="1017"/>
                      <a:pt x="577" y="1017"/>
                    </a:cubicBezTo>
                    <a:cubicBezTo>
                      <a:pt x="778" y="1017"/>
                      <a:pt x="973" y="899"/>
                      <a:pt x="1047" y="695"/>
                    </a:cubicBezTo>
                    <a:cubicBezTo>
                      <a:pt x="1156" y="443"/>
                      <a:pt x="1023" y="142"/>
                      <a:pt x="771" y="34"/>
                    </a:cubicBezTo>
                    <a:cubicBezTo>
                      <a:pt x="710" y="12"/>
                      <a:pt x="647"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8"/>
              <p:cNvSpPr/>
              <p:nvPr/>
            </p:nvSpPr>
            <p:spPr>
              <a:xfrm>
                <a:off x="7444150" y="2937100"/>
                <a:ext cx="2125" cy="1825"/>
              </a:xfrm>
              <a:custGeom>
                <a:avLst/>
                <a:gdLst/>
                <a:ahLst/>
                <a:cxnLst/>
                <a:rect l="l" t="t" r="r" b="b"/>
                <a:pathLst>
                  <a:path w="85" h="73" extrusionOk="0">
                    <a:moveTo>
                      <a:pt x="49" y="1"/>
                    </a:moveTo>
                    <a:cubicBezTo>
                      <a:pt x="1" y="1"/>
                      <a:pt x="1" y="73"/>
                      <a:pt x="49" y="73"/>
                    </a:cubicBezTo>
                    <a:cubicBezTo>
                      <a:pt x="85" y="73"/>
                      <a:pt x="85" y="1"/>
                      <a:pt x="49"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8"/>
              <p:cNvSpPr/>
              <p:nvPr/>
            </p:nvSpPr>
            <p:spPr>
              <a:xfrm>
                <a:off x="7489550" y="2949725"/>
                <a:ext cx="2150" cy="1825"/>
              </a:xfrm>
              <a:custGeom>
                <a:avLst/>
                <a:gdLst/>
                <a:ahLst/>
                <a:cxnLst/>
                <a:rect l="l" t="t" r="r" b="b"/>
                <a:pathLst>
                  <a:path w="86" h="73" extrusionOk="0">
                    <a:moveTo>
                      <a:pt x="49" y="1"/>
                    </a:moveTo>
                    <a:cubicBezTo>
                      <a:pt x="1" y="1"/>
                      <a:pt x="1" y="73"/>
                      <a:pt x="49" y="73"/>
                    </a:cubicBezTo>
                    <a:cubicBezTo>
                      <a:pt x="86" y="73"/>
                      <a:pt x="86" y="1"/>
                      <a:pt x="49"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8"/>
              <p:cNvSpPr/>
              <p:nvPr/>
            </p:nvSpPr>
            <p:spPr>
              <a:xfrm>
                <a:off x="7538875" y="2960550"/>
                <a:ext cx="2150" cy="1825"/>
              </a:xfrm>
              <a:custGeom>
                <a:avLst/>
                <a:gdLst/>
                <a:ahLst/>
                <a:cxnLst/>
                <a:rect l="l" t="t" r="r" b="b"/>
                <a:pathLst>
                  <a:path w="86" h="73" extrusionOk="0">
                    <a:moveTo>
                      <a:pt x="49" y="1"/>
                    </a:moveTo>
                    <a:cubicBezTo>
                      <a:pt x="1" y="1"/>
                      <a:pt x="1" y="73"/>
                      <a:pt x="49" y="73"/>
                    </a:cubicBezTo>
                    <a:cubicBezTo>
                      <a:pt x="85" y="73"/>
                      <a:pt x="85" y="1"/>
                      <a:pt x="49"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8"/>
              <p:cNvSpPr/>
              <p:nvPr/>
            </p:nvSpPr>
            <p:spPr>
              <a:xfrm>
                <a:off x="7590325" y="2968075"/>
                <a:ext cx="2100" cy="1825"/>
              </a:xfrm>
              <a:custGeom>
                <a:avLst/>
                <a:gdLst/>
                <a:ahLst/>
                <a:cxnLst/>
                <a:rect l="l" t="t" r="r" b="b"/>
                <a:pathLst>
                  <a:path w="84" h="73" extrusionOk="0">
                    <a:moveTo>
                      <a:pt x="36" y="0"/>
                    </a:moveTo>
                    <a:cubicBezTo>
                      <a:pt x="0" y="0"/>
                      <a:pt x="0" y="72"/>
                      <a:pt x="36" y="72"/>
                    </a:cubicBezTo>
                    <a:cubicBezTo>
                      <a:pt x="84" y="72"/>
                      <a:pt x="84" y="0"/>
                      <a:pt x="36" y="0"/>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8"/>
              <p:cNvSpPr/>
              <p:nvPr/>
            </p:nvSpPr>
            <p:spPr>
              <a:xfrm>
                <a:off x="7639925" y="2971075"/>
                <a:ext cx="2150" cy="1825"/>
              </a:xfrm>
              <a:custGeom>
                <a:avLst/>
                <a:gdLst/>
                <a:ahLst/>
                <a:cxnLst/>
                <a:rect l="l" t="t" r="r" b="b"/>
                <a:pathLst>
                  <a:path w="86" h="73" extrusionOk="0">
                    <a:moveTo>
                      <a:pt x="49" y="0"/>
                    </a:moveTo>
                    <a:cubicBezTo>
                      <a:pt x="1" y="0"/>
                      <a:pt x="1" y="73"/>
                      <a:pt x="49" y="73"/>
                    </a:cubicBezTo>
                    <a:cubicBezTo>
                      <a:pt x="85" y="73"/>
                      <a:pt x="85" y="0"/>
                      <a:pt x="49" y="0"/>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8"/>
              <p:cNvSpPr/>
              <p:nvPr/>
            </p:nvSpPr>
            <p:spPr>
              <a:xfrm>
                <a:off x="7687150" y="2973475"/>
                <a:ext cx="2125" cy="1825"/>
              </a:xfrm>
              <a:custGeom>
                <a:avLst/>
                <a:gdLst/>
                <a:ahLst/>
                <a:cxnLst/>
                <a:rect l="l" t="t" r="r" b="b"/>
                <a:pathLst>
                  <a:path w="85" h="73" extrusionOk="0">
                    <a:moveTo>
                      <a:pt x="36" y="1"/>
                    </a:moveTo>
                    <a:cubicBezTo>
                      <a:pt x="1" y="1"/>
                      <a:pt x="1" y="73"/>
                      <a:pt x="36" y="73"/>
                    </a:cubicBezTo>
                    <a:cubicBezTo>
                      <a:pt x="84" y="73"/>
                      <a:pt x="84" y="1"/>
                      <a:pt x="36"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8"/>
              <p:cNvSpPr/>
              <p:nvPr/>
            </p:nvSpPr>
            <p:spPr>
              <a:xfrm>
                <a:off x="7371975" y="3027925"/>
                <a:ext cx="142275" cy="136250"/>
              </a:xfrm>
              <a:custGeom>
                <a:avLst/>
                <a:gdLst/>
                <a:ahLst/>
                <a:cxnLst/>
                <a:rect l="l" t="t" r="r" b="b"/>
                <a:pathLst>
                  <a:path w="5691" h="5450" extrusionOk="0">
                    <a:moveTo>
                      <a:pt x="2912" y="0"/>
                    </a:moveTo>
                    <a:lnTo>
                      <a:pt x="1974" y="1744"/>
                    </a:lnTo>
                    <a:lnTo>
                      <a:pt x="1" y="1973"/>
                    </a:lnTo>
                    <a:lnTo>
                      <a:pt x="1384" y="3404"/>
                    </a:lnTo>
                    <a:lnTo>
                      <a:pt x="999" y="5353"/>
                    </a:lnTo>
                    <a:lnTo>
                      <a:pt x="2779" y="4475"/>
                    </a:lnTo>
                    <a:lnTo>
                      <a:pt x="4511" y="5449"/>
                    </a:lnTo>
                    <a:lnTo>
                      <a:pt x="4235" y="3489"/>
                    </a:lnTo>
                    <a:lnTo>
                      <a:pt x="5690" y="2142"/>
                    </a:lnTo>
                    <a:lnTo>
                      <a:pt x="3730" y="1805"/>
                    </a:lnTo>
                    <a:lnTo>
                      <a:pt x="29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8"/>
              <p:cNvSpPr/>
              <p:nvPr/>
            </p:nvSpPr>
            <p:spPr>
              <a:xfrm>
                <a:off x="7532275" y="3011675"/>
                <a:ext cx="170225" cy="224675"/>
              </a:xfrm>
              <a:custGeom>
                <a:avLst/>
                <a:gdLst/>
                <a:ahLst/>
                <a:cxnLst/>
                <a:rect l="l" t="t" r="r" b="b"/>
                <a:pathLst>
                  <a:path w="6809" h="8987" extrusionOk="0">
                    <a:moveTo>
                      <a:pt x="6809" y="1"/>
                    </a:moveTo>
                    <a:cubicBezTo>
                      <a:pt x="4921" y="554"/>
                      <a:pt x="2983" y="2057"/>
                      <a:pt x="2033" y="3225"/>
                    </a:cubicBezTo>
                    <a:cubicBezTo>
                      <a:pt x="722" y="4837"/>
                      <a:pt x="13" y="6906"/>
                      <a:pt x="0" y="8986"/>
                    </a:cubicBezTo>
                    <a:cubicBezTo>
                      <a:pt x="3513" y="7315"/>
                      <a:pt x="6124" y="4006"/>
                      <a:pt x="68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6" name="Google Shape;506;p38"/>
          <p:cNvGrpSpPr/>
          <p:nvPr/>
        </p:nvGrpSpPr>
        <p:grpSpPr>
          <a:xfrm>
            <a:off x="-1310" y="4603172"/>
            <a:ext cx="732966" cy="451171"/>
            <a:chOff x="6183313" y="3610575"/>
            <a:chExt cx="819323" cy="504327"/>
          </a:xfrm>
        </p:grpSpPr>
        <p:sp>
          <p:nvSpPr>
            <p:cNvPr id="507" name="Google Shape;507;p38"/>
            <p:cNvSpPr/>
            <p:nvPr/>
          </p:nvSpPr>
          <p:spPr>
            <a:xfrm>
              <a:off x="6183325" y="3610670"/>
              <a:ext cx="819310" cy="504221"/>
            </a:xfrm>
            <a:custGeom>
              <a:avLst/>
              <a:gdLst/>
              <a:ahLst/>
              <a:cxnLst/>
              <a:rect l="l" t="t" r="r" b="b"/>
              <a:pathLst>
                <a:path w="22929" h="14111" extrusionOk="0">
                  <a:moveTo>
                    <a:pt x="13114" y="0"/>
                  </a:moveTo>
                  <a:cubicBezTo>
                    <a:pt x="9407" y="0"/>
                    <a:pt x="4633" y="4141"/>
                    <a:pt x="2514" y="6291"/>
                  </a:cubicBezTo>
                  <a:cubicBezTo>
                    <a:pt x="2286" y="6182"/>
                    <a:pt x="2021" y="6110"/>
                    <a:pt x="1744" y="6110"/>
                  </a:cubicBezTo>
                  <a:cubicBezTo>
                    <a:pt x="782" y="6110"/>
                    <a:pt x="0" y="6880"/>
                    <a:pt x="0" y="7831"/>
                  </a:cubicBezTo>
                  <a:cubicBezTo>
                    <a:pt x="0" y="8793"/>
                    <a:pt x="782" y="9563"/>
                    <a:pt x="1744" y="9563"/>
                  </a:cubicBezTo>
                  <a:cubicBezTo>
                    <a:pt x="2695" y="9563"/>
                    <a:pt x="3476" y="8805"/>
                    <a:pt x="3489" y="7855"/>
                  </a:cubicBezTo>
                  <a:cubicBezTo>
                    <a:pt x="4848" y="7999"/>
                    <a:pt x="6556" y="8227"/>
                    <a:pt x="7542" y="8853"/>
                  </a:cubicBezTo>
                  <a:cubicBezTo>
                    <a:pt x="8012" y="9154"/>
                    <a:pt x="7542" y="9791"/>
                    <a:pt x="7687" y="10261"/>
                  </a:cubicBezTo>
                  <a:cubicBezTo>
                    <a:pt x="7422" y="10465"/>
                    <a:pt x="7254" y="10777"/>
                    <a:pt x="7254" y="11138"/>
                  </a:cubicBezTo>
                  <a:lnTo>
                    <a:pt x="7254" y="13003"/>
                  </a:lnTo>
                  <a:cubicBezTo>
                    <a:pt x="7254" y="13616"/>
                    <a:pt x="7747" y="14110"/>
                    <a:pt x="8360" y="14110"/>
                  </a:cubicBezTo>
                  <a:lnTo>
                    <a:pt x="21822" y="14110"/>
                  </a:lnTo>
                  <a:cubicBezTo>
                    <a:pt x="22435" y="14110"/>
                    <a:pt x="22929" y="13616"/>
                    <a:pt x="22929" y="13003"/>
                  </a:cubicBezTo>
                  <a:lnTo>
                    <a:pt x="22929" y="11138"/>
                  </a:lnTo>
                  <a:cubicBezTo>
                    <a:pt x="22929" y="10525"/>
                    <a:pt x="22435" y="10032"/>
                    <a:pt x="21822" y="10032"/>
                  </a:cubicBezTo>
                  <a:lnTo>
                    <a:pt x="21702" y="10032"/>
                  </a:lnTo>
                  <a:cubicBezTo>
                    <a:pt x="21015" y="7987"/>
                    <a:pt x="18863" y="2489"/>
                    <a:pt x="15001" y="444"/>
                  </a:cubicBezTo>
                  <a:cubicBezTo>
                    <a:pt x="14421" y="136"/>
                    <a:pt x="13785" y="0"/>
                    <a:pt x="13114" y="0"/>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 name="Google Shape;508;p38"/>
            <p:cNvGrpSpPr/>
            <p:nvPr/>
          </p:nvGrpSpPr>
          <p:grpSpPr>
            <a:xfrm>
              <a:off x="6183313" y="3610575"/>
              <a:ext cx="819319" cy="504327"/>
              <a:chOff x="7086225" y="3610575"/>
              <a:chExt cx="819319" cy="504327"/>
            </a:xfrm>
          </p:grpSpPr>
          <p:sp>
            <p:nvSpPr>
              <p:cNvPr id="509" name="Google Shape;509;p38"/>
              <p:cNvSpPr/>
              <p:nvPr/>
            </p:nvSpPr>
            <p:spPr>
              <a:xfrm>
                <a:off x="7133080" y="3610575"/>
                <a:ext cx="737213" cy="410015"/>
              </a:xfrm>
              <a:custGeom>
                <a:avLst/>
                <a:gdLst/>
                <a:ahLst/>
                <a:cxnLst/>
                <a:rect l="l" t="t" r="r" b="b"/>
                <a:pathLst>
                  <a:path w="20643" h="11481" extrusionOk="0">
                    <a:moveTo>
                      <a:pt x="11817" y="0"/>
                    </a:moveTo>
                    <a:cubicBezTo>
                      <a:pt x="6953" y="0"/>
                      <a:pt x="247" y="7139"/>
                      <a:pt x="120" y="7541"/>
                    </a:cubicBezTo>
                    <a:cubicBezTo>
                      <a:pt x="0" y="7890"/>
                      <a:pt x="4379" y="7685"/>
                      <a:pt x="6243" y="8864"/>
                    </a:cubicBezTo>
                    <a:cubicBezTo>
                      <a:pt x="6713" y="9165"/>
                      <a:pt x="6219" y="9826"/>
                      <a:pt x="6387" y="10296"/>
                    </a:cubicBezTo>
                    <a:cubicBezTo>
                      <a:pt x="6709" y="11205"/>
                      <a:pt x="8984" y="11480"/>
                      <a:pt x="11626" y="11480"/>
                    </a:cubicBezTo>
                    <a:cubicBezTo>
                      <a:pt x="15699" y="11480"/>
                      <a:pt x="20643" y="10825"/>
                      <a:pt x="20643" y="10825"/>
                    </a:cubicBezTo>
                    <a:cubicBezTo>
                      <a:pt x="20643" y="10825"/>
                      <a:pt x="18477" y="2982"/>
                      <a:pt x="13701" y="443"/>
                    </a:cubicBezTo>
                    <a:cubicBezTo>
                      <a:pt x="13123" y="136"/>
                      <a:pt x="12488" y="0"/>
                      <a:pt x="11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8"/>
              <p:cNvSpPr/>
              <p:nvPr/>
            </p:nvSpPr>
            <p:spPr>
              <a:xfrm>
                <a:off x="7345286" y="3968802"/>
                <a:ext cx="560258" cy="146100"/>
              </a:xfrm>
              <a:custGeom>
                <a:avLst/>
                <a:gdLst/>
                <a:ahLst/>
                <a:cxnLst/>
                <a:rect l="l" t="t" r="r" b="b"/>
                <a:pathLst>
                  <a:path w="15688" h="4091" extrusionOk="0">
                    <a:moveTo>
                      <a:pt x="1119" y="0"/>
                    </a:moveTo>
                    <a:cubicBezTo>
                      <a:pt x="506" y="0"/>
                      <a:pt x="1" y="505"/>
                      <a:pt x="1" y="1118"/>
                    </a:cubicBezTo>
                    <a:lnTo>
                      <a:pt x="1" y="2983"/>
                    </a:lnTo>
                    <a:cubicBezTo>
                      <a:pt x="1" y="3597"/>
                      <a:pt x="506" y="4090"/>
                      <a:pt x="1119" y="4090"/>
                    </a:cubicBezTo>
                    <a:lnTo>
                      <a:pt x="14568" y="4090"/>
                    </a:lnTo>
                    <a:cubicBezTo>
                      <a:pt x="15182" y="4090"/>
                      <a:pt x="15687" y="3597"/>
                      <a:pt x="15687" y="2983"/>
                    </a:cubicBezTo>
                    <a:lnTo>
                      <a:pt x="15687" y="1118"/>
                    </a:lnTo>
                    <a:cubicBezTo>
                      <a:pt x="15687" y="505"/>
                      <a:pt x="15182" y="0"/>
                      <a:pt x="14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8"/>
              <p:cNvSpPr/>
              <p:nvPr/>
            </p:nvSpPr>
            <p:spPr>
              <a:xfrm>
                <a:off x="7086225" y="3829168"/>
                <a:ext cx="125065" cy="122887"/>
              </a:xfrm>
              <a:custGeom>
                <a:avLst/>
                <a:gdLst/>
                <a:ahLst/>
                <a:cxnLst/>
                <a:rect l="l" t="t" r="r" b="b"/>
                <a:pathLst>
                  <a:path w="3502" h="3441" extrusionOk="0">
                    <a:moveTo>
                      <a:pt x="1745" y="0"/>
                    </a:moveTo>
                    <a:cubicBezTo>
                      <a:pt x="783" y="0"/>
                      <a:pt x="0" y="770"/>
                      <a:pt x="0" y="1721"/>
                    </a:cubicBezTo>
                    <a:cubicBezTo>
                      <a:pt x="0" y="2671"/>
                      <a:pt x="783" y="3441"/>
                      <a:pt x="1745" y="3441"/>
                    </a:cubicBezTo>
                    <a:cubicBezTo>
                      <a:pt x="2719" y="3441"/>
                      <a:pt x="3501" y="2671"/>
                      <a:pt x="3501" y="1721"/>
                    </a:cubicBezTo>
                    <a:cubicBezTo>
                      <a:pt x="3501" y="770"/>
                      <a:pt x="2719" y="0"/>
                      <a:pt x="1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2" name="Google Shape;512;p38"/>
          <p:cNvGrpSpPr/>
          <p:nvPr/>
        </p:nvGrpSpPr>
        <p:grpSpPr>
          <a:xfrm>
            <a:off x="8670171" y="4603172"/>
            <a:ext cx="587382" cy="561348"/>
            <a:chOff x="5868550" y="3682388"/>
            <a:chExt cx="587382" cy="561348"/>
          </a:xfrm>
        </p:grpSpPr>
        <p:sp>
          <p:nvSpPr>
            <p:cNvPr id="513" name="Google Shape;513;p38"/>
            <p:cNvSpPr/>
            <p:nvPr/>
          </p:nvSpPr>
          <p:spPr>
            <a:xfrm>
              <a:off x="5868550" y="3682388"/>
              <a:ext cx="587382" cy="561348"/>
            </a:xfrm>
            <a:custGeom>
              <a:avLst/>
              <a:gdLst/>
              <a:ahLst/>
              <a:cxnLst/>
              <a:rect l="l" t="t" r="r" b="b"/>
              <a:pathLst>
                <a:path w="7062" h="6749" extrusionOk="0">
                  <a:moveTo>
                    <a:pt x="3501" y="0"/>
                  </a:moveTo>
                  <a:lnTo>
                    <a:pt x="2431" y="2225"/>
                  </a:lnTo>
                  <a:lnTo>
                    <a:pt x="1" y="2598"/>
                  </a:lnTo>
                  <a:lnTo>
                    <a:pt x="1781" y="4307"/>
                  </a:lnTo>
                  <a:lnTo>
                    <a:pt x="1384" y="6748"/>
                  </a:lnTo>
                  <a:lnTo>
                    <a:pt x="3562" y="5569"/>
                  </a:lnTo>
                  <a:lnTo>
                    <a:pt x="5751" y="6700"/>
                  </a:lnTo>
                  <a:lnTo>
                    <a:pt x="5318" y="4270"/>
                  </a:lnTo>
                  <a:lnTo>
                    <a:pt x="7062" y="2538"/>
                  </a:lnTo>
                  <a:lnTo>
                    <a:pt x="4620" y="2201"/>
                  </a:lnTo>
                  <a:lnTo>
                    <a:pt x="3501" y="0"/>
                  </a:ln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8"/>
            <p:cNvSpPr/>
            <p:nvPr/>
          </p:nvSpPr>
          <p:spPr>
            <a:xfrm>
              <a:off x="5868550" y="3682388"/>
              <a:ext cx="587382" cy="561348"/>
            </a:xfrm>
            <a:custGeom>
              <a:avLst/>
              <a:gdLst/>
              <a:ahLst/>
              <a:cxnLst/>
              <a:rect l="l" t="t" r="r" b="b"/>
              <a:pathLst>
                <a:path w="7062" h="6749" extrusionOk="0">
                  <a:moveTo>
                    <a:pt x="3501" y="0"/>
                  </a:moveTo>
                  <a:lnTo>
                    <a:pt x="2431" y="2225"/>
                  </a:lnTo>
                  <a:lnTo>
                    <a:pt x="1" y="2598"/>
                  </a:lnTo>
                  <a:lnTo>
                    <a:pt x="1781" y="4307"/>
                  </a:lnTo>
                  <a:lnTo>
                    <a:pt x="1384" y="6748"/>
                  </a:lnTo>
                  <a:lnTo>
                    <a:pt x="3562" y="5569"/>
                  </a:lnTo>
                  <a:lnTo>
                    <a:pt x="5751" y="6700"/>
                  </a:lnTo>
                  <a:lnTo>
                    <a:pt x="5318" y="4270"/>
                  </a:lnTo>
                  <a:lnTo>
                    <a:pt x="7062" y="2538"/>
                  </a:lnTo>
                  <a:lnTo>
                    <a:pt x="4620" y="2201"/>
                  </a:lnTo>
                  <a:lnTo>
                    <a:pt x="3501" y="0"/>
                  </a:lnTo>
                  <a:close/>
                </a:path>
              </a:pathLst>
            </a:custGeom>
            <a:solidFill>
              <a:srgbClr val="F8A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15" name="Google Shape;515;p38"/>
          <p:cNvGrpSpPr/>
          <p:nvPr/>
        </p:nvGrpSpPr>
        <p:grpSpPr>
          <a:xfrm>
            <a:off x="446604" y="423735"/>
            <a:ext cx="670571" cy="659481"/>
            <a:chOff x="5327447" y="1715450"/>
            <a:chExt cx="2308335" cy="2270158"/>
          </a:xfrm>
        </p:grpSpPr>
        <p:sp>
          <p:nvSpPr>
            <p:cNvPr id="516" name="Google Shape;516;p38"/>
            <p:cNvSpPr/>
            <p:nvPr/>
          </p:nvSpPr>
          <p:spPr>
            <a:xfrm>
              <a:off x="5331501" y="1715450"/>
              <a:ext cx="2304281" cy="2270158"/>
            </a:xfrm>
            <a:custGeom>
              <a:avLst/>
              <a:gdLst/>
              <a:ahLst/>
              <a:cxnLst/>
              <a:rect l="l" t="t" r="r" b="b"/>
              <a:pathLst>
                <a:path w="33884" h="33381" extrusionOk="0">
                  <a:moveTo>
                    <a:pt x="18953" y="1"/>
                  </a:moveTo>
                  <a:cubicBezTo>
                    <a:pt x="18953" y="1"/>
                    <a:pt x="18811" y="301"/>
                    <a:pt x="18650" y="784"/>
                  </a:cubicBezTo>
                  <a:cubicBezTo>
                    <a:pt x="18008" y="701"/>
                    <a:pt x="17433" y="669"/>
                    <a:pt x="16932" y="669"/>
                  </a:cubicBezTo>
                  <a:cubicBezTo>
                    <a:pt x="16100" y="669"/>
                    <a:pt x="15467" y="757"/>
                    <a:pt x="15054" y="845"/>
                  </a:cubicBezTo>
                  <a:cubicBezTo>
                    <a:pt x="14872" y="362"/>
                    <a:pt x="14732" y="41"/>
                    <a:pt x="14732" y="41"/>
                  </a:cubicBezTo>
                  <a:cubicBezTo>
                    <a:pt x="14732" y="41"/>
                    <a:pt x="7538" y="1869"/>
                    <a:pt x="3518" y="4784"/>
                  </a:cubicBezTo>
                  <a:lnTo>
                    <a:pt x="3518" y="4803"/>
                  </a:lnTo>
                  <a:lnTo>
                    <a:pt x="1" y="13425"/>
                  </a:lnTo>
                  <a:lnTo>
                    <a:pt x="544" y="13927"/>
                  </a:lnTo>
                  <a:cubicBezTo>
                    <a:pt x="263" y="15073"/>
                    <a:pt x="121" y="16258"/>
                    <a:pt x="121" y="17464"/>
                  </a:cubicBezTo>
                  <a:cubicBezTo>
                    <a:pt x="121" y="26247"/>
                    <a:pt x="7678" y="33380"/>
                    <a:pt x="17002" y="33380"/>
                  </a:cubicBezTo>
                  <a:cubicBezTo>
                    <a:pt x="26327" y="33380"/>
                    <a:pt x="33883" y="26247"/>
                    <a:pt x="33883" y="17464"/>
                  </a:cubicBezTo>
                  <a:cubicBezTo>
                    <a:pt x="33883" y="16118"/>
                    <a:pt x="33703" y="14811"/>
                    <a:pt x="33382" y="13565"/>
                  </a:cubicBezTo>
                  <a:lnTo>
                    <a:pt x="33843" y="13104"/>
                  </a:lnTo>
                  <a:lnTo>
                    <a:pt x="30186" y="4763"/>
                  </a:lnTo>
                  <a:lnTo>
                    <a:pt x="30126" y="4864"/>
                  </a:lnTo>
                  <a:cubicBezTo>
                    <a:pt x="30146" y="4784"/>
                    <a:pt x="30166" y="4763"/>
                    <a:pt x="30166" y="4763"/>
                  </a:cubicBezTo>
                  <a:cubicBezTo>
                    <a:pt x="26147" y="1829"/>
                    <a:pt x="18953" y="1"/>
                    <a:pt x="18953" y="1"/>
                  </a:cubicBezTo>
                  <a:close/>
                </a:path>
              </a:pathLst>
            </a:custGeom>
            <a:solidFill>
              <a:srgbClr val="D1D1D1"/>
            </a:solidFill>
            <a:ln w="152400" cap="flat" cmpd="sng">
              <a:solidFill>
                <a:schemeClr val="accent4"/>
              </a:solidFill>
              <a:prstDash val="solid"/>
              <a:round/>
              <a:headEnd type="none" w="sm" len="sm"/>
              <a:tailEnd type="none" w="sm" len="sm"/>
            </a:ln>
            <a:effectLst>
              <a:outerShdw blurRad="71438" dist="4762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7" name="Google Shape;517;p38"/>
            <p:cNvGrpSpPr/>
            <p:nvPr/>
          </p:nvGrpSpPr>
          <p:grpSpPr>
            <a:xfrm>
              <a:off x="5327447" y="1715450"/>
              <a:ext cx="2305653" cy="2270132"/>
              <a:chOff x="5327447" y="1715450"/>
              <a:chExt cx="2305653" cy="2270132"/>
            </a:xfrm>
          </p:grpSpPr>
          <p:sp>
            <p:nvSpPr>
              <p:cNvPr id="518" name="Google Shape;518;p38"/>
              <p:cNvSpPr/>
              <p:nvPr/>
            </p:nvSpPr>
            <p:spPr>
              <a:xfrm>
                <a:off x="5334184" y="1820719"/>
                <a:ext cx="2298917" cy="2164863"/>
              </a:xfrm>
              <a:custGeom>
                <a:avLst/>
                <a:gdLst/>
                <a:ahLst/>
                <a:cxnLst/>
                <a:rect l="l" t="t" r="r" b="b"/>
                <a:pathLst>
                  <a:path w="33784" h="31814" extrusionOk="0">
                    <a:moveTo>
                      <a:pt x="16882" y="0"/>
                    </a:moveTo>
                    <a:cubicBezTo>
                      <a:pt x="7557" y="0"/>
                      <a:pt x="1" y="7135"/>
                      <a:pt x="1" y="15917"/>
                    </a:cubicBezTo>
                    <a:cubicBezTo>
                      <a:pt x="1" y="24700"/>
                      <a:pt x="7557" y="31814"/>
                      <a:pt x="16882" y="31814"/>
                    </a:cubicBezTo>
                    <a:cubicBezTo>
                      <a:pt x="26207" y="31814"/>
                      <a:pt x="33784" y="24700"/>
                      <a:pt x="33784" y="15917"/>
                    </a:cubicBezTo>
                    <a:cubicBezTo>
                      <a:pt x="33784" y="7135"/>
                      <a:pt x="26207" y="0"/>
                      <a:pt x="16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8"/>
              <p:cNvSpPr/>
              <p:nvPr/>
            </p:nvSpPr>
            <p:spPr>
              <a:xfrm>
                <a:off x="6809763" y="2478530"/>
                <a:ext cx="129971" cy="121737"/>
              </a:xfrm>
              <a:custGeom>
                <a:avLst/>
                <a:gdLst/>
                <a:ahLst/>
                <a:cxnLst/>
                <a:rect l="l" t="t" r="r" b="b"/>
                <a:pathLst>
                  <a:path w="1910" h="1789" extrusionOk="0">
                    <a:moveTo>
                      <a:pt x="945" y="0"/>
                    </a:moveTo>
                    <a:cubicBezTo>
                      <a:pt x="422" y="0"/>
                      <a:pt x="1" y="402"/>
                      <a:pt x="1" y="904"/>
                    </a:cubicBezTo>
                    <a:cubicBezTo>
                      <a:pt x="1" y="1386"/>
                      <a:pt x="422" y="1788"/>
                      <a:pt x="945" y="1788"/>
                    </a:cubicBezTo>
                    <a:cubicBezTo>
                      <a:pt x="1488" y="1788"/>
                      <a:pt x="1909" y="1386"/>
                      <a:pt x="1909" y="904"/>
                    </a:cubicBezTo>
                    <a:cubicBezTo>
                      <a:pt x="1909" y="402"/>
                      <a:pt x="1488" y="0"/>
                      <a:pt x="9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8"/>
              <p:cNvSpPr/>
              <p:nvPr/>
            </p:nvSpPr>
            <p:spPr>
              <a:xfrm>
                <a:off x="6008452" y="2490779"/>
                <a:ext cx="129903" cy="121805"/>
              </a:xfrm>
              <a:custGeom>
                <a:avLst/>
                <a:gdLst/>
                <a:ahLst/>
                <a:cxnLst/>
                <a:rect l="l" t="t" r="r" b="b"/>
                <a:pathLst>
                  <a:path w="1909" h="1790" extrusionOk="0">
                    <a:moveTo>
                      <a:pt x="965" y="1"/>
                    </a:moveTo>
                    <a:cubicBezTo>
                      <a:pt x="422" y="1"/>
                      <a:pt x="0" y="402"/>
                      <a:pt x="0" y="885"/>
                    </a:cubicBezTo>
                    <a:cubicBezTo>
                      <a:pt x="0" y="1388"/>
                      <a:pt x="422" y="1790"/>
                      <a:pt x="965" y="1790"/>
                    </a:cubicBezTo>
                    <a:cubicBezTo>
                      <a:pt x="1487" y="1790"/>
                      <a:pt x="1909" y="1388"/>
                      <a:pt x="1909" y="885"/>
                    </a:cubicBezTo>
                    <a:cubicBezTo>
                      <a:pt x="1909" y="402"/>
                      <a:pt x="1487" y="1"/>
                      <a:pt x="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8"/>
              <p:cNvSpPr/>
              <p:nvPr/>
            </p:nvSpPr>
            <p:spPr>
              <a:xfrm>
                <a:off x="6074049" y="2529089"/>
                <a:ext cx="60290" cy="57500"/>
              </a:xfrm>
              <a:custGeom>
                <a:avLst/>
                <a:gdLst/>
                <a:ahLst/>
                <a:cxnLst/>
                <a:rect l="l" t="t" r="r" b="b"/>
                <a:pathLst>
                  <a:path w="886" h="845" extrusionOk="0">
                    <a:moveTo>
                      <a:pt x="443" y="0"/>
                    </a:moveTo>
                    <a:cubicBezTo>
                      <a:pt x="202" y="0"/>
                      <a:pt x="1" y="182"/>
                      <a:pt x="1" y="423"/>
                    </a:cubicBezTo>
                    <a:cubicBezTo>
                      <a:pt x="1" y="643"/>
                      <a:pt x="202" y="844"/>
                      <a:pt x="443" y="844"/>
                    </a:cubicBezTo>
                    <a:cubicBezTo>
                      <a:pt x="684" y="844"/>
                      <a:pt x="885" y="643"/>
                      <a:pt x="885" y="423"/>
                    </a:cubicBezTo>
                    <a:cubicBezTo>
                      <a:pt x="885" y="182"/>
                      <a:pt x="684" y="0"/>
                      <a:pt x="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8"/>
              <p:cNvSpPr/>
              <p:nvPr/>
            </p:nvSpPr>
            <p:spPr>
              <a:xfrm>
                <a:off x="6873998" y="2519563"/>
                <a:ext cx="60222" cy="56071"/>
              </a:xfrm>
              <a:custGeom>
                <a:avLst/>
                <a:gdLst/>
                <a:ahLst/>
                <a:cxnLst/>
                <a:rect l="l" t="t" r="r" b="b"/>
                <a:pathLst>
                  <a:path w="885" h="824" extrusionOk="0">
                    <a:moveTo>
                      <a:pt x="443" y="0"/>
                    </a:moveTo>
                    <a:cubicBezTo>
                      <a:pt x="202" y="0"/>
                      <a:pt x="1" y="180"/>
                      <a:pt x="1" y="422"/>
                    </a:cubicBezTo>
                    <a:cubicBezTo>
                      <a:pt x="1" y="643"/>
                      <a:pt x="202" y="824"/>
                      <a:pt x="443" y="824"/>
                    </a:cubicBezTo>
                    <a:cubicBezTo>
                      <a:pt x="684" y="824"/>
                      <a:pt x="885" y="643"/>
                      <a:pt x="885" y="422"/>
                    </a:cubicBezTo>
                    <a:cubicBezTo>
                      <a:pt x="885" y="180"/>
                      <a:pt x="684" y="0"/>
                      <a:pt x="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8"/>
              <p:cNvSpPr/>
              <p:nvPr/>
            </p:nvSpPr>
            <p:spPr>
              <a:xfrm>
                <a:off x="5719869" y="2597477"/>
                <a:ext cx="257152" cy="242113"/>
              </a:xfrm>
              <a:custGeom>
                <a:avLst/>
                <a:gdLst/>
                <a:ahLst/>
                <a:cxnLst/>
                <a:rect l="l" t="t" r="r" b="b"/>
                <a:pathLst>
                  <a:path w="3779" h="3558" extrusionOk="0">
                    <a:moveTo>
                      <a:pt x="1889" y="0"/>
                    </a:moveTo>
                    <a:cubicBezTo>
                      <a:pt x="844" y="0"/>
                      <a:pt x="0" y="804"/>
                      <a:pt x="0" y="1789"/>
                    </a:cubicBezTo>
                    <a:cubicBezTo>
                      <a:pt x="0" y="2773"/>
                      <a:pt x="844" y="3558"/>
                      <a:pt x="1889" y="3558"/>
                    </a:cubicBezTo>
                    <a:cubicBezTo>
                      <a:pt x="2934" y="3558"/>
                      <a:pt x="3778" y="2773"/>
                      <a:pt x="3778" y="1789"/>
                    </a:cubicBezTo>
                    <a:cubicBezTo>
                      <a:pt x="3778" y="804"/>
                      <a:pt x="2934" y="0"/>
                      <a:pt x="18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8"/>
              <p:cNvSpPr/>
              <p:nvPr/>
            </p:nvSpPr>
            <p:spPr>
              <a:xfrm>
                <a:off x="6975183" y="2590672"/>
                <a:ext cx="257152" cy="242045"/>
              </a:xfrm>
              <a:custGeom>
                <a:avLst/>
                <a:gdLst/>
                <a:ahLst/>
                <a:cxnLst/>
                <a:rect l="l" t="t" r="r" b="b"/>
                <a:pathLst>
                  <a:path w="3779" h="3557" extrusionOk="0">
                    <a:moveTo>
                      <a:pt x="1890" y="0"/>
                    </a:moveTo>
                    <a:cubicBezTo>
                      <a:pt x="845" y="0"/>
                      <a:pt x="1" y="783"/>
                      <a:pt x="1" y="1769"/>
                    </a:cubicBezTo>
                    <a:cubicBezTo>
                      <a:pt x="1" y="2753"/>
                      <a:pt x="845" y="3557"/>
                      <a:pt x="1890" y="3557"/>
                    </a:cubicBezTo>
                    <a:cubicBezTo>
                      <a:pt x="2935" y="3557"/>
                      <a:pt x="3779" y="2753"/>
                      <a:pt x="3779" y="1769"/>
                    </a:cubicBezTo>
                    <a:cubicBezTo>
                      <a:pt x="3779" y="783"/>
                      <a:pt x="2935" y="0"/>
                      <a:pt x="1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8"/>
              <p:cNvSpPr/>
              <p:nvPr/>
            </p:nvSpPr>
            <p:spPr>
              <a:xfrm>
                <a:off x="6333916" y="2642660"/>
                <a:ext cx="247489" cy="142151"/>
              </a:xfrm>
              <a:custGeom>
                <a:avLst/>
                <a:gdLst/>
                <a:ahLst/>
                <a:cxnLst/>
                <a:rect l="l" t="t" r="r" b="b"/>
                <a:pathLst>
                  <a:path w="3637" h="2089" extrusionOk="0">
                    <a:moveTo>
                      <a:pt x="3336" y="0"/>
                    </a:moveTo>
                    <a:cubicBezTo>
                      <a:pt x="3195" y="19"/>
                      <a:pt x="3074" y="140"/>
                      <a:pt x="3095" y="281"/>
                    </a:cubicBezTo>
                    <a:lnTo>
                      <a:pt x="3095" y="542"/>
                    </a:lnTo>
                    <a:cubicBezTo>
                      <a:pt x="3004" y="1142"/>
                      <a:pt x="2469" y="1561"/>
                      <a:pt x="1848" y="1561"/>
                    </a:cubicBezTo>
                    <a:cubicBezTo>
                      <a:pt x="1782" y="1561"/>
                      <a:pt x="1716" y="1556"/>
                      <a:pt x="1648" y="1547"/>
                    </a:cubicBezTo>
                    <a:cubicBezTo>
                      <a:pt x="1005" y="1447"/>
                      <a:pt x="523" y="925"/>
                      <a:pt x="542" y="301"/>
                    </a:cubicBezTo>
                    <a:cubicBezTo>
                      <a:pt x="542" y="161"/>
                      <a:pt x="442" y="40"/>
                      <a:pt x="282" y="40"/>
                    </a:cubicBezTo>
                    <a:cubicBezTo>
                      <a:pt x="140" y="40"/>
                      <a:pt x="20" y="140"/>
                      <a:pt x="20" y="301"/>
                    </a:cubicBezTo>
                    <a:cubicBezTo>
                      <a:pt x="0" y="1185"/>
                      <a:pt x="663" y="1929"/>
                      <a:pt x="1568" y="2069"/>
                    </a:cubicBezTo>
                    <a:cubicBezTo>
                      <a:pt x="1661" y="2082"/>
                      <a:pt x="1753" y="2089"/>
                      <a:pt x="1844" y="2089"/>
                    </a:cubicBezTo>
                    <a:cubicBezTo>
                      <a:pt x="2734" y="2089"/>
                      <a:pt x="3489" y="1480"/>
                      <a:pt x="3618" y="622"/>
                    </a:cubicBezTo>
                    <a:cubicBezTo>
                      <a:pt x="3618" y="502"/>
                      <a:pt x="3637" y="381"/>
                      <a:pt x="3618" y="241"/>
                    </a:cubicBezTo>
                    <a:cubicBezTo>
                      <a:pt x="3597" y="100"/>
                      <a:pt x="3476" y="0"/>
                      <a:pt x="3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8"/>
              <p:cNvSpPr/>
              <p:nvPr/>
            </p:nvSpPr>
            <p:spPr>
              <a:xfrm>
                <a:off x="5327447" y="2042212"/>
                <a:ext cx="372016" cy="631889"/>
              </a:xfrm>
              <a:custGeom>
                <a:avLst/>
                <a:gdLst/>
                <a:ahLst/>
                <a:cxnLst/>
                <a:rect l="l" t="t" r="r" b="b"/>
                <a:pathLst>
                  <a:path w="5467" h="9286" extrusionOk="0">
                    <a:moveTo>
                      <a:pt x="3516" y="1"/>
                    </a:moveTo>
                    <a:lnTo>
                      <a:pt x="0" y="8623"/>
                    </a:lnTo>
                    <a:lnTo>
                      <a:pt x="703" y="9285"/>
                    </a:lnTo>
                    <a:lnTo>
                      <a:pt x="5467" y="2694"/>
                    </a:lnTo>
                    <a:lnTo>
                      <a:pt x="35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8"/>
              <p:cNvSpPr/>
              <p:nvPr/>
            </p:nvSpPr>
            <p:spPr>
              <a:xfrm>
                <a:off x="7252879" y="2039491"/>
                <a:ext cx="377459" cy="612700"/>
              </a:xfrm>
              <a:custGeom>
                <a:avLst/>
                <a:gdLst/>
                <a:ahLst/>
                <a:cxnLst/>
                <a:rect l="l" t="t" r="r" b="b"/>
                <a:pathLst>
                  <a:path w="5547" h="9004" extrusionOk="0">
                    <a:moveTo>
                      <a:pt x="1868" y="1"/>
                    </a:moveTo>
                    <a:lnTo>
                      <a:pt x="0" y="2755"/>
                    </a:lnTo>
                    <a:lnTo>
                      <a:pt x="4864" y="9004"/>
                    </a:lnTo>
                    <a:lnTo>
                      <a:pt x="5547" y="8321"/>
                    </a:lnTo>
                    <a:lnTo>
                      <a:pt x="18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8"/>
              <p:cNvSpPr/>
              <p:nvPr/>
            </p:nvSpPr>
            <p:spPr>
              <a:xfrm>
                <a:off x="6313367" y="1760225"/>
                <a:ext cx="307779" cy="105746"/>
              </a:xfrm>
              <a:custGeom>
                <a:avLst/>
                <a:gdLst/>
                <a:ahLst/>
                <a:cxnLst/>
                <a:rect l="l" t="t" r="r" b="b"/>
                <a:pathLst>
                  <a:path w="4523" h="1554" extrusionOk="0">
                    <a:moveTo>
                      <a:pt x="2493" y="1"/>
                    </a:moveTo>
                    <a:cubicBezTo>
                      <a:pt x="937" y="1"/>
                      <a:pt x="44" y="313"/>
                      <a:pt x="0" y="327"/>
                    </a:cubicBezTo>
                    <a:lnTo>
                      <a:pt x="442" y="1553"/>
                    </a:lnTo>
                    <a:cubicBezTo>
                      <a:pt x="457" y="1553"/>
                      <a:pt x="1194" y="1305"/>
                      <a:pt x="2506" y="1305"/>
                    </a:cubicBezTo>
                    <a:cubicBezTo>
                      <a:pt x="3025" y="1305"/>
                      <a:pt x="3633" y="1344"/>
                      <a:pt x="4322" y="1452"/>
                    </a:cubicBezTo>
                    <a:lnTo>
                      <a:pt x="4523" y="166"/>
                    </a:lnTo>
                    <a:cubicBezTo>
                      <a:pt x="3758" y="45"/>
                      <a:pt x="3078" y="1"/>
                      <a:pt x="24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8"/>
              <p:cNvSpPr/>
              <p:nvPr/>
            </p:nvSpPr>
            <p:spPr>
              <a:xfrm>
                <a:off x="5565404" y="1716743"/>
                <a:ext cx="827322" cy="631889"/>
              </a:xfrm>
              <a:custGeom>
                <a:avLst/>
                <a:gdLst/>
                <a:ahLst/>
                <a:cxnLst/>
                <a:rect l="l" t="t" r="r" b="b"/>
                <a:pathLst>
                  <a:path w="12158" h="9286" extrusionOk="0">
                    <a:moveTo>
                      <a:pt x="11214" y="1"/>
                    </a:moveTo>
                    <a:cubicBezTo>
                      <a:pt x="11214" y="1"/>
                      <a:pt x="4019" y="1831"/>
                      <a:pt x="0" y="4765"/>
                    </a:cubicBezTo>
                    <a:cubicBezTo>
                      <a:pt x="0" y="4765"/>
                      <a:pt x="1346" y="7417"/>
                      <a:pt x="2552" y="8302"/>
                    </a:cubicBezTo>
                    <a:cubicBezTo>
                      <a:pt x="3289" y="8843"/>
                      <a:pt x="4885" y="9286"/>
                      <a:pt x="6501" y="9286"/>
                    </a:cubicBezTo>
                    <a:cubicBezTo>
                      <a:pt x="7525" y="9286"/>
                      <a:pt x="8558" y="9108"/>
                      <a:pt x="9384" y="8663"/>
                    </a:cubicBezTo>
                    <a:cubicBezTo>
                      <a:pt x="11535" y="7517"/>
                      <a:pt x="12158" y="5649"/>
                      <a:pt x="12158" y="3859"/>
                    </a:cubicBezTo>
                    <a:cubicBezTo>
                      <a:pt x="12158" y="2091"/>
                      <a:pt x="11214" y="1"/>
                      <a:pt x="112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8"/>
              <p:cNvSpPr/>
              <p:nvPr/>
            </p:nvSpPr>
            <p:spPr>
              <a:xfrm>
                <a:off x="5651482" y="1797515"/>
                <a:ext cx="675576" cy="485451"/>
              </a:xfrm>
              <a:custGeom>
                <a:avLst/>
                <a:gdLst/>
                <a:ahLst/>
                <a:cxnLst/>
                <a:rect l="l" t="t" r="r" b="b"/>
                <a:pathLst>
                  <a:path w="9928" h="7134" extrusionOk="0">
                    <a:moveTo>
                      <a:pt x="9365" y="0"/>
                    </a:moveTo>
                    <a:cubicBezTo>
                      <a:pt x="7537" y="523"/>
                      <a:pt x="3076" y="1909"/>
                      <a:pt x="0" y="3878"/>
                    </a:cubicBezTo>
                    <a:cubicBezTo>
                      <a:pt x="544" y="4803"/>
                      <a:pt x="1307" y="5909"/>
                      <a:pt x="1870" y="6330"/>
                    </a:cubicBezTo>
                    <a:cubicBezTo>
                      <a:pt x="2393" y="6732"/>
                      <a:pt x="3759" y="7134"/>
                      <a:pt x="5246" y="7134"/>
                    </a:cubicBezTo>
                    <a:cubicBezTo>
                      <a:pt x="6211" y="7134"/>
                      <a:pt x="7055" y="6954"/>
                      <a:pt x="7658" y="6632"/>
                    </a:cubicBezTo>
                    <a:cubicBezTo>
                      <a:pt x="9185" y="5808"/>
                      <a:pt x="9928" y="4521"/>
                      <a:pt x="9928" y="2672"/>
                    </a:cubicBezTo>
                    <a:cubicBezTo>
                      <a:pt x="9928" y="1748"/>
                      <a:pt x="9606" y="684"/>
                      <a:pt x="9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8"/>
              <p:cNvSpPr/>
              <p:nvPr/>
            </p:nvSpPr>
            <p:spPr>
              <a:xfrm>
                <a:off x="6552685" y="1715450"/>
                <a:ext cx="827390" cy="631821"/>
              </a:xfrm>
              <a:custGeom>
                <a:avLst/>
                <a:gdLst/>
                <a:ahLst/>
                <a:cxnLst/>
                <a:rect l="l" t="t" r="r" b="b"/>
                <a:pathLst>
                  <a:path w="12159" h="9285" extrusionOk="0">
                    <a:moveTo>
                      <a:pt x="944" y="1"/>
                    </a:moveTo>
                    <a:cubicBezTo>
                      <a:pt x="944" y="1"/>
                      <a:pt x="1" y="2091"/>
                      <a:pt x="1" y="3859"/>
                    </a:cubicBezTo>
                    <a:cubicBezTo>
                      <a:pt x="1" y="5628"/>
                      <a:pt x="623" y="7517"/>
                      <a:pt x="2753" y="8661"/>
                    </a:cubicBezTo>
                    <a:cubicBezTo>
                      <a:pt x="3588" y="9106"/>
                      <a:pt x="4625" y="9284"/>
                      <a:pt x="5651" y="9284"/>
                    </a:cubicBezTo>
                    <a:cubicBezTo>
                      <a:pt x="7270" y="9284"/>
                      <a:pt x="8861" y="8841"/>
                      <a:pt x="9586" y="8300"/>
                    </a:cubicBezTo>
                    <a:cubicBezTo>
                      <a:pt x="10792" y="7415"/>
                      <a:pt x="12158" y="4743"/>
                      <a:pt x="12158" y="4743"/>
                    </a:cubicBezTo>
                    <a:cubicBezTo>
                      <a:pt x="8139" y="1829"/>
                      <a:pt x="944" y="1"/>
                      <a:pt x="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8"/>
              <p:cNvSpPr/>
              <p:nvPr/>
            </p:nvSpPr>
            <p:spPr>
              <a:xfrm>
                <a:off x="6618349" y="1794793"/>
                <a:ext cx="674215" cy="486880"/>
              </a:xfrm>
              <a:custGeom>
                <a:avLst/>
                <a:gdLst/>
                <a:ahLst/>
                <a:cxnLst/>
                <a:rect l="l" t="t" r="r" b="b"/>
                <a:pathLst>
                  <a:path w="9908" h="7155" extrusionOk="0">
                    <a:moveTo>
                      <a:pt x="563" y="0"/>
                    </a:moveTo>
                    <a:cubicBezTo>
                      <a:pt x="301" y="703"/>
                      <a:pt x="0" y="1769"/>
                      <a:pt x="0" y="2693"/>
                    </a:cubicBezTo>
                    <a:cubicBezTo>
                      <a:pt x="0" y="4542"/>
                      <a:pt x="743" y="5828"/>
                      <a:pt x="2251" y="6632"/>
                    </a:cubicBezTo>
                    <a:cubicBezTo>
                      <a:pt x="2873" y="6973"/>
                      <a:pt x="3717" y="7155"/>
                      <a:pt x="4682" y="7155"/>
                    </a:cubicBezTo>
                    <a:cubicBezTo>
                      <a:pt x="6169" y="7155"/>
                      <a:pt x="7536" y="6732"/>
                      <a:pt x="8058" y="6351"/>
                    </a:cubicBezTo>
                    <a:cubicBezTo>
                      <a:pt x="8621" y="5928"/>
                      <a:pt x="9385" y="4823"/>
                      <a:pt x="9907" y="3899"/>
                    </a:cubicBezTo>
                    <a:cubicBezTo>
                      <a:pt x="6852" y="1930"/>
                      <a:pt x="2391" y="523"/>
                      <a:pt x="5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8"/>
              <p:cNvSpPr/>
              <p:nvPr/>
            </p:nvSpPr>
            <p:spPr>
              <a:xfrm>
                <a:off x="5713064" y="1942455"/>
                <a:ext cx="284507" cy="143580"/>
              </a:xfrm>
              <a:custGeom>
                <a:avLst/>
                <a:gdLst/>
                <a:ahLst/>
                <a:cxnLst/>
                <a:rect l="l" t="t" r="r" b="b"/>
                <a:pathLst>
                  <a:path w="4181" h="2110" extrusionOk="0">
                    <a:moveTo>
                      <a:pt x="3999" y="1"/>
                    </a:moveTo>
                    <a:cubicBezTo>
                      <a:pt x="2311" y="181"/>
                      <a:pt x="161" y="1769"/>
                      <a:pt x="81" y="1829"/>
                    </a:cubicBezTo>
                    <a:cubicBezTo>
                      <a:pt x="0" y="1890"/>
                      <a:pt x="0" y="1989"/>
                      <a:pt x="41" y="2051"/>
                    </a:cubicBezTo>
                    <a:cubicBezTo>
                      <a:pt x="81" y="2091"/>
                      <a:pt x="121" y="2110"/>
                      <a:pt x="181" y="2110"/>
                    </a:cubicBezTo>
                    <a:cubicBezTo>
                      <a:pt x="201" y="2110"/>
                      <a:pt x="242" y="2110"/>
                      <a:pt x="261" y="2091"/>
                    </a:cubicBezTo>
                    <a:cubicBezTo>
                      <a:pt x="282" y="2070"/>
                      <a:pt x="2431" y="483"/>
                      <a:pt x="4020" y="322"/>
                    </a:cubicBezTo>
                    <a:cubicBezTo>
                      <a:pt x="4100" y="301"/>
                      <a:pt x="4181" y="221"/>
                      <a:pt x="4160" y="141"/>
                    </a:cubicBezTo>
                    <a:cubicBezTo>
                      <a:pt x="4160" y="60"/>
                      <a:pt x="4079" y="1"/>
                      <a:pt x="3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8"/>
              <p:cNvSpPr/>
              <p:nvPr/>
            </p:nvSpPr>
            <p:spPr>
              <a:xfrm>
                <a:off x="6664825" y="1858962"/>
                <a:ext cx="298184" cy="109488"/>
              </a:xfrm>
              <a:custGeom>
                <a:avLst/>
                <a:gdLst/>
                <a:ahLst/>
                <a:cxnLst/>
                <a:rect l="l" t="t" r="r" b="b"/>
                <a:pathLst>
                  <a:path w="4382" h="1609" extrusionOk="0">
                    <a:moveTo>
                      <a:pt x="161" y="1"/>
                    </a:moveTo>
                    <a:cubicBezTo>
                      <a:pt x="100" y="1"/>
                      <a:pt x="20" y="62"/>
                      <a:pt x="20" y="142"/>
                    </a:cubicBezTo>
                    <a:cubicBezTo>
                      <a:pt x="1" y="202"/>
                      <a:pt x="20" y="242"/>
                      <a:pt x="60" y="282"/>
                    </a:cubicBezTo>
                    <a:cubicBezTo>
                      <a:pt x="81" y="303"/>
                      <a:pt x="121" y="303"/>
                      <a:pt x="161" y="323"/>
                    </a:cubicBezTo>
                    <a:cubicBezTo>
                      <a:pt x="181" y="323"/>
                      <a:pt x="2833" y="604"/>
                      <a:pt x="4120" y="1568"/>
                    </a:cubicBezTo>
                    <a:cubicBezTo>
                      <a:pt x="4141" y="1589"/>
                      <a:pt x="4181" y="1609"/>
                      <a:pt x="4200" y="1609"/>
                    </a:cubicBezTo>
                    <a:cubicBezTo>
                      <a:pt x="4261" y="1609"/>
                      <a:pt x="4301" y="1568"/>
                      <a:pt x="4342" y="1528"/>
                    </a:cubicBezTo>
                    <a:cubicBezTo>
                      <a:pt x="4382" y="1469"/>
                      <a:pt x="4382" y="1368"/>
                      <a:pt x="4301" y="1327"/>
                    </a:cubicBezTo>
                    <a:cubicBezTo>
                      <a:pt x="2935" y="303"/>
                      <a:pt x="301" y="22"/>
                      <a:pt x="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xmlns="" id="{049092B2-4559-4483-A041-13458816E4ED}"/>
              </a:ext>
            </a:extLst>
          </p:cNvPr>
          <p:cNvSpPr txBox="1"/>
          <p:nvPr/>
        </p:nvSpPr>
        <p:spPr>
          <a:xfrm>
            <a:off x="2639909" y="462039"/>
            <a:ext cx="3276600" cy="646331"/>
          </a:xfrm>
          <a:prstGeom prst="rect">
            <a:avLst/>
          </a:prstGeom>
          <a:noFill/>
        </p:spPr>
        <p:txBody>
          <a:bodyPr wrap="square" rtlCol="0">
            <a:spAutoFit/>
          </a:bodyPr>
          <a:lstStyle/>
          <a:p>
            <a:pPr algn="ctr"/>
            <a:r>
              <a:rPr lang="en-US" sz="3600" dirty="0" err="1">
                <a:latin typeface="#9Slide03 Arima Madurai Bold" panose="00000800000000000000" pitchFamily="2" charset="0"/>
                <a:cs typeface="#9Slide03 Arima Madurai Bold" panose="00000800000000000000" pitchFamily="2" charset="0"/>
              </a:rPr>
              <a:t>Đoạn</a:t>
            </a:r>
            <a:r>
              <a:rPr lang="en-US" sz="3600" dirty="0">
                <a:latin typeface="#9Slide03 Arima Madurai Bold" panose="00000800000000000000" pitchFamily="2" charset="0"/>
                <a:cs typeface="#9Slide03 Arima Madurai Bold" panose="00000800000000000000" pitchFamily="2" charset="0"/>
              </a:rPr>
              <a:t> 3</a:t>
            </a:r>
          </a:p>
        </p:txBody>
      </p:sp>
      <p:sp>
        <p:nvSpPr>
          <p:cNvPr id="8" name="TextBox 7">
            <a:extLst>
              <a:ext uri="{FF2B5EF4-FFF2-40B4-BE49-F238E27FC236}">
                <a16:creationId xmlns:a16="http://schemas.microsoft.com/office/drawing/2014/main" xmlns="" id="{A7C45FF8-7F47-48BD-A071-262C5385B9AB}"/>
              </a:ext>
            </a:extLst>
          </p:cNvPr>
          <p:cNvSpPr txBox="1"/>
          <p:nvPr/>
        </p:nvSpPr>
        <p:spPr>
          <a:xfrm>
            <a:off x="311957" y="1311099"/>
            <a:ext cx="8720160" cy="830997"/>
          </a:xfrm>
          <a:prstGeom prst="rect">
            <a:avLst/>
          </a:prstGeom>
          <a:noFill/>
        </p:spPr>
        <p:txBody>
          <a:bodyPr wrap="square" rtlCol="0">
            <a:spAutoFit/>
          </a:bodyPr>
          <a:lstStyle/>
          <a:p>
            <a:r>
              <a:rPr lang="en-US" sz="2400" b="1" dirty="0" err="1">
                <a:solidFill>
                  <a:schemeClr val="accent5">
                    <a:lumMod val="75000"/>
                  </a:schemeClr>
                </a:solidFill>
              </a:rPr>
              <a:t>Giọng</a:t>
            </a:r>
            <a:r>
              <a:rPr lang="en-US" sz="2400" b="1" dirty="0">
                <a:solidFill>
                  <a:schemeClr val="accent5">
                    <a:lumMod val="75000"/>
                  </a:schemeClr>
                </a:solidFill>
              </a:rPr>
              <a:t> Ê-</a:t>
            </a:r>
            <a:r>
              <a:rPr lang="en-US" sz="2400" b="1" dirty="0" err="1">
                <a:solidFill>
                  <a:schemeClr val="accent5">
                    <a:lumMod val="75000"/>
                  </a:schemeClr>
                </a:solidFill>
              </a:rPr>
              <a:t>đi</a:t>
            </a:r>
            <a:r>
              <a:rPr lang="en-US" sz="2400" b="1" dirty="0">
                <a:solidFill>
                  <a:schemeClr val="accent5">
                    <a:lumMod val="75000"/>
                  </a:schemeClr>
                </a:solidFill>
              </a:rPr>
              <a:t>-</a:t>
            </a:r>
            <a:r>
              <a:rPr lang="en-US" sz="2400" b="1" dirty="0" err="1">
                <a:solidFill>
                  <a:schemeClr val="accent5">
                    <a:lumMod val="75000"/>
                  </a:schemeClr>
                </a:solidFill>
              </a:rPr>
              <a:t>xơn</a:t>
            </a:r>
            <a:r>
              <a:rPr lang="en-US" sz="2400" b="1" dirty="0">
                <a:solidFill>
                  <a:schemeClr val="accent5">
                    <a:lumMod val="75000"/>
                  </a:schemeClr>
                </a:solidFill>
              </a:rPr>
              <a:t> </a:t>
            </a:r>
            <a:r>
              <a:rPr lang="en-US" sz="2400" b="1" dirty="0" err="1">
                <a:solidFill>
                  <a:schemeClr val="accent5">
                    <a:lumMod val="75000"/>
                  </a:schemeClr>
                </a:solidFill>
              </a:rPr>
              <a:t>reo</a:t>
            </a:r>
            <a:r>
              <a:rPr lang="en-US" sz="2400" b="1" dirty="0">
                <a:solidFill>
                  <a:schemeClr val="accent5">
                    <a:lumMod val="75000"/>
                  </a:schemeClr>
                </a:solidFill>
              </a:rPr>
              <a:t> </a:t>
            </a:r>
            <a:r>
              <a:rPr lang="en-US" sz="2400" b="1" dirty="0" err="1">
                <a:solidFill>
                  <a:schemeClr val="accent5">
                    <a:lumMod val="75000"/>
                  </a:schemeClr>
                </a:solidFill>
              </a:rPr>
              <a:t>vui</a:t>
            </a:r>
            <a:r>
              <a:rPr lang="en-US" sz="2400" b="1" dirty="0">
                <a:solidFill>
                  <a:schemeClr val="accent5">
                    <a:lumMod val="75000"/>
                  </a:schemeClr>
                </a:solidFill>
              </a:rPr>
              <a:t> </a:t>
            </a:r>
            <a:r>
              <a:rPr lang="en-US" sz="2400" b="1" dirty="0" err="1">
                <a:solidFill>
                  <a:schemeClr val="accent5">
                    <a:lumMod val="75000"/>
                  </a:schemeClr>
                </a:solidFill>
              </a:rPr>
              <a:t>khi</a:t>
            </a:r>
            <a:r>
              <a:rPr lang="en-US" sz="2400" b="1" dirty="0">
                <a:solidFill>
                  <a:schemeClr val="accent5">
                    <a:lumMod val="75000"/>
                  </a:schemeClr>
                </a:solidFill>
              </a:rPr>
              <a:t> </a:t>
            </a:r>
            <a:r>
              <a:rPr lang="en-US" sz="2400" b="1" dirty="0" err="1">
                <a:solidFill>
                  <a:schemeClr val="accent5">
                    <a:lumMod val="75000"/>
                  </a:schemeClr>
                </a:solidFill>
              </a:rPr>
              <a:t>sáng</a:t>
            </a:r>
            <a:r>
              <a:rPr lang="en-US" sz="2400" b="1" dirty="0">
                <a:solidFill>
                  <a:schemeClr val="accent5">
                    <a:lumMod val="75000"/>
                  </a:schemeClr>
                </a:solidFill>
              </a:rPr>
              <a:t> </a:t>
            </a:r>
            <a:r>
              <a:rPr lang="en-US" sz="2400" b="1" dirty="0" err="1">
                <a:solidFill>
                  <a:schemeClr val="accent5">
                    <a:lumMod val="75000"/>
                  </a:schemeClr>
                </a:solidFill>
              </a:rPr>
              <a:t>kiến</a:t>
            </a:r>
            <a:r>
              <a:rPr lang="en-US" sz="2400" b="1" dirty="0">
                <a:solidFill>
                  <a:schemeClr val="accent5">
                    <a:lumMod val="75000"/>
                  </a:schemeClr>
                </a:solidFill>
              </a:rPr>
              <a:t> </a:t>
            </a:r>
            <a:r>
              <a:rPr lang="en-US" sz="2400" b="1" dirty="0" err="1">
                <a:solidFill>
                  <a:schemeClr val="accent5">
                    <a:lumMod val="75000"/>
                  </a:schemeClr>
                </a:solidFill>
              </a:rPr>
              <a:t>chợt</a:t>
            </a:r>
            <a:r>
              <a:rPr lang="en-US" sz="2400" b="1" dirty="0">
                <a:solidFill>
                  <a:schemeClr val="accent5">
                    <a:lumMod val="75000"/>
                  </a:schemeClr>
                </a:solidFill>
              </a:rPr>
              <a:t> </a:t>
            </a:r>
            <a:r>
              <a:rPr lang="en-US" sz="2400" b="1" dirty="0" err="1">
                <a:solidFill>
                  <a:schemeClr val="accent5">
                    <a:lumMod val="75000"/>
                  </a:schemeClr>
                </a:solidFill>
              </a:rPr>
              <a:t>loé</a:t>
            </a:r>
            <a:r>
              <a:rPr lang="en-US" sz="2400" b="1" dirty="0">
                <a:solidFill>
                  <a:schemeClr val="accent5">
                    <a:lumMod val="75000"/>
                  </a:schemeClr>
                </a:solidFill>
              </a:rPr>
              <a:t> </a:t>
            </a:r>
            <a:r>
              <a:rPr lang="en-US" sz="2400" b="1" dirty="0" err="1">
                <a:solidFill>
                  <a:schemeClr val="accent5">
                    <a:lumMod val="75000"/>
                  </a:schemeClr>
                </a:solidFill>
              </a:rPr>
              <a:t>đến</a:t>
            </a:r>
            <a:r>
              <a:rPr lang="en-US" sz="2400" b="1" dirty="0">
                <a:solidFill>
                  <a:schemeClr val="accent5">
                    <a:lumMod val="75000"/>
                  </a:schemeClr>
                </a:solidFill>
              </a:rPr>
              <a:t>, </a:t>
            </a:r>
            <a:r>
              <a:rPr lang="en-US" sz="2400" b="1" dirty="0" err="1">
                <a:solidFill>
                  <a:schemeClr val="accent5">
                    <a:lumMod val="75000"/>
                  </a:schemeClr>
                </a:solidFill>
              </a:rPr>
              <a:t>giọng</a:t>
            </a:r>
            <a:r>
              <a:rPr lang="en-US" sz="2400" b="1" dirty="0">
                <a:solidFill>
                  <a:schemeClr val="accent5">
                    <a:lumMod val="75000"/>
                  </a:schemeClr>
                </a:solidFill>
              </a:rPr>
              <a:t> </a:t>
            </a:r>
            <a:r>
              <a:rPr lang="en-US" sz="2400" b="1" dirty="0" err="1">
                <a:solidFill>
                  <a:schemeClr val="accent5">
                    <a:lumMod val="75000"/>
                  </a:schemeClr>
                </a:solidFill>
              </a:rPr>
              <a:t>bà</a:t>
            </a:r>
            <a:r>
              <a:rPr lang="en-US" sz="2400" b="1" dirty="0">
                <a:solidFill>
                  <a:schemeClr val="accent5">
                    <a:lumMod val="75000"/>
                  </a:schemeClr>
                </a:solidFill>
              </a:rPr>
              <a:t> </a:t>
            </a:r>
            <a:r>
              <a:rPr lang="en-US" sz="2400" b="1" dirty="0" err="1">
                <a:solidFill>
                  <a:schemeClr val="accent5">
                    <a:lumMod val="75000"/>
                  </a:schemeClr>
                </a:solidFill>
              </a:rPr>
              <a:t>cụ</a:t>
            </a:r>
            <a:r>
              <a:rPr lang="en-US" sz="2400" b="1" dirty="0">
                <a:solidFill>
                  <a:schemeClr val="accent5">
                    <a:lumMod val="75000"/>
                  </a:schemeClr>
                </a:solidFill>
              </a:rPr>
              <a:t> </a:t>
            </a:r>
            <a:r>
              <a:rPr lang="en-US" sz="2400" b="1" dirty="0" err="1">
                <a:solidFill>
                  <a:schemeClr val="accent5">
                    <a:lumMod val="75000"/>
                  </a:schemeClr>
                </a:solidFill>
              </a:rPr>
              <a:t>phấn</a:t>
            </a:r>
            <a:r>
              <a:rPr lang="en-US" sz="2400" b="1" dirty="0">
                <a:solidFill>
                  <a:schemeClr val="accent5">
                    <a:lumMod val="75000"/>
                  </a:schemeClr>
                </a:solidFill>
              </a:rPr>
              <a:t> </a:t>
            </a:r>
            <a:r>
              <a:rPr lang="en-US" sz="2400" b="1" dirty="0" err="1">
                <a:solidFill>
                  <a:schemeClr val="accent5">
                    <a:lumMod val="75000"/>
                  </a:schemeClr>
                </a:solidFill>
              </a:rPr>
              <a:t>chấn</a:t>
            </a:r>
            <a:r>
              <a:rPr lang="en-US" sz="2400" b="1" dirty="0">
                <a:solidFill>
                  <a:schemeClr val="accent5">
                    <a:lumMod val="75000"/>
                  </a:schemeClr>
                </a:solidFill>
              </a:rPr>
              <a:t>.</a:t>
            </a:r>
          </a:p>
        </p:txBody>
      </p:sp>
      <p:sp>
        <p:nvSpPr>
          <p:cNvPr id="69" name="TextBox 68">
            <a:extLst>
              <a:ext uri="{FF2B5EF4-FFF2-40B4-BE49-F238E27FC236}">
                <a16:creationId xmlns:a16="http://schemas.microsoft.com/office/drawing/2014/main" xmlns="" id="{7EAB824E-DBA8-41E2-983A-E0313CB9E6B8}"/>
              </a:ext>
            </a:extLst>
          </p:cNvPr>
          <p:cNvSpPr txBox="1"/>
          <p:nvPr/>
        </p:nvSpPr>
        <p:spPr>
          <a:xfrm>
            <a:off x="540736" y="2048617"/>
            <a:ext cx="8764437" cy="2554545"/>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3. </a:t>
            </a:r>
            <a:r>
              <a:rPr lang="en-US" sz="2000" dirty="0">
                <a:latin typeface="Times New Roman" panose="02020603050405020304" pitchFamily="18" charset="0"/>
                <a:cs typeface="Times New Roman" panose="02020603050405020304" pitchFamily="18" charset="0"/>
              </a:rPr>
              <a:t>Nghe </a:t>
            </a:r>
            <a:r>
              <a:rPr lang="en-US" sz="2000" dirty="0" err="1">
                <a:latin typeface="Times New Roman" panose="02020603050405020304" pitchFamily="18" charset="0"/>
                <a:cs typeface="Times New Roman" panose="02020603050405020304" pitchFamily="18" charset="0"/>
              </a:rPr>
              <a:t>bà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vậy</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bỗng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nghĩ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lóe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Ê-</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xơn</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Ông</a:t>
            </a:r>
            <a:r>
              <a:rPr lang="en-US" sz="2000" dirty="0">
                <a:latin typeface="Times New Roman" panose="02020603050405020304" pitchFamily="18" charset="0"/>
                <a:cs typeface="Times New Roman" panose="02020603050405020304" pitchFamily="18" charset="0"/>
              </a:rPr>
              <a:t> reo </a:t>
            </a:r>
            <a:r>
              <a:rPr lang="en-US" sz="2000" dirty="0" err="1">
                <a:latin typeface="Times New Roman" panose="02020603050405020304" pitchFamily="18" charset="0"/>
                <a:cs typeface="Times New Roman" panose="02020603050405020304" pitchFamily="18" charset="0"/>
              </a:rPr>
              <a:t>lên</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Cụ</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Tôi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a:t>
            </a:r>
            <a:r>
              <a:rPr lang="en-US" sz="2000" dirty="0" smtClean="0">
                <a:latin typeface="Times New Roman" panose="02020603050405020304" pitchFamily="18" charset="0"/>
                <a:cs typeface="Times New Roman" panose="02020603050405020304" pitchFamily="18" charset="0"/>
              </a:rPr>
              <a:t> Ê-</a:t>
            </a:r>
            <a:r>
              <a:rPr lang="en-US" sz="2000" dirty="0" err="1" smtClean="0">
                <a:latin typeface="Times New Roman" panose="02020603050405020304" pitchFamily="18" charset="0"/>
                <a:cs typeface="Times New Roman" panose="02020603050405020304" pitchFamily="18" charset="0"/>
              </a:rPr>
              <a:t>đi</a:t>
            </a:r>
            <a:r>
              <a:rPr lang="en-US" sz="2000" dirty="0" smtClean="0">
                <a:latin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cs typeface="Times New Roman" panose="02020603050405020304" pitchFamily="18" charset="0"/>
              </a:rPr>
              <a:t>xơn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Nhờ</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cụ</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tôi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nảy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ra</a:t>
            </a:r>
            <a:r>
              <a:rPr lang="en-US" sz="2000" dirty="0" smtClean="0">
                <a:latin typeface="Times New Roman" panose="02020603050405020304" pitchFamily="18" charset="0"/>
                <a:cs typeface="Times New Roman" panose="02020603050405020304" pitchFamily="18" charset="0"/>
              </a:rPr>
              <a:t> ý </a:t>
            </a:r>
            <a:r>
              <a:rPr lang="en-US" sz="2000" dirty="0" err="1" smtClean="0">
                <a:latin typeface="Times New Roman" panose="02020603050405020304" pitchFamily="18" charset="0"/>
                <a:cs typeface="Times New Roman" panose="02020603050405020304" pitchFamily="18" charset="0"/>
              </a:rPr>
              <a:t>định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một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xe</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chạy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bằng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dòng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điện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đấy</a:t>
            </a:r>
            <a:r>
              <a:rPr lang="en-US" sz="2000" dirty="0" smtClean="0">
                <a:latin typeface="Times New Roman" panose="02020603050405020304" pitchFamily="18" charset="0"/>
                <a:cs typeface="Times New Roman" panose="02020603050405020304" pitchFamily="18" charset="0"/>
              </a:rPr>
              <a:t>.</a:t>
            </a:r>
          </a:p>
          <a:p>
            <a:r>
              <a:rPr lang="en-US" sz="2000" dirty="0" err="1" smtClean="0">
                <a:latin typeface="Times New Roman" panose="02020603050405020304" pitchFamily="18" charset="0"/>
                <a:cs typeface="Times New Roman" panose="02020603050405020304" pitchFamily="18" charset="0"/>
              </a:rPr>
              <a:t>Bà</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mọi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Lúc</a:t>
            </a:r>
            <a:r>
              <a:rPr lang="en-US" sz="2000" dirty="0">
                <a:latin typeface="Times New Roman" panose="02020603050405020304" pitchFamily="18" charset="0"/>
                <a:cs typeface="Times New Roman" panose="02020603050405020304" pitchFamily="18" charset="0"/>
              </a:rPr>
              <a:t> chia </a:t>
            </a:r>
            <a:r>
              <a:rPr lang="en-US" sz="2000" dirty="0" err="1">
                <a:latin typeface="Times New Roman" panose="02020603050405020304" pitchFamily="18" charset="0"/>
                <a:cs typeface="Times New Roman" panose="02020603050405020304" pitchFamily="18" charset="0"/>
              </a:rPr>
              <a:t>tay</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Ê-</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xơn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tiên</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đến</a:t>
            </a:r>
            <a:r>
              <a:rPr lang="en-US" sz="2000" dirty="0" smtClean="0">
                <a:latin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cs typeface="Times New Roman" panose="02020603050405020304" pitchFamily="18" charset="0"/>
              </a:rPr>
              <a:t>Nhưng</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nhé</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kẻo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bao </a:t>
            </a:r>
            <a:r>
              <a:rPr lang="en-US" sz="2000" dirty="0" err="1">
                <a:latin typeface="Times New Roman" panose="02020603050405020304" pitchFamily="18" charset="0"/>
                <a:cs typeface="Times New Roman" panose="02020603050405020304" pitchFamily="18" charset="0"/>
              </a:rPr>
              <a:t>lâu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đâu</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379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1000"/>
                                        <p:tgtEl>
                                          <p:spTgt spid="69"/>
                                        </p:tgtEl>
                                      </p:cBhvr>
                                    </p:animEffect>
                                    <p:anim calcmode="lin" valueType="num">
                                      <p:cBhvr>
                                        <p:cTn id="18" dur="1000" fill="hold"/>
                                        <p:tgtEl>
                                          <p:spTgt spid="69"/>
                                        </p:tgtEl>
                                        <p:attrNameLst>
                                          <p:attrName>ppt_x</p:attrName>
                                        </p:attrNameLst>
                                      </p:cBhvr>
                                      <p:tavLst>
                                        <p:tav tm="0">
                                          <p:val>
                                            <p:strVal val="#ppt_x"/>
                                          </p:val>
                                        </p:tav>
                                        <p:tav tm="100000">
                                          <p:val>
                                            <p:strVal val="#ppt_x"/>
                                          </p:val>
                                        </p:tav>
                                      </p:tavLst>
                                    </p:anim>
                                    <p:anim calcmode="lin" valueType="num">
                                      <p:cBhvr>
                                        <p:cTn id="19"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6" grpId="0"/>
      <p:bldP spid="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71" name="Rectangle: Rounded Corners 70">
            <a:extLst>
              <a:ext uri="{FF2B5EF4-FFF2-40B4-BE49-F238E27FC236}">
                <a16:creationId xmlns:a16="http://schemas.microsoft.com/office/drawing/2014/main" xmlns="" id="{88ED15BE-C958-44E7-AEA4-C95E9E2EBB32}"/>
              </a:ext>
            </a:extLst>
          </p:cNvPr>
          <p:cNvSpPr/>
          <p:nvPr/>
        </p:nvSpPr>
        <p:spPr>
          <a:xfrm>
            <a:off x="2387600" y="374214"/>
            <a:ext cx="3945467" cy="708994"/>
          </a:xfrm>
          <a:prstGeom prst="roundRect">
            <a:avLst/>
          </a:prstGeom>
          <a:solidFill>
            <a:schemeClr val="bg1">
              <a:lumMod val="90000"/>
            </a:schemeClr>
          </a:solidFill>
          <a:ln>
            <a:noFill/>
          </a:ln>
          <a:effectLst>
            <a:outerShdw blurRad="50800" dist="63500" dir="78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2" name="Google Shape;472;p38"/>
          <p:cNvSpPr/>
          <p:nvPr/>
        </p:nvSpPr>
        <p:spPr>
          <a:xfrm>
            <a:off x="4395864" y="232562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38"/>
          <p:cNvGrpSpPr/>
          <p:nvPr/>
        </p:nvGrpSpPr>
        <p:grpSpPr>
          <a:xfrm>
            <a:off x="8216909" y="126127"/>
            <a:ext cx="732975" cy="810525"/>
            <a:chOff x="7129400" y="2459538"/>
            <a:chExt cx="732975" cy="810525"/>
          </a:xfrm>
        </p:grpSpPr>
        <p:sp>
          <p:nvSpPr>
            <p:cNvPr id="474" name="Google Shape;474;p38"/>
            <p:cNvSpPr/>
            <p:nvPr/>
          </p:nvSpPr>
          <p:spPr>
            <a:xfrm>
              <a:off x="7129400" y="2459538"/>
              <a:ext cx="732975" cy="810525"/>
            </a:xfrm>
            <a:custGeom>
              <a:avLst/>
              <a:gdLst/>
              <a:ahLst/>
              <a:cxnLst/>
              <a:rect l="l" t="t" r="r" b="b"/>
              <a:pathLst>
                <a:path w="29319" h="32421" extrusionOk="0">
                  <a:moveTo>
                    <a:pt x="27788" y="3615"/>
                  </a:moveTo>
                  <a:cubicBezTo>
                    <a:pt x="27912" y="3615"/>
                    <a:pt x="28029" y="3642"/>
                    <a:pt x="28129" y="3699"/>
                  </a:cubicBezTo>
                  <a:cubicBezTo>
                    <a:pt x="28453" y="3867"/>
                    <a:pt x="28573" y="4300"/>
                    <a:pt x="28549" y="4637"/>
                  </a:cubicBezTo>
                  <a:cubicBezTo>
                    <a:pt x="28525" y="5057"/>
                    <a:pt x="28333" y="5466"/>
                    <a:pt x="28105" y="5912"/>
                  </a:cubicBezTo>
                  <a:cubicBezTo>
                    <a:pt x="27202" y="7644"/>
                    <a:pt x="25915" y="9220"/>
                    <a:pt x="24640" y="10735"/>
                  </a:cubicBezTo>
                  <a:lnTo>
                    <a:pt x="23449" y="10567"/>
                  </a:lnTo>
                  <a:cubicBezTo>
                    <a:pt x="24074" y="8450"/>
                    <a:pt x="25073" y="6429"/>
                    <a:pt x="26360" y="4661"/>
                  </a:cubicBezTo>
                  <a:cubicBezTo>
                    <a:pt x="26600" y="4336"/>
                    <a:pt x="26865" y="3999"/>
                    <a:pt x="27202" y="3795"/>
                  </a:cubicBezTo>
                  <a:cubicBezTo>
                    <a:pt x="27391" y="3678"/>
                    <a:pt x="27598" y="3615"/>
                    <a:pt x="27788" y="3615"/>
                  </a:cubicBezTo>
                  <a:close/>
                  <a:moveTo>
                    <a:pt x="17301" y="0"/>
                  </a:moveTo>
                  <a:cubicBezTo>
                    <a:pt x="16874" y="0"/>
                    <a:pt x="16431" y="275"/>
                    <a:pt x="16231" y="667"/>
                  </a:cubicBezTo>
                  <a:cubicBezTo>
                    <a:pt x="16003" y="1136"/>
                    <a:pt x="16195" y="1629"/>
                    <a:pt x="16604" y="1906"/>
                  </a:cubicBezTo>
                  <a:cubicBezTo>
                    <a:pt x="16231" y="3205"/>
                    <a:pt x="16038" y="4565"/>
                    <a:pt x="16014" y="5912"/>
                  </a:cubicBezTo>
                  <a:cubicBezTo>
                    <a:pt x="14920" y="5310"/>
                    <a:pt x="14090" y="4239"/>
                    <a:pt x="13729" y="3036"/>
                  </a:cubicBezTo>
                  <a:cubicBezTo>
                    <a:pt x="14114" y="2880"/>
                    <a:pt x="14367" y="2555"/>
                    <a:pt x="14378" y="2159"/>
                  </a:cubicBezTo>
                  <a:cubicBezTo>
                    <a:pt x="14378" y="2074"/>
                    <a:pt x="14367" y="1990"/>
                    <a:pt x="14343" y="1906"/>
                  </a:cubicBezTo>
                  <a:lnTo>
                    <a:pt x="14343" y="1894"/>
                  </a:lnTo>
                  <a:cubicBezTo>
                    <a:pt x="14343" y="1882"/>
                    <a:pt x="14330" y="1870"/>
                    <a:pt x="14330" y="1846"/>
                  </a:cubicBezTo>
                  <a:cubicBezTo>
                    <a:pt x="14330" y="1846"/>
                    <a:pt x="14330" y="1833"/>
                    <a:pt x="14319" y="1833"/>
                  </a:cubicBezTo>
                  <a:cubicBezTo>
                    <a:pt x="14319" y="1822"/>
                    <a:pt x="14319" y="1809"/>
                    <a:pt x="14306" y="1798"/>
                  </a:cubicBezTo>
                  <a:lnTo>
                    <a:pt x="14306" y="1774"/>
                  </a:lnTo>
                  <a:cubicBezTo>
                    <a:pt x="14295" y="1761"/>
                    <a:pt x="14295" y="1750"/>
                    <a:pt x="14295" y="1737"/>
                  </a:cubicBezTo>
                  <a:cubicBezTo>
                    <a:pt x="14282" y="1726"/>
                    <a:pt x="14282" y="1726"/>
                    <a:pt x="14282" y="1713"/>
                  </a:cubicBezTo>
                  <a:cubicBezTo>
                    <a:pt x="14271" y="1702"/>
                    <a:pt x="14271" y="1689"/>
                    <a:pt x="14271" y="1678"/>
                  </a:cubicBezTo>
                  <a:cubicBezTo>
                    <a:pt x="14258" y="1678"/>
                    <a:pt x="14258" y="1678"/>
                    <a:pt x="14258" y="1665"/>
                  </a:cubicBezTo>
                  <a:cubicBezTo>
                    <a:pt x="14247" y="1653"/>
                    <a:pt x="14247" y="1641"/>
                    <a:pt x="14234" y="1629"/>
                  </a:cubicBezTo>
                  <a:lnTo>
                    <a:pt x="14234" y="1617"/>
                  </a:lnTo>
                  <a:cubicBezTo>
                    <a:pt x="14222" y="1605"/>
                    <a:pt x="14210" y="1593"/>
                    <a:pt x="14210" y="1581"/>
                  </a:cubicBezTo>
                  <a:lnTo>
                    <a:pt x="14198" y="1569"/>
                  </a:lnTo>
                  <a:cubicBezTo>
                    <a:pt x="13999" y="1240"/>
                    <a:pt x="13633" y="1009"/>
                    <a:pt x="13260" y="1009"/>
                  </a:cubicBezTo>
                  <a:cubicBezTo>
                    <a:pt x="13184" y="1009"/>
                    <a:pt x="13107" y="1019"/>
                    <a:pt x="13031" y="1039"/>
                  </a:cubicBezTo>
                  <a:cubicBezTo>
                    <a:pt x="12466" y="1184"/>
                    <a:pt x="12141" y="1857"/>
                    <a:pt x="12285" y="2423"/>
                  </a:cubicBezTo>
                  <a:cubicBezTo>
                    <a:pt x="12406" y="2880"/>
                    <a:pt x="12766" y="3121"/>
                    <a:pt x="13199" y="3133"/>
                  </a:cubicBezTo>
                  <a:lnTo>
                    <a:pt x="13344" y="3133"/>
                  </a:lnTo>
                  <a:cubicBezTo>
                    <a:pt x="13753" y="4504"/>
                    <a:pt x="14728" y="5719"/>
                    <a:pt x="16027" y="6357"/>
                  </a:cubicBezTo>
                  <a:cubicBezTo>
                    <a:pt x="16038" y="7439"/>
                    <a:pt x="16171" y="8522"/>
                    <a:pt x="16423" y="9580"/>
                  </a:cubicBezTo>
                  <a:lnTo>
                    <a:pt x="14451" y="9304"/>
                  </a:lnTo>
                  <a:cubicBezTo>
                    <a:pt x="14186" y="9003"/>
                    <a:pt x="13958" y="8679"/>
                    <a:pt x="13765" y="8329"/>
                  </a:cubicBezTo>
                  <a:cubicBezTo>
                    <a:pt x="14247" y="8041"/>
                    <a:pt x="14451" y="7500"/>
                    <a:pt x="14186" y="7006"/>
                  </a:cubicBezTo>
                  <a:cubicBezTo>
                    <a:pt x="13975" y="6629"/>
                    <a:pt x="13547" y="6380"/>
                    <a:pt x="13135" y="6380"/>
                  </a:cubicBezTo>
                  <a:cubicBezTo>
                    <a:pt x="12982" y="6380"/>
                    <a:pt x="12831" y="6414"/>
                    <a:pt x="12694" y="6489"/>
                  </a:cubicBezTo>
                  <a:cubicBezTo>
                    <a:pt x="12177" y="6778"/>
                    <a:pt x="12033" y="7511"/>
                    <a:pt x="12322" y="8029"/>
                  </a:cubicBezTo>
                  <a:cubicBezTo>
                    <a:pt x="12505" y="8357"/>
                    <a:pt x="12812" y="8515"/>
                    <a:pt x="13143" y="8515"/>
                  </a:cubicBezTo>
                  <a:cubicBezTo>
                    <a:pt x="13225" y="8515"/>
                    <a:pt x="13309" y="8505"/>
                    <a:pt x="13392" y="8486"/>
                  </a:cubicBezTo>
                  <a:cubicBezTo>
                    <a:pt x="13536" y="8738"/>
                    <a:pt x="13705" y="8992"/>
                    <a:pt x="13873" y="9220"/>
                  </a:cubicBezTo>
                  <a:lnTo>
                    <a:pt x="11889" y="8943"/>
                  </a:lnTo>
                  <a:cubicBezTo>
                    <a:pt x="11827" y="8935"/>
                    <a:pt x="11765" y="8930"/>
                    <a:pt x="11705" y="8930"/>
                  </a:cubicBezTo>
                  <a:cubicBezTo>
                    <a:pt x="11025" y="8930"/>
                    <a:pt x="10456" y="9474"/>
                    <a:pt x="10445" y="10170"/>
                  </a:cubicBezTo>
                  <a:lnTo>
                    <a:pt x="10301" y="16257"/>
                  </a:lnTo>
                  <a:cubicBezTo>
                    <a:pt x="10283" y="16775"/>
                    <a:pt x="10709" y="17147"/>
                    <a:pt x="11171" y="17147"/>
                  </a:cubicBezTo>
                  <a:cubicBezTo>
                    <a:pt x="11331" y="17147"/>
                    <a:pt x="11496" y="17102"/>
                    <a:pt x="11648" y="17003"/>
                  </a:cubicBezTo>
                  <a:cubicBezTo>
                    <a:pt x="11672" y="16979"/>
                    <a:pt x="11708" y="16967"/>
                    <a:pt x="11732" y="16943"/>
                  </a:cubicBezTo>
                  <a:lnTo>
                    <a:pt x="11744" y="17977"/>
                  </a:lnTo>
                  <a:cubicBezTo>
                    <a:pt x="11504" y="17917"/>
                    <a:pt x="11263" y="17869"/>
                    <a:pt x="11034" y="17809"/>
                  </a:cubicBezTo>
                  <a:lnTo>
                    <a:pt x="11034" y="17809"/>
                  </a:lnTo>
                  <a:lnTo>
                    <a:pt x="11167" y="19517"/>
                  </a:lnTo>
                  <a:cubicBezTo>
                    <a:pt x="11299" y="19589"/>
                    <a:pt x="11432" y="19650"/>
                    <a:pt x="11576" y="19709"/>
                  </a:cubicBezTo>
                  <a:cubicBezTo>
                    <a:pt x="11130" y="21129"/>
                    <a:pt x="9892" y="22200"/>
                    <a:pt x="8340" y="22344"/>
                  </a:cubicBezTo>
                  <a:cubicBezTo>
                    <a:pt x="6860" y="22476"/>
                    <a:pt x="5152" y="22874"/>
                    <a:pt x="3829" y="23812"/>
                  </a:cubicBezTo>
                  <a:cubicBezTo>
                    <a:pt x="3816" y="23812"/>
                    <a:pt x="3816" y="23823"/>
                    <a:pt x="3816" y="23823"/>
                  </a:cubicBezTo>
                  <a:lnTo>
                    <a:pt x="3709" y="23896"/>
                  </a:lnTo>
                  <a:lnTo>
                    <a:pt x="3709" y="23908"/>
                  </a:lnTo>
                  <a:cubicBezTo>
                    <a:pt x="3624" y="23956"/>
                    <a:pt x="3552" y="24016"/>
                    <a:pt x="3480" y="24077"/>
                  </a:cubicBezTo>
                  <a:cubicBezTo>
                    <a:pt x="3480" y="24077"/>
                    <a:pt x="3480" y="24088"/>
                    <a:pt x="3468" y="24088"/>
                  </a:cubicBezTo>
                  <a:cubicBezTo>
                    <a:pt x="3444" y="24112"/>
                    <a:pt x="3407" y="24136"/>
                    <a:pt x="3383" y="24160"/>
                  </a:cubicBezTo>
                  <a:lnTo>
                    <a:pt x="3359" y="24184"/>
                  </a:lnTo>
                  <a:cubicBezTo>
                    <a:pt x="3300" y="24245"/>
                    <a:pt x="3227" y="24305"/>
                    <a:pt x="3167" y="24365"/>
                  </a:cubicBezTo>
                  <a:lnTo>
                    <a:pt x="3143" y="24389"/>
                  </a:lnTo>
                  <a:lnTo>
                    <a:pt x="3071" y="24462"/>
                  </a:lnTo>
                  <a:cubicBezTo>
                    <a:pt x="3059" y="24473"/>
                    <a:pt x="3047" y="24473"/>
                    <a:pt x="3047" y="24486"/>
                  </a:cubicBezTo>
                  <a:cubicBezTo>
                    <a:pt x="2987" y="24545"/>
                    <a:pt x="2926" y="24617"/>
                    <a:pt x="2867" y="24678"/>
                  </a:cubicBezTo>
                  <a:cubicBezTo>
                    <a:pt x="2854" y="24690"/>
                    <a:pt x="2843" y="24702"/>
                    <a:pt x="2843" y="24714"/>
                  </a:cubicBezTo>
                  <a:lnTo>
                    <a:pt x="2770" y="24786"/>
                  </a:lnTo>
                  <a:cubicBezTo>
                    <a:pt x="2770" y="24798"/>
                    <a:pt x="2758" y="24810"/>
                    <a:pt x="2746" y="24822"/>
                  </a:cubicBezTo>
                  <a:cubicBezTo>
                    <a:pt x="2722" y="24846"/>
                    <a:pt x="2698" y="24882"/>
                    <a:pt x="2662" y="24919"/>
                  </a:cubicBezTo>
                  <a:lnTo>
                    <a:pt x="2662" y="24930"/>
                  </a:lnTo>
                  <a:cubicBezTo>
                    <a:pt x="2638" y="24954"/>
                    <a:pt x="2614" y="24991"/>
                    <a:pt x="2589" y="25026"/>
                  </a:cubicBezTo>
                  <a:cubicBezTo>
                    <a:pt x="2578" y="25039"/>
                    <a:pt x="2565" y="25050"/>
                    <a:pt x="2565" y="25063"/>
                  </a:cubicBezTo>
                  <a:cubicBezTo>
                    <a:pt x="2541" y="25087"/>
                    <a:pt x="2530" y="25111"/>
                    <a:pt x="2506" y="25147"/>
                  </a:cubicBezTo>
                  <a:cubicBezTo>
                    <a:pt x="2493" y="25159"/>
                    <a:pt x="2493" y="25171"/>
                    <a:pt x="2482" y="25183"/>
                  </a:cubicBezTo>
                  <a:lnTo>
                    <a:pt x="2409" y="25291"/>
                  </a:lnTo>
                  <a:cubicBezTo>
                    <a:pt x="0" y="29060"/>
                    <a:pt x="3290" y="32421"/>
                    <a:pt x="8161" y="32421"/>
                  </a:cubicBezTo>
                  <a:cubicBezTo>
                    <a:pt x="8374" y="32421"/>
                    <a:pt x="8590" y="32414"/>
                    <a:pt x="8809" y="32401"/>
                  </a:cubicBezTo>
                  <a:cubicBezTo>
                    <a:pt x="8857" y="32389"/>
                    <a:pt x="8917" y="32389"/>
                    <a:pt x="8978" y="32389"/>
                  </a:cubicBezTo>
                  <a:cubicBezTo>
                    <a:pt x="9807" y="32329"/>
                    <a:pt x="10686" y="32281"/>
                    <a:pt x="11576" y="32233"/>
                  </a:cubicBezTo>
                  <a:cubicBezTo>
                    <a:pt x="17326" y="31883"/>
                    <a:pt x="22053" y="27601"/>
                    <a:pt x="22956" y="21923"/>
                  </a:cubicBezTo>
                  <a:lnTo>
                    <a:pt x="22967" y="21863"/>
                  </a:lnTo>
                  <a:cubicBezTo>
                    <a:pt x="23172" y="21863"/>
                    <a:pt x="23365" y="21851"/>
                    <a:pt x="23569" y="21827"/>
                  </a:cubicBezTo>
                  <a:lnTo>
                    <a:pt x="23966" y="18747"/>
                  </a:lnTo>
                  <a:lnTo>
                    <a:pt x="23966" y="18747"/>
                  </a:lnTo>
                  <a:cubicBezTo>
                    <a:pt x="23798" y="18771"/>
                    <a:pt x="23617" y="18795"/>
                    <a:pt x="23449" y="18819"/>
                  </a:cubicBezTo>
                  <a:lnTo>
                    <a:pt x="23617" y="17749"/>
                  </a:lnTo>
                  <a:cubicBezTo>
                    <a:pt x="23858" y="18049"/>
                    <a:pt x="24098" y="18338"/>
                    <a:pt x="24423" y="18519"/>
                  </a:cubicBezTo>
                  <a:cubicBezTo>
                    <a:pt x="24475" y="18548"/>
                    <a:pt x="24530" y="18561"/>
                    <a:pt x="24584" y="18561"/>
                  </a:cubicBezTo>
                  <a:cubicBezTo>
                    <a:pt x="24735" y="18561"/>
                    <a:pt x="24878" y="18458"/>
                    <a:pt x="24905" y="18290"/>
                  </a:cubicBezTo>
                  <a:lnTo>
                    <a:pt x="26071" y="12288"/>
                  </a:lnTo>
                  <a:cubicBezTo>
                    <a:pt x="26180" y="11722"/>
                    <a:pt x="25903" y="11181"/>
                    <a:pt x="25421" y="10916"/>
                  </a:cubicBezTo>
                  <a:cubicBezTo>
                    <a:pt x="26637" y="9460"/>
                    <a:pt x="27864" y="7933"/>
                    <a:pt x="28742" y="6236"/>
                  </a:cubicBezTo>
                  <a:cubicBezTo>
                    <a:pt x="28995" y="5744"/>
                    <a:pt x="29223" y="5250"/>
                    <a:pt x="29271" y="4685"/>
                  </a:cubicBezTo>
                  <a:cubicBezTo>
                    <a:pt x="29319" y="3987"/>
                    <a:pt x="29006" y="3349"/>
                    <a:pt x="28465" y="3060"/>
                  </a:cubicBezTo>
                  <a:cubicBezTo>
                    <a:pt x="28262" y="2951"/>
                    <a:pt x="28027" y="2896"/>
                    <a:pt x="27782" y="2896"/>
                  </a:cubicBezTo>
                  <a:cubicBezTo>
                    <a:pt x="27463" y="2896"/>
                    <a:pt x="27129" y="2990"/>
                    <a:pt x="26829" y="3181"/>
                  </a:cubicBezTo>
                  <a:cubicBezTo>
                    <a:pt x="26372" y="3445"/>
                    <a:pt x="26059" y="3867"/>
                    <a:pt x="25782" y="4239"/>
                  </a:cubicBezTo>
                  <a:cubicBezTo>
                    <a:pt x="24423" y="6104"/>
                    <a:pt x="23376" y="8233"/>
                    <a:pt x="22727" y="10471"/>
                  </a:cubicBezTo>
                  <a:lnTo>
                    <a:pt x="18721" y="9906"/>
                  </a:lnTo>
                  <a:cubicBezTo>
                    <a:pt x="19046" y="9473"/>
                    <a:pt x="19310" y="8992"/>
                    <a:pt x="19540" y="8510"/>
                  </a:cubicBezTo>
                  <a:cubicBezTo>
                    <a:pt x="19646" y="8540"/>
                    <a:pt x="19753" y="8555"/>
                    <a:pt x="19857" y="8555"/>
                  </a:cubicBezTo>
                  <a:cubicBezTo>
                    <a:pt x="20210" y="8555"/>
                    <a:pt x="20530" y="8382"/>
                    <a:pt x="20706" y="8029"/>
                  </a:cubicBezTo>
                  <a:cubicBezTo>
                    <a:pt x="20971" y="7500"/>
                    <a:pt x="20791" y="6778"/>
                    <a:pt x="20261" y="6513"/>
                  </a:cubicBezTo>
                  <a:cubicBezTo>
                    <a:pt x="20134" y="6451"/>
                    <a:pt x="19996" y="6422"/>
                    <a:pt x="19857" y="6422"/>
                  </a:cubicBezTo>
                  <a:cubicBezTo>
                    <a:pt x="19432" y="6422"/>
                    <a:pt x="18993" y="6692"/>
                    <a:pt x="18794" y="7091"/>
                  </a:cubicBezTo>
                  <a:cubicBezTo>
                    <a:pt x="18565" y="7572"/>
                    <a:pt x="18757" y="8053"/>
                    <a:pt x="19179" y="8342"/>
                  </a:cubicBezTo>
                  <a:cubicBezTo>
                    <a:pt x="18938" y="8871"/>
                    <a:pt x="18637" y="9376"/>
                    <a:pt x="18276" y="9845"/>
                  </a:cubicBezTo>
                  <a:lnTo>
                    <a:pt x="16832" y="9641"/>
                  </a:lnTo>
                  <a:cubicBezTo>
                    <a:pt x="16712" y="9123"/>
                    <a:pt x="16616" y="8607"/>
                    <a:pt x="16544" y="8089"/>
                  </a:cubicBezTo>
                  <a:cubicBezTo>
                    <a:pt x="16556" y="8077"/>
                    <a:pt x="16568" y="8077"/>
                    <a:pt x="16580" y="8065"/>
                  </a:cubicBezTo>
                  <a:cubicBezTo>
                    <a:pt x="17699" y="6910"/>
                    <a:pt x="18601" y="5551"/>
                    <a:pt x="19227" y="4071"/>
                  </a:cubicBezTo>
                  <a:cubicBezTo>
                    <a:pt x="19311" y="4089"/>
                    <a:pt x="19395" y="4098"/>
                    <a:pt x="19477" y="4098"/>
                  </a:cubicBezTo>
                  <a:cubicBezTo>
                    <a:pt x="19832" y="4098"/>
                    <a:pt x="20158" y="3929"/>
                    <a:pt x="20333" y="3578"/>
                  </a:cubicBezTo>
                  <a:cubicBezTo>
                    <a:pt x="20586" y="3049"/>
                    <a:pt x="20417" y="2315"/>
                    <a:pt x="19888" y="2062"/>
                  </a:cubicBezTo>
                  <a:cubicBezTo>
                    <a:pt x="19756" y="1997"/>
                    <a:pt x="19616" y="1967"/>
                    <a:pt x="19475" y="1967"/>
                  </a:cubicBezTo>
                  <a:cubicBezTo>
                    <a:pt x="19049" y="1967"/>
                    <a:pt x="18619" y="2242"/>
                    <a:pt x="18420" y="2640"/>
                  </a:cubicBezTo>
                  <a:cubicBezTo>
                    <a:pt x="18180" y="3133"/>
                    <a:pt x="18396" y="3638"/>
                    <a:pt x="18853" y="3915"/>
                  </a:cubicBezTo>
                  <a:cubicBezTo>
                    <a:pt x="18288" y="5262"/>
                    <a:pt x="17482" y="6513"/>
                    <a:pt x="16484" y="7584"/>
                  </a:cubicBezTo>
                  <a:cubicBezTo>
                    <a:pt x="16303" y="5744"/>
                    <a:pt x="16460" y="3867"/>
                    <a:pt x="16965" y="2087"/>
                  </a:cubicBezTo>
                  <a:cubicBezTo>
                    <a:pt x="17075" y="2117"/>
                    <a:pt x="17185" y="2133"/>
                    <a:pt x="17293" y="2133"/>
                  </a:cubicBezTo>
                  <a:cubicBezTo>
                    <a:pt x="17645" y="2133"/>
                    <a:pt x="17969" y="1964"/>
                    <a:pt x="18144" y="1605"/>
                  </a:cubicBezTo>
                  <a:cubicBezTo>
                    <a:pt x="18409" y="1076"/>
                    <a:pt x="18228" y="354"/>
                    <a:pt x="17699" y="90"/>
                  </a:cubicBezTo>
                  <a:cubicBezTo>
                    <a:pt x="17573" y="28"/>
                    <a:pt x="17438" y="0"/>
                    <a:pt x="17301" y="0"/>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571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 name="Google Shape;475;p38"/>
            <p:cNvGrpSpPr/>
            <p:nvPr/>
          </p:nvGrpSpPr>
          <p:grpSpPr>
            <a:xfrm>
              <a:off x="7129575" y="2459650"/>
              <a:ext cx="732625" cy="810300"/>
              <a:chOff x="7129575" y="2459650"/>
              <a:chExt cx="732625" cy="810300"/>
            </a:xfrm>
          </p:grpSpPr>
          <p:sp>
            <p:nvSpPr>
              <p:cNvPr id="476" name="Google Shape;476;p38"/>
              <p:cNvSpPr/>
              <p:nvPr/>
            </p:nvSpPr>
            <p:spPr>
              <a:xfrm>
                <a:off x="7450175" y="2485425"/>
                <a:ext cx="180475" cy="321175"/>
              </a:xfrm>
              <a:custGeom>
                <a:avLst/>
                <a:gdLst/>
                <a:ahLst/>
                <a:cxnLst/>
                <a:rect l="l" t="t" r="r" b="b"/>
                <a:pathLst>
                  <a:path w="7219" h="12847" extrusionOk="0">
                    <a:moveTo>
                      <a:pt x="4199" y="0"/>
                    </a:moveTo>
                    <a:cubicBezTo>
                      <a:pt x="4118" y="0"/>
                      <a:pt x="4035" y="54"/>
                      <a:pt x="4006" y="131"/>
                    </a:cubicBezTo>
                    <a:cubicBezTo>
                      <a:pt x="3477" y="1659"/>
                      <a:pt x="3212" y="3271"/>
                      <a:pt x="3188" y="4871"/>
                    </a:cubicBezTo>
                    <a:cubicBezTo>
                      <a:pt x="1648" y="4029"/>
                      <a:pt x="626" y="2272"/>
                      <a:pt x="698" y="516"/>
                    </a:cubicBezTo>
                    <a:cubicBezTo>
                      <a:pt x="710" y="408"/>
                      <a:pt x="626" y="312"/>
                      <a:pt x="517" y="312"/>
                    </a:cubicBezTo>
                    <a:cubicBezTo>
                      <a:pt x="510" y="311"/>
                      <a:pt x="503" y="311"/>
                      <a:pt x="496" y="311"/>
                    </a:cubicBezTo>
                    <a:cubicBezTo>
                      <a:pt x="397" y="311"/>
                      <a:pt x="313" y="391"/>
                      <a:pt x="313" y="492"/>
                    </a:cubicBezTo>
                    <a:cubicBezTo>
                      <a:pt x="229" y="2477"/>
                      <a:pt x="1407" y="4450"/>
                      <a:pt x="3188" y="5328"/>
                    </a:cubicBezTo>
                    <a:cubicBezTo>
                      <a:pt x="3212" y="6928"/>
                      <a:pt x="3489" y="8528"/>
                      <a:pt x="4018" y="10043"/>
                    </a:cubicBezTo>
                    <a:cubicBezTo>
                      <a:pt x="2334" y="9334"/>
                      <a:pt x="963" y="7854"/>
                      <a:pt x="409" y="6110"/>
                    </a:cubicBezTo>
                    <a:cubicBezTo>
                      <a:pt x="389" y="6020"/>
                      <a:pt x="303" y="5971"/>
                      <a:pt x="219" y="5971"/>
                    </a:cubicBezTo>
                    <a:cubicBezTo>
                      <a:pt x="202" y="5971"/>
                      <a:pt x="185" y="5973"/>
                      <a:pt x="169" y="5977"/>
                    </a:cubicBezTo>
                    <a:cubicBezTo>
                      <a:pt x="60" y="6014"/>
                      <a:pt x="0" y="6122"/>
                      <a:pt x="36" y="6230"/>
                    </a:cubicBezTo>
                    <a:cubicBezTo>
                      <a:pt x="638" y="8155"/>
                      <a:pt x="2190" y="9791"/>
                      <a:pt x="4078" y="10500"/>
                    </a:cubicBezTo>
                    <a:cubicBezTo>
                      <a:pt x="4090" y="10500"/>
                      <a:pt x="4102" y="10513"/>
                      <a:pt x="4115" y="10513"/>
                    </a:cubicBezTo>
                    <a:lnTo>
                      <a:pt x="4174" y="10513"/>
                    </a:lnTo>
                    <a:cubicBezTo>
                      <a:pt x="4475" y="11283"/>
                      <a:pt x="4824" y="12029"/>
                      <a:pt x="5245" y="12750"/>
                    </a:cubicBezTo>
                    <a:cubicBezTo>
                      <a:pt x="5281" y="12799"/>
                      <a:pt x="5329" y="12834"/>
                      <a:pt x="5390" y="12847"/>
                    </a:cubicBezTo>
                    <a:cubicBezTo>
                      <a:pt x="5438" y="12847"/>
                      <a:pt x="5486" y="12834"/>
                      <a:pt x="5522" y="12810"/>
                    </a:cubicBezTo>
                    <a:cubicBezTo>
                      <a:pt x="5618" y="12762"/>
                      <a:pt x="5642" y="12642"/>
                      <a:pt x="5594" y="12545"/>
                    </a:cubicBezTo>
                    <a:cubicBezTo>
                      <a:pt x="5173" y="11836"/>
                      <a:pt x="4824" y="11090"/>
                      <a:pt x="4535" y="10320"/>
                    </a:cubicBezTo>
                    <a:cubicBezTo>
                      <a:pt x="5847" y="9238"/>
                      <a:pt x="6785" y="7734"/>
                      <a:pt x="7182" y="6086"/>
                    </a:cubicBezTo>
                    <a:cubicBezTo>
                      <a:pt x="7218" y="5977"/>
                      <a:pt x="7146" y="5870"/>
                      <a:pt x="7037" y="5845"/>
                    </a:cubicBezTo>
                    <a:cubicBezTo>
                      <a:pt x="7023" y="5842"/>
                      <a:pt x="7008" y="5840"/>
                      <a:pt x="6994" y="5840"/>
                    </a:cubicBezTo>
                    <a:cubicBezTo>
                      <a:pt x="6911" y="5840"/>
                      <a:pt x="6830" y="5897"/>
                      <a:pt x="6809" y="5990"/>
                    </a:cubicBezTo>
                    <a:cubicBezTo>
                      <a:pt x="6436" y="7517"/>
                      <a:pt x="5582" y="8901"/>
                      <a:pt x="4391" y="9923"/>
                    </a:cubicBezTo>
                    <a:cubicBezTo>
                      <a:pt x="4066" y="8997"/>
                      <a:pt x="3837" y="8035"/>
                      <a:pt x="3717" y="7060"/>
                    </a:cubicBezTo>
                    <a:cubicBezTo>
                      <a:pt x="3717" y="7048"/>
                      <a:pt x="3730" y="7048"/>
                      <a:pt x="3741" y="7036"/>
                    </a:cubicBezTo>
                    <a:cubicBezTo>
                      <a:pt x="5209" y="5533"/>
                      <a:pt x="6291" y="3680"/>
                      <a:pt x="6869" y="1671"/>
                    </a:cubicBezTo>
                    <a:cubicBezTo>
                      <a:pt x="6905" y="1563"/>
                      <a:pt x="6845" y="1454"/>
                      <a:pt x="6737" y="1419"/>
                    </a:cubicBezTo>
                    <a:cubicBezTo>
                      <a:pt x="6723" y="1415"/>
                      <a:pt x="6708" y="1413"/>
                      <a:pt x="6693" y="1413"/>
                    </a:cubicBezTo>
                    <a:cubicBezTo>
                      <a:pt x="6610" y="1413"/>
                      <a:pt x="6527" y="1469"/>
                      <a:pt x="6496" y="1550"/>
                    </a:cubicBezTo>
                    <a:cubicBezTo>
                      <a:pt x="5955" y="3416"/>
                      <a:pt x="4968" y="5135"/>
                      <a:pt x="3645" y="6555"/>
                    </a:cubicBezTo>
                    <a:cubicBezTo>
                      <a:pt x="3441" y="4438"/>
                      <a:pt x="3681" y="2285"/>
                      <a:pt x="4379" y="264"/>
                    </a:cubicBezTo>
                    <a:cubicBezTo>
                      <a:pt x="4415" y="168"/>
                      <a:pt x="4367" y="47"/>
                      <a:pt x="4259" y="11"/>
                    </a:cubicBezTo>
                    <a:cubicBezTo>
                      <a:pt x="4240" y="4"/>
                      <a:pt x="4220" y="0"/>
                      <a:pt x="4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8"/>
              <p:cNvSpPr/>
              <p:nvPr/>
            </p:nvSpPr>
            <p:spPr>
              <a:xfrm>
                <a:off x="7433025" y="2484700"/>
                <a:ext cx="58675" cy="53450"/>
              </a:xfrm>
              <a:custGeom>
                <a:avLst/>
                <a:gdLst/>
                <a:ahLst/>
                <a:cxnLst/>
                <a:rect l="l" t="t" r="r" b="b"/>
                <a:pathLst>
                  <a:path w="2347" h="2138" extrusionOk="0">
                    <a:moveTo>
                      <a:pt x="1103" y="1"/>
                    </a:moveTo>
                    <a:cubicBezTo>
                      <a:pt x="1029" y="1"/>
                      <a:pt x="954" y="9"/>
                      <a:pt x="879" y="28"/>
                    </a:cubicBezTo>
                    <a:cubicBezTo>
                      <a:pt x="313" y="172"/>
                      <a:pt x="0" y="858"/>
                      <a:pt x="145" y="1424"/>
                    </a:cubicBezTo>
                    <a:cubicBezTo>
                      <a:pt x="262" y="1884"/>
                      <a:pt x="651" y="2137"/>
                      <a:pt x="1097" y="2137"/>
                    </a:cubicBezTo>
                    <a:cubicBezTo>
                      <a:pt x="1199" y="2137"/>
                      <a:pt x="1303" y="2124"/>
                      <a:pt x="1408" y="2097"/>
                    </a:cubicBezTo>
                    <a:cubicBezTo>
                      <a:pt x="1973" y="1953"/>
                      <a:pt x="2347" y="1472"/>
                      <a:pt x="2202" y="894"/>
                    </a:cubicBezTo>
                    <a:cubicBezTo>
                      <a:pt x="2076" y="401"/>
                      <a:pt x="1604" y="1"/>
                      <a:pt x="1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8"/>
              <p:cNvSpPr/>
              <p:nvPr/>
            </p:nvSpPr>
            <p:spPr>
              <a:xfrm>
                <a:off x="7487475" y="2504925"/>
                <a:ext cx="1225" cy="8450"/>
              </a:xfrm>
              <a:custGeom>
                <a:avLst/>
                <a:gdLst/>
                <a:ahLst/>
                <a:cxnLst/>
                <a:rect l="l" t="t" r="r" b="b"/>
                <a:pathLst>
                  <a:path w="49" h="338" extrusionOk="0">
                    <a:moveTo>
                      <a:pt x="0" y="13"/>
                    </a:moveTo>
                    <a:cubicBezTo>
                      <a:pt x="12" y="37"/>
                      <a:pt x="12" y="61"/>
                      <a:pt x="24" y="85"/>
                    </a:cubicBezTo>
                    <a:cubicBezTo>
                      <a:pt x="48" y="169"/>
                      <a:pt x="48" y="254"/>
                      <a:pt x="48" y="337"/>
                    </a:cubicBezTo>
                    <a:cubicBezTo>
                      <a:pt x="48" y="254"/>
                      <a:pt x="48" y="169"/>
                      <a:pt x="24" y="85"/>
                    </a:cubicBezTo>
                    <a:cubicBezTo>
                      <a:pt x="12" y="61"/>
                      <a:pt x="12" y="37"/>
                      <a:pt x="0" y="13"/>
                    </a:cubicBezTo>
                    <a:close/>
                    <a:moveTo>
                      <a:pt x="0" y="13"/>
                    </a:moveTo>
                    <a:lnTo>
                      <a:pt x="0" y="13"/>
                    </a:lnTo>
                    <a:lnTo>
                      <a:pt x="0" y="13"/>
                    </a:lnTo>
                    <a:close/>
                    <a:moveTo>
                      <a:pt x="0" y="1"/>
                    </a:moveTo>
                    <a:lnTo>
                      <a:pt x="0" y="13"/>
                    </a:lnTo>
                    <a:close/>
                  </a:path>
                </a:pathLst>
              </a:custGeom>
              <a:solidFill>
                <a:srgbClr val="E23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8"/>
              <p:cNvSpPr/>
              <p:nvPr/>
            </p:nvSpPr>
            <p:spPr>
              <a:xfrm>
                <a:off x="7440250" y="2496225"/>
                <a:ext cx="14150" cy="23150"/>
              </a:xfrm>
              <a:custGeom>
                <a:avLst/>
                <a:gdLst/>
                <a:ahLst/>
                <a:cxnLst/>
                <a:rect l="l" t="t" r="r" b="b"/>
                <a:pathLst>
                  <a:path w="566" h="926" extrusionOk="0">
                    <a:moveTo>
                      <a:pt x="277" y="0"/>
                    </a:moveTo>
                    <a:cubicBezTo>
                      <a:pt x="217" y="0"/>
                      <a:pt x="168" y="36"/>
                      <a:pt x="120" y="108"/>
                    </a:cubicBezTo>
                    <a:cubicBezTo>
                      <a:pt x="37" y="289"/>
                      <a:pt x="0" y="505"/>
                      <a:pt x="0" y="709"/>
                    </a:cubicBezTo>
                    <a:cubicBezTo>
                      <a:pt x="13" y="794"/>
                      <a:pt x="24" y="890"/>
                      <a:pt x="96" y="914"/>
                    </a:cubicBezTo>
                    <a:cubicBezTo>
                      <a:pt x="120" y="926"/>
                      <a:pt x="133" y="926"/>
                      <a:pt x="144" y="926"/>
                    </a:cubicBezTo>
                    <a:cubicBezTo>
                      <a:pt x="217" y="926"/>
                      <a:pt x="277" y="878"/>
                      <a:pt x="325" y="830"/>
                    </a:cubicBezTo>
                    <a:cubicBezTo>
                      <a:pt x="409" y="746"/>
                      <a:pt x="481" y="637"/>
                      <a:pt x="518" y="529"/>
                    </a:cubicBezTo>
                    <a:cubicBezTo>
                      <a:pt x="566" y="409"/>
                      <a:pt x="566" y="276"/>
                      <a:pt x="505" y="169"/>
                    </a:cubicBezTo>
                    <a:cubicBezTo>
                      <a:pt x="457" y="72"/>
                      <a:pt x="361" y="0"/>
                      <a:pt x="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8"/>
              <p:cNvSpPr/>
              <p:nvPr/>
            </p:nvSpPr>
            <p:spPr>
              <a:xfrm>
                <a:off x="7528650" y="2459650"/>
                <a:ext cx="60775" cy="53300"/>
              </a:xfrm>
              <a:custGeom>
                <a:avLst/>
                <a:gdLst/>
                <a:ahLst/>
                <a:cxnLst/>
                <a:rect l="l" t="t" r="r" b="b"/>
                <a:pathLst>
                  <a:path w="2431" h="2132" extrusionOk="0">
                    <a:moveTo>
                      <a:pt x="1323" y="1"/>
                    </a:moveTo>
                    <a:cubicBezTo>
                      <a:pt x="893" y="1"/>
                      <a:pt x="456" y="270"/>
                      <a:pt x="265" y="669"/>
                    </a:cubicBezTo>
                    <a:cubicBezTo>
                      <a:pt x="1" y="1199"/>
                      <a:pt x="265" y="1739"/>
                      <a:pt x="795" y="2004"/>
                    </a:cubicBezTo>
                    <a:cubicBezTo>
                      <a:pt x="971" y="2088"/>
                      <a:pt x="1155" y="2131"/>
                      <a:pt x="1330" y="2131"/>
                    </a:cubicBezTo>
                    <a:cubicBezTo>
                      <a:pt x="1681" y="2131"/>
                      <a:pt x="2002" y="1960"/>
                      <a:pt x="2178" y="1608"/>
                    </a:cubicBezTo>
                    <a:cubicBezTo>
                      <a:pt x="2431" y="1078"/>
                      <a:pt x="2262" y="356"/>
                      <a:pt x="1733" y="92"/>
                    </a:cubicBezTo>
                    <a:cubicBezTo>
                      <a:pt x="1603" y="30"/>
                      <a:pt x="1463" y="1"/>
                      <a:pt x="13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8"/>
              <p:cNvSpPr/>
              <p:nvPr/>
            </p:nvSpPr>
            <p:spPr>
              <a:xfrm>
                <a:off x="7539800" y="2464350"/>
                <a:ext cx="21675" cy="17150"/>
              </a:xfrm>
              <a:custGeom>
                <a:avLst/>
                <a:gdLst/>
                <a:ahLst/>
                <a:cxnLst/>
                <a:rect l="l" t="t" r="r" b="b"/>
                <a:pathLst>
                  <a:path w="867" h="686" extrusionOk="0">
                    <a:moveTo>
                      <a:pt x="661" y="0"/>
                    </a:moveTo>
                    <a:cubicBezTo>
                      <a:pt x="637" y="0"/>
                      <a:pt x="613" y="0"/>
                      <a:pt x="578" y="12"/>
                    </a:cubicBezTo>
                    <a:cubicBezTo>
                      <a:pt x="397" y="96"/>
                      <a:pt x="228" y="228"/>
                      <a:pt x="96" y="385"/>
                    </a:cubicBezTo>
                    <a:cubicBezTo>
                      <a:pt x="48" y="457"/>
                      <a:pt x="0" y="541"/>
                      <a:pt x="36" y="613"/>
                    </a:cubicBezTo>
                    <a:cubicBezTo>
                      <a:pt x="72" y="674"/>
                      <a:pt x="145" y="685"/>
                      <a:pt x="217" y="685"/>
                    </a:cubicBezTo>
                    <a:lnTo>
                      <a:pt x="265" y="685"/>
                    </a:lnTo>
                    <a:cubicBezTo>
                      <a:pt x="385" y="674"/>
                      <a:pt x="505" y="650"/>
                      <a:pt x="613" y="589"/>
                    </a:cubicBezTo>
                    <a:cubicBezTo>
                      <a:pt x="722" y="517"/>
                      <a:pt x="806" y="421"/>
                      <a:pt x="830" y="300"/>
                    </a:cubicBezTo>
                    <a:cubicBezTo>
                      <a:pt x="866" y="156"/>
                      <a:pt x="806" y="0"/>
                      <a:pt x="6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8"/>
              <p:cNvSpPr/>
              <p:nvPr/>
            </p:nvSpPr>
            <p:spPr>
              <a:xfrm>
                <a:off x="7583400" y="2508725"/>
                <a:ext cx="60750" cy="53375"/>
              </a:xfrm>
              <a:custGeom>
                <a:avLst/>
                <a:gdLst/>
                <a:ahLst/>
                <a:cxnLst/>
                <a:rect l="l" t="t" r="r" b="b"/>
                <a:pathLst>
                  <a:path w="2430" h="2135" extrusionOk="0">
                    <a:moveTo>
                      <a:pt x="1329" y="0"/>
                    </a:moveTo>
                    <a:cubicBezTo>
                      <a:pt x="897" y="0"/>
                      <a:pt x="457" y="275"/>
                      <a:pt x="265" y="667"/>
                    </a:cubicBezTo>
                    <a:cubicBezTo>
                      <a:pt x="0" y="1196"/>
                      <a:pt x="265" y="1749"/>
                      <a:pt x="794" y="2002"/>
                    </a:cubicBezTo>
                    <a:cubicBezTo>
                      <a:pt x="970" y="2090"/>
                      <a:pt x="1153" y="2135"/>
                      <a:pt x="1328" y="2135"/>
                    </a:cubicBezTo>
                    <a:cubicBezTo>
                      <a:pt x="1679" y="2135"/>
                      <a:pt x="1997" y="1958"/>
                      <a:pt x="2165" y="1605"/>
                    </a:cubicBezTo>
                    <a:cubicBezTo>
                      <a:pt x="2430" y="1076"/>
                      <a:pt x="2250" y="354"/>
                      <a:pt x="1732" y="89"/>
                    </a:cubicBezTo>
                    <a:cubicBezTo>
                      <a:pt x="1604" y="28"/>
                      <a:pt x="1467" y="0"/>
                      <a:pt x="1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8"/>
              <p:cNvSpPr/>
              <p:nvPr/>
            </p:nvSpPr>
            <p:spPr>
              <a:xfrm>
                <a:off x="7594525" y="2513350"/>
                <a:ext cx="21375" cy="17475"/>
              </a:xfrm>
              <a:custGeom>
                <a:avLst/>
                <a:gdLst/>
                <a:ahLst/>
                <a:cxnLst/>
                <a:rect l="l" t="t" r="r" b="b"/>
                <a:pathLst>
                  <a:path w="855" h="699" extrusionOk="0">
                    <a:moveTo>
                      <a:pt x="662" y="0"/>
                    </a:moveTo>
                    <a:cubicBezTo>
                      <a:pt x="638" y="0"/>
                      <a:pt x="602" y="0"/>
                      <a:pt x="578" y="13"/>
                    </a:cubicBezTo>
                    <a:cubicBezTo>
                      <a:pt x="386" y="97"/>
                      <a:pt x="217" y="241"/>
                      <a:pt x="97" y="398"/>
                    </a:cubicBezTo>
                    <a:cubicBezTo>
                      <a:pt x="49" y="458"/>
                      <a:pt x="1" y="542"/>
                      <a:pt x="36" y="614"/>
                    </a:cubicBezTo>
                    <a:cubicBezTo>
                      <a:pt x="60" y="674"/>
                      <a:pt x="145" y="698"/>
                      <a:pt x="217" y="698"/>
                    </a:cubicBezTo>
                    <a:lnTo>
                      <a:pt x="265" y="698"/>
                    </a:lnTo>
                    <a:cubicBezTo>
                      <a:pt x="386" y="687"/>
                      <a:pt x="506" y="650"/>
                      <a:pt x="614" y="590"/>
                    </a:cubicBezTo>
                    <a:cubicBezTo>
                      <a:pt x="710" y="530"/>
                      <a:pt x="795" y="422"/>
                      <a:pt x="830" y="302"/>
                    </a:cubicBezTo>
                    <a:cubicBezTo>
                      <a:pt x="854" y="157"/>
                      <a:pt x="795" y="0"/>
                      <a:pt x="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8"/>
              <p:cNvSpPr/>
              <p:nvPr/>
            </p:nvSpPr>
            <p:spPr>
              <a:xfrm>
                <a:off x="7592725" y="2620125"/>
                <a:ext cx="60775" cy="53250"/>
              </a:xfrm>
              <a:custGeom>
                <a:avLst/>
                <a:gdLst/>
                <a:ahLst/>
                <a:cxnLst/>
                <a:rect l="l" t="t" r="r" b="b"/>
                <a:pathLst>
                  <a:path w="2431" h="2130" extrusionOk="0">
                    <a:moveTo>
                      <a:pt x="1318" y="1"/>
                    </a:moveTo>
                    <a:cubicBezTo>
                      <a:pt x="889" y="1"/>
                      <a:pt x="455" y="276"/>
                      <a:pt x="265" y="674"/>
                    </a:cubicBezTo>
                    <a:cubicBezTo>
                      <a:pt x="0" y="1191"/>
                      <a:pt x="265" y="1744"/>
                      <a:pt x="794" y="1997"/>
                    </a:cubicBezTo>
                    <a:cubicBezTo>
                      <a:pt x="972" y="2086"/>
                      <a:pt x="1156" y="2130"/>
                      <a:pt x="1332" y="2130"/>
                    </a:cubicBezTo>
                    <a:cubicBezTo>
                      <a:pt x="1682" y="2130"/>
                      <a:pt x="2001" y="1956"/>
                      <a:pt x="2177" y="1612"/>
                    </a:cubicBezTo>
                    <a:cubicBezTo>
                      <a:pt x="2430" y="1083"/>
                      <a:pt x="2262" y="349"/>
                      <a:pt x="1733" y="97"/>
                    </a:cubicBezTo>
                    <a:cubicBezTo>
                      <a:pt x="1601" y="31"/>
                      <a:pt x="1460" y="1"/>
                      <a:pt x="13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8"/>
              <p:cNvSpPr/>
              <p:nvPr/>
            </p:nvSpPr>
            <p:spPr>
              <a:xfrm>
                <a:off x="7603850" y="2624625"/>
                <a:ext cx="21675" cy="17475"/>
              </a:xfrm>
              <a:custGeom>
                <a:avLst/>
                <a:gdLst/>
                <a:ahLst/>
                <a:cxnLst/>
                <a:rect l="l" t="t" r="r" b="b"/>
                <a:pathLst>
                  <a:path w="867" h="699" extrusionOk="0">
                    <a:moveTo>
                      <a:pt x="662" y="0"/>
                    </a:moveTo>
                    <a:cubicBezTo>
                      <a:pt x="638" y="0"/>
                      <a:pt x="614" y="13"/>
                      <a:pt x="577" y="24"/>
                    </a:cubicBezTo>
                    <a:cubicBezTo>
                      <a:pt x="398" y="97"/>
                      <a:pt x="229" y="241"/>
                      <a:pt x="96" y="398"/>
                    </a:cubicBezTo>
                    <a:cubicBezTo>
                      <a:pt x="48" y="457"/>
                      <a:pt x="0" y="542"/>
                      <a:pt x="37" y="614"/>
                    </a:cubicBezTo>
                    <a:cubicBezTo>
                      <a:pt x="72" y="686"/>
                      <a:pt x="144" y="698"/>
                      <a:pt x="217" y="698"/>
                    </a:cubicBezTo>
                    <a:lnTo>
                      <a:pt x="265" y="698"/>
                    </a:lnTo>
                    <a:cubicBezTo>
                      <a:pt x="385" y="686"/>
                      <a:pt x="505" y="662"/>
                      <a:pt x="614" y="590"/>
                    </a:cubicBezTo>
                    <a:cubicBezTo>
                      <a:pt x="722" y="530"/>
                      <a:pt x="807" y="433"/>
                      <a:pt x="831" y="313"/>
                    </a:cubicBezTo>
                    <a:cubicBezTo>
                      <a:pt x="866" y="169"/>
                      <a:pt x="807" y="0"/>
                      <a:pt x="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8"/>
              <p:cNvSpPr/>
              <p:nvPr/>
            </p:nvSpPr>
            <p:spPr>
              <a:xfrm>
                <a:off x="7430325" y="2619175"/>
                <a:ext cx="60775" cy="53175"/>
              </a:xfrm>
              <a:custGeom>
                <a:avLst/>
                <a:gdLst/>
                <a:ahLst/>
                <a:cxnLst/>
                <a:rect l="l" t="t" r="r" b="b"/>
                <a:pathLst>
                  <a:path w="2431" h="2127" extrusionOk="0">
                    <a:moveTo>
                      <a:pt x="1099" y="1"/>
                    </a:moveTo>
                    <a:cubicBezTo>
                      <a:pt x="944" y="1"/>
                      <a:pt x="791" y="35"/>
                      <a:pt x="650" y="111"/>
                    </a:cubicBezTo>
                    <a:cubicBezTo>
                      <a:pt x="132" y="399"/>
                      <a:pt x="1" y="1133"/>
                      <a:pt x="277" y="1638"/>
                    </a:cubicBezTo>
                    <a:cubicBezTo>
                      <a:pt x="461" y="1968"/>
                      <a:pt x="772" y="2127"/>
                      <a:pt x="1104" y="2127"/>
                    </a:cubicBezTo>
                    <a:cubicBezTo>
                      <a:pt x="1293" y="2127"/>
                      <a:pt x="1489" y="2075"/>
                      <a:pt x="1672" y="1975"/>
                    </a:cubicBezTo>
                    <a:cubicBezTo>
                      <a:pt x="2190" y="1686"/>
                      <a:pt x="2430" y="1133"/>
                      <a:pt x="2142" y="616"/>
                    </a:cubicBezTo>
                    <a:cubicBezTo>
                      <a:pt x="1940" y="248"/>
                      <a:pt x="1515" y="1"/>
                      <a:pt x="1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8"/>
              <p:cNvSpPr/>
              <p:nvPr/>
            </p:nvSpPr>
            <p:spPr>
              <a:xfrm>
                <a:off x="7437550" y="2634250"/>
                <a:ext cx="13550" cy="23475"/>
              </a:xfrm>
              <a:custGeom>
                <a:avLst/>
                <a:gdLst/>
                <a:ahLst/>
                <a:cxnLst/>
                <a:rect l="l" t="t" r="r" b="b"/>
                <a:pathLst>
                  <a:path w="542" h="939" extrusionOk="0">
                    <a:moveTo>
                      <a:pt x="204" y="0"/>
                    </a:moveTo>
                    <a:cubicBezTo>
                      <a:pt x="132" y="0"/>
                      <a:pt x="72" y="48"/>
                      <a:pt x="48" y="145"/>
                    </a:cubicBezTo>
                    <a:cubicBezTo>
                      <a:pt x="0" y="350"/>
                      <a:pt x="24" y="566"/>
                      <a:pt x="72" y="759"/>
                    </a:cubicBezTo>
                    <a:cubicBezTo>
                      <a:pt x="96" y="831"/>
                      <a:pt x="145" y="927"/>
                      <a:pt x="228" y="939"/>
                    </a:cubicBezTo>
                    <a:lnTo>
                      <a:pt x="241" y="939"/>
                    </a:lnTo>
                    <a:cubicBezTo>
                      <a:pt x="313" y="939"/>
                      <a:pt x="385" y="866"/>
                      <a:pt x="421" y="794"/>
                    </a:cubicBezTo>
                    <a:cubicBezTo>
                      <a:pt x="481" y="686"/>
                      <a:pt x="530" y="578"/>
                      <a:pt x="530" y="446"/>
                    </a:cubicBezTo>
                    <a:cubicBezTo>
                      <a:pt x="541" y="326"/>
                      <a:pt x="505" y="205"/>
                      <a:pt x="421" y="109"/>
                    </a:cubicBezTo>
                    <a:cubicBezTo>
                      <a:pt x="361" y="48"/>
                      <a:pt x="289" y="0"/>
                      <a:pt x="2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8"/>
              <p:cNvSpPr/>
              <p:nvPr/>
            </p:nvSpPr>
            <p:spPr>
              <a:xfrm>
                <a:off x="7687750" y="2532000"/>
                <a:ext cx="174450" cy="251150"/>
              </a:xfrm>
              <a:custGeom>
                <a:avLst/>
                <a:gdLst/>
                <a:ahLst/>
                <a:cxnLst/>
                <a:rect l="l" t="t" r="r" b="b"/>
                <a:pathLst>
                  <a:path w="6978" h="10046" extrusionOk="0">
                    <a:moveTo>
                      <a:pt x="5450" y="0"/>
                    </a:moveTo>
                    <a:cubicBezTo>
                      <a:pt x="5137" y="0"/>
                      <a:pt x="4800" y="96"/>
                      <a:pt x="4487" y="277"/>
                    </a:cubicBezTo>
                    <a:cubicBezTo>
                      <a:pt x="4043" y="554"/>
                      <a:pt x="3717" y="975"/>
                      <a:pt x="3453" y="1336"/>
                    </a:cubicBezTo>
                    <a:cubicBezTo>
                      <a:pt x="1757" y="3657"/>
                      <a:pt x="566" y="6376"/>
                      <a:pt x="1" y="9191"/>
                    </a:cubicBezTo>
                    <a:lnTo>
                      <a:pt x="698" y="9324"/>
                    </a:lnTo>
                    <a:cubicBezTo>
                      <a:pt x="1252" y="6616"/>
                      <a:pt x="2394" y="3994"/>
                      <a:pt x="4030" y="1757"/>
                    </a:cubicBezTo>
                    <a:cubicBezTo>
                      <a:pt x="4271" y="1432"/>
                      <a:pt x="4524" y="1095"/>
                      <a:pt x="4861" y="890"/>
                    </a:cubicBezTo>
                    <a:cubicBezTo>
                      <a:pt x="5053" y="783"/>
                      <a:pt x="5257" y="722"/>
                      <a:pt x="5450" y="722"/>
                    </a:cubicBezTo>
                    <a:cubicBezTo>
                      <a:pt x="5582" y="722"/>
                      <a:pt x="5690" y="746"/>
                      <a:pt x="5799" y="794"/>
                    </a:cubicBezTo>
                    <a:cubicBezTo>
                      <a:pt x="6112" y="975"/>
                      <a:pt x="6232" y="1408"/>
                      <a:pt x="6220" y="1745"/>
                    </a:cubicBezTo>
                    <a:cubicBezTo>
                      <a:pt x="6184" y="2166"/>
                      <a:pt x="5991" y="2563"/>
                      <a:pt x="5762" y="3008"/>
                    </a:cubicBezTo>
                    <a:cubicBezTo>
                      <a:pt x="4848" y="4788"/>
                      <a:pt x="3501" y="6400"/>
                      <a:pt x="2202" y="7964"/>
                    </a:cubicBezTo>
                    <a:cubicBezTo>
                      <a:pt x="1757" y="8493"/>
                      <a:pt x="1300" y="9046"/>
                      <a:pt x="867" y="9600"/>
                    </a:cubicBezTo>
                    <a:lnTo>
                      <a:pt x="1420" y="10045"/>
                    </a:lnTo>
                    <a:cubicBezTo>
                      <a:pt x="1853" y="9504"/>
                      <a:pt x="2310" y="8950"/>
                      <a:pt x="2755" y="8421"/>
                    </a:cubicBezTo>
                    <a:cubicBezTo>
                      <a:pt x="4078" y="6833"/>
                      <a:pt x="5450" y="5197"/>
                      <a:pt x="6400" y="3344"/>
                    </a:cubicBezTo>
                    <a:cubicBezTo>
                      <a:pt x="6653" y="2839"/>
                      <a:pt x="6893" y="2346"/>
                      <a:pt x="6930" y="1793"/>
                    </a:cubicBezTo>
                    <a:cubicBezTo>
                      <a:pt x="6978" y="1083"/>
                      <a:pt x="6665" y="446"/>
                      <a:pt x="6136" y="169"/>
                    </a:cubicBezTo>
                    <a:cubicBezTo>
                      <a:pt x="5931" y="48"/>
                      <a:pt x="5690" y="0"/>
                      <a:pt x="5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8"/>
              <p:cNvSpPr/>
              <p:nvPr/>
            </p:nvSpPr>
            <p:spPr>
              <a:xfrm>
                <a:off x="7129575" y="2707625"/>
                <a:ext cx="615950" cy="562325"/>
              </a:xfrm>
              <a:custGeom>
                <a:avLst/>
                <a:gdLst/>
                <a:ahLst/>
                <a:cxnLst/>
                <a:rect l="l" t="t" r="r" b="b"/>
                <a:pathLst>
                  <a:path w="24638" h="22493" extrusionOk="0">
                    <a:moveTo>
                      <a:pt x="11646" y="0"/>
                    </a:moveTo>
                    <a:lnTo>
                      <a:pt x="11742" y="8602"/>
                    </a:lnTo>
                    <a:cubicBezTo>
                      <a:pt x="11766" y="10562"/>
                      <a:pt x="10286" y="12235"/>
                      <a:pt x="8337" y="12415"/>
                    </a:cubicBezTo>
                    <a:cubicBezTo>
                      <a:pt x="6232" y="12620"/>
                      <a:pt x="3718" y="13305"/>
                      <a:pt x="2394" y="15374"/>
                    </a:cubicBezTo>
                    <a:cubicBezTo>
                      <a:pt x="1" y="19126"/>
                      <a:pt x="3277" y="22493"/>
                      <a:pt x="8126" y="22493"/>
                    </a:cubicBezTo>
                    <a:cubicBezTo>
                      <a:pt x="8345" y="22493"/>
                      <a:pt x="8568" y="22486"/>
                      <a:pt x="8794" y="22472"/>
                    </a:cubicBezTo>
                    <a:cubicBezTo>
                      <a:pt x="9673" y="22424"/>
                      <a:pt x="10611" y="22364"/>
                      <a:pt x="11573" y="22303"/>
                    </a:cubicBezTo>
                    <a:cubicBezTo>
                      <a:pt x="17311" y="21966"/>
                      <a:pt x="22051" y="17684"/>
                      <a:pt x="22953" y="11994"/>
                    </a:cubicBezTo>
                    <a:lnTo>
                      <a:pt x="24637" y="1360"/>
                    </a:lnTo>
                    <a:lnTo>
                      <a:pt x="116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8"/>
              <p:cNvSpPr/>
              <p:nvPr/>
            </p:nvSpPr>
            <p:spPr>
              <a:xfrm>
                <a:off x="7405350" y="2904900"/>
                <a:ext cx="323025" cy="102150"/>
              </a:xfrm>
              <a:custGeom>
                <a:avLst/>
                <a:gdLst/>
                <a:ahLst/>
                <a:cxnLst/>
                <a:rect l="l" t="t" r="r" b="b"/>
                <a:pathLst>
                  <a:path w="12921" h="4086" extrusionOk="0">
                    <a:moveTo>
                      <a:pt x="1" y="1"/>
                    </a:moveTo>
                    <a:lnTo>
                      <a:pt x="121" y="1709"/>
                    </a:lnTo>
                    <a:cubicBezTo>
                      <a:pt x="3414" y="3278"/>
                      <a:pt x="7070" y="4085"/>
                      <a:pt x="10716" y="4085"/>
                    </a:cubicBezTo>
                    <a:cubicBezTo>
                      <a:pt x="11320" y="4085"/>
                      <a:pt x="11923" y="4063"/>
                      <a:pt x="12524" y="4019"/>
                    </a:cubicBezTo>
                    <a:lnTo>
                      <a:pt x="12920" y="928"/>
                    </a:lnTo>
                    <a:lnTo>
                      <a:pt x="12920" y="928"/>
                    </a:lnTo>
                    <a:cubicBezTo>
                      <a:pt x="11751" y="1124"/>
                      <a:pt x="10521" y="1210"/>
                      <a:pt x="9265" y="1210"/>
                    </a:cubicBezTo>
                    <a:cubicBezTo>
                      <a:pt x="6142" y="1210"/>
                      <a:pt x="2866" y="67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8"/>
              <p:cNvSpPr/>
              <p:nvPr/>
            </p:nvSpPr>
            <p:spPr>
              <a:xfrm>
                <a:off x="7129575" y="3027925"/>
                <a:ext cx="226800" cy="242025"/>
              </a:xfrm>
              <a:custGeom>
                <a:avLst/>
                <a:gdLst/>
                <a:ahLst/>
                <a:cxnLst/>
                <a:rect l="l" t="t" r="r" b="b"/>
                <a:pathLst>
                  <a:path w="9072" h="9681" extrusionOk="0">
                    <a:moveTo>
                      <a:pt x="6148" y="0"/>
                    </a:moveTo>
                    <a:cubicBezTo>
                      <a:pt x="4680" y="421"/>
                      <a:pt x="3273" y="1191"/>
                      <a:pt x="2394" y="2562"/>
                    </a:cubicBezTo>
                    <a:cubicBezTo>
                      <a:pt x="1" y="6314"/>
                      <a:pt x="3277" y="9681"/>
                      <a:pt x="8126" y="9681"/>
                    </a:cubicBezTo>
                    <a:cubicBezTo>
                      <a:pt x="8345" y="9681"/>
                      <a:pt x="8568" y="9674"/>
                      <a:pt x="8794" y="9660"/>
                    </a:cubicBezTo>
                    <a:cubicBezTo>
                      <a:pt x="8855" y="9660"/>
                      <a:pt x="8914" y="9660"/>
                      <a:pt x="8975" y="9648"/>
                    </a:cubicBezTo>
                    <a:cubicBezTo>
                      <a:pt x="9071" y="7831"/>
                      <a:pt x="8855" y="5991"/>
                      <a:pt x="8301" y="4246"/>
                    </a:cubicBezTo>
                    <a:cubicBezTo>
                      <a:pt x="7832" y="2803"/>
                      <a:pt x="7147" y="1431"/>
                      <a:pt x="6280" y="180"/>
                    </a:cubicBezTo>
                    <a:cubicBezTo>
                      <a:pt x="6232" y="132"/>
                      <a:pt x="6196" y="60"/>
                      <a:pt x="6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8"/>
              <p:cNvSpPr/>
              <p:nvPr/>
            </p:nvSpPr>
            <p:spPr>
              <a:xfrm>
                <a:off x="7386500" y="2682950"/>
                <a:ext cx="398125" cy="240750"/>
              </a:xfrm>
              <a:custGeom>
                <a:avLst/>
                <a:gdLst/>
                <a:ahLst/>
                <a:cxnLst/>
                <a:rect l="l" t="t" r="r" b="b"/>
                <a:pathLst>
                  <a:path w="15925" h="9630" extrusionOk="0">
                    <a:moveTo>
                      <a:pt x="1416" y="0"/>
                    </a:moveTo>
                    <a:cubicBezTo>
                      <a:pt x="745" y="0"/>
                      <a:pt x="175" y="544"/>
                      <a:pt x="153" y="1241"/>
                    </a:cubicBezTo>
                    <a:lnTo>
                      <a:pt x="9" y="7328"/>
                    </a:lnTo>
                    <a:cubicBezTo>
                      <a:pt x="0" y="7842"/>
                      <a:pt x="423" y="8212"/>
                      <a:pt x="877" y="8212"/>
                    </a:cubicBezTo>
                    <a:cubicBezTo>
                      <a:pt x="1038" y="8212"/>
                      <a:pt x="1204" y="8165"/>
                      <a:pt x="1356" y="8061"/>
                    </a:cubicBezTo>
                    <a:cubicBezTo>
                      <a:pt x="2066" y="7592"/>
                      <a:pt x="2644" y="6943"/>
                      <a:pt x="3438" y="6389"/>
                    </a:cubicBezTo>
                    <a:cubicBezTo>
                      <a:pt x="3750" y="6173"/>
                      <a:pt x="4123" y="6040"/>
                      <a:pt x="4496" y="6040"/>
                    </a:cubicBezTo>
                    <a:cubicBezTo>
                      <a:pt x="6192" y="6064"/>
                      <a:pt x="6144" y="8350"/>
                      <a:pt x="7455" y="8891"/>
                    </a:cubicBezTo>
                    <a:cubicBezTo>
                      <a:pt x="7632" y="8963"/>
                      <a:pt x="7814" y="8994"/>
                      <a:pt x="7998" y="8994"/>
                    </a:cubicBezTo>
                    <a:cubicBezTo>
                      <a:pt x="8615" y="8994"/>
                      <a:pt x="9254" y="8642"/>
                      <a:pt x="9801" y="8290"/>
                    </a:cubicBezTo>
                    <a:cubicBezTo>
                      <a:pt x="10345" y="7942"/>
                      <a:pt x="10984" y="7581"/>
                      <a:pt x="11610" y="7581"/>
                    </a:cubicBezTo>
                    <a:cubicBezTo>
                      <a:pt x="11787" y="7581"/>
                      <a:pt x="11962" y="7610"/>
                      <a:pt x="12134" y="7676"/>
                    </a:cubicBezTo>
                    <a:cubicBezTo>
                      <a:pt x="13001" y="8001"/>
                      <a:pt x="13326" y="9119"/>
                      <a:pt x="14131" y="9589"/>
                    </a:cubicBezTo>
                    <a:cubicBezTo>
                      <a:pt x="14180" y="9617"/>
                      <a:pt x="14234" y="9629"/>
                      <a:pt x="14286" y="9629"/>
                    </a:cubicBezTo>
                    <a:cubicBezTo>
                      <a:pt x="14440" y="9629"/>
                      <a:pt x="14589" y="9521"/>
                      <a:pt x="14625" y="9360"/>
                    </a:cubicBezTo>
                    <a:lnTo>
                      <a:pt x="15791" y="3358"/>
                    </a:lnTo>
                    <a:cubicBezTo>
                      <a:pt x="15924" y="2636"/>
                      <a:pt x="15443" y="1950"/>
                      <a:pt x="14721" y="1854"/>
                    </a:cubicBezTo>
                    <a:lnTo>
                      <a:pt x="1597" y="14"/>
                    </a:lnTo>
                    <a:cubicBezTo>
                      <a:pt x="1536" y="5"/>
                      <a:pt x="1475" y="0"/>
                      <a:pt x="1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8"/>
              <p:cNvSpPr/>
              <p:nvPr/>
            </p:nvSpPr>
            <p:spPr>
              <a:xfrm>
                <a:off x="7413775" y="2715750"/>
                <a:ext cx="64975" cy="99275"/>
              </a:xfrm>
              <a:custGeom>
                <a:avLst/>
                <a:gdLst/>
                <a:ahLst/>
                <a:cxnLst/>
                <a:rect l="l" t="t" r="r" b="b"/>
                <a:pathLst>
                  <a:path w="2599" h="3971" extrusionOk="0">
                    <a:moveTo>
                      <a:pt x="1372" y="1"/>
                    </a:moveTo>
                    <a:lnTo>
                      <a:pt x="482" y="1492"/>
                    </a:lnTo>
                    <a:lnTo>
                      <a:pt x="818" y="1504"/>
                    </a:lnTo>
                    <a:lnTo>
                      <a:pt x="193" y="2370"/>
                    </a:lnTo>
                    <a:lnTo>
                      <a:pt x="482" y="2383"/>
                    </a:lnTo>
                    <a:lnTo>
                      <a:pt x="0" y="3273"/>
                    </a:lnTo>
                    <a:lnTo>
                      <a:pt x="1096" y="3308"/>
                    </a:lnTo>
                    <a:lnTo>
                      <a:pt x="1144" y="3958"/>
                    </a:lnTo>
                    <a:lnTo>
                      <a:pt x="1420" y="3971"/>
                    </a:lnTo>
                    <a:lnTo>
                      <a:pt x="1505" y="3332"/>
                    </a:lnTo>
                    <a:lnTo>
                      <a:pt x="2599" y="3369"/>
                    </a:lnTo>
                    <a:lnTo>
                      <a:pt x="2082" y="2394"/>
                    </a:lnTo>
                    <a:lnTo>
                      <a:pt x="2430" y="2407"/>
                    </a:lnTo>
                    <a:lnTo>
                      <a:pt x="1865" y="1516"/>
                    </a:lnTo>
                    <a:lnTo>
                      <a:pt x="2190" y="1528"/>
                    </a:lnTo>
                    <a:lnTo>
                      <a:pt x="13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8"/>
              <p:cNvSpPr/>
              <p:nvPr/>
            </p:nvSpPr>
            <p:spPr>
              <a:xfrm>
                <a:off x="7550625" y="2740100"/>
                <a:ext cx="64075" cy="96575"/>
              </a:xfrm>
              <a:custGeom>
                <a:avLst/>
                <a:gdLst/>
                <a:ahLst/>
                <a:cxnLst/>
                <a:rect l="l" t="t" r="r" b="b"/>
                <a:pathLst>
                  <a:path w="2563" h="3863" extrusionOk="0">
                    <a:moveTo>
                      <a:pt x="2093" y="1"/>
                    </a:moveTo>
                    <a:lnTo>
                      <a:pt x="878" y="1240"/>
                    </a:lnTo>
                    <a:lnTo>
                      <a:pt x="1203" y="1324"/>
                    </a:lnTo>
                    <a:lnTo>
                      <a:pt x="397" y="2022"/>
                    </a:lnTo>
                    <a:lnTo>
                      <a:pt x="674" y="2094"/>
                    </a:lnTo>
                    <a:lnTo>
                      <a:pt x="0" y="2852"/>
                    </a:lnTo>
                    <a:lnTo>
                      <a:pt x="1059" y="3152"/>
                    </a:lnTo>
                    <a:lnTo>
                      <a:pt x="950" y="3778"/>
                    </a:lnTo>
                    <a:lnTo>
                      <a:pt x="1215" y="3863"/>
                    </a:lnTo>
                    <a:lnTo>
                      <a:pt x="1444" y="3261"/>
                    </a:lnTo>
                    <a:lnTo>
                      <a:pt x="2502" y="3550"/>
                    </a:lnTo>
                    <a:lnTo>
                      <a:pt x="2238" y="2479"/>
                    </a:lnTo>
                    <a:lnTo>
                      <a:pt x="2562" y="2575"/>
                    </a:lnTo>
                    <a:lnTo>
                      <a:pt x="2214" y="1589"/>
                    </a:lnTo>
                    <a:lnTo>
                      <a:pt x="2527" y="1673"/>
                    </a:lnTo>
                    <a:lnTo>
                      <a:pt x="20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8"/>
              <p:cNvSpPr/>
              <p:nvPr/>
            </p:nvSpPr>
            <p:spPr>
              <a:xfrm>
                <a:off x="7685650" y="2746125"/>
                <a:ext cx="64675" cy="98650"/>
              </a:xfrm>
              <a:custGeom>
                <a:avLst/>
                <a:gdLst/>
                <a:ahLst/>
                <a:cxnLst/>
                <a:rect l="l" t="t" r="r" b="b"/>
                <a:pathLst>
                  <a:path w="2587" h="3946" extrusionOk="0">
                    <a:moveTo>
                      <a:pt x="1612" y="0"/>
                    </a:moveTo>
                    <a:lnTo>
                      <a:pt x="614" y="1420"/>
                    </a:lnTo>
                    <a:lnTo>
                      <a:pt x="951" y="1456"/>
                    </a:lnTo>
                    <a:lnTo>
                      <a:pt x="253" y="2274"/>
                    </a:lnTo>
                    <a:lnTo>
                      <a:pt x="542" y="2298"/>
                    </a:lnTo>
                    <a:lnTo>
                      <a:pt x="0" y="3165"/>
                    </a:lnTo>
                    <a:lnTo>
                      <a:pt x="1095" y="3272"/>
                    </a:lnTo>
                    <a:lnTo>
                      <a:pt x="1083" y="3922"/>
                    </a:lnTo>
                    <a:lnTo>
                      <a:pt x="1371" y="3946"/>
                    </a:lnTo>
                    <a:lnTo>
                      <a:pt x="1492" y="3320"/>
                    </a:lnTo>
                    <a:lnTo>
                      <a:pt x="2587" y="3441"/>
                    </a:lnTo>
                    <a:lnTo>
                      <a:pt x="2587" y="3441"/>
                    </a:lnTo>
                    <a:lnTo>
                      <a:pt x="2154" y="2430"/>
                    </a:lnTo>
                    <a:lnTo>
                      <a:pt x="2491" y="2467"/>
                    </a:lnTo>
                    <a:lnTo>
                      <a:pt x="1985" y="1540"/>
                    </a:lnTo>
                    <a:lnTo>
                      <a:pt x="2310" y="1577"/>
                    </a:lnTo>
                    <a:lnTo>
                      <a:pt x="16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8"/>
              <p:cNvSpPr/>
              <p:nvPr/>
            </p:nvSpPr>
            <p:spPr>
              <a:xfrm>
                <a:off x="7504300" y="2758525"/>
                <a:ext cx="28900" cy="25450"/>
              </a:xfrm>
              <a:custGeom>
                <a:avLst/>
                <a:gdLst/>
                <a:ahLst/>
                <a:cxnLst/>
                <a:rect l="l" t="t" r="r" b="b"/>
                <a:pathLst>
                  <a:path w="1156" h="1018" extrusionOk="0">
                    <a:moveTo>
                      <a:pt x="584" y="1"/>
                    </a:moveTo>
                    <a:cubicBezTo>
                      <a:pt x="378" y="1"/>
                      <a:pt x="183" y="119"/>
                      <a:pt x="109" y="322"/>
                    </a:cubicBezTo>
                    <a:cubicBezTo>
                      <a:pt x="1" y="587"/>
                      <a:pt x="133" y="876"/>
                      <a:pt x="386" y="984"/>
                    </a:cubicBezTo>
                    <a:cubicBezTo>
                      <a:pt x="447" y="1007"/>
                      <a:pt x="510" y="1017"/>
                      <a:pt x="572" y="1017"/>
                    </a:cubicBezTo>
                    <a:cubicBezTo>
                      <a:pt x="778" y="1017"/>
                      <a:pt x="973" y="899"/>
                      <a:pt x="1047" y="696"/>
                    </a:cubicBezTo>
                    <a:cubicBezTo>
                      <a:pt x="1156" y="443"/>
                      <a:pt x="1023" y="142"/>
                      <a:pt x="771" y="34"/>
                    </a:cubicBezTo>
                    <a:cubicBezTo>
                      <a:pt x="709" y="11"/>
                      <a:pt x="646" y="1"/>
                      <a:pt x="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8"/>
              <p:cNvSpPr/>
              <p:nvPr/>
            </p:nvSpPr>
            <p:spPr>
              <a:xfrm>
                <a:off x="7637225" y="2777475"/>
                <a:ext cx="28900" cy="25425"/>
              </a:xfrm>
              <a:custGeom>
                <a:avLst/>
                <a:gdLst/>
                <a:ahLst/>
                <a:cxnLst/>
                <a:rect l="l" t="t" r="r" b="b"/>
                <a:pathLst>
                  <a:path w="1156" h="1017" extrusionOk="0">
                    <a:moveTo>
                      <a:pt x="586" y="1"/>
                    </a:moveTo>
                    <a:cubicBezTo>
                      <a:pt x="382" y="1"/>
                      <a:pt x="192" y="119"/>
                      <a:pt x="109" y="323"/>
                    </a:cubicBezTo>
                    <a:cubicBezTo>
                      <a:pt x="1" y="587"/>
                      <a:pt x="133" y="876"/>
                      <a:pt x="397" y="984"/>
                    </a:cubicBezTo>
                    <a:cubicBezTo>
                      <a:pt x="456" y="1006"/>
                      <a:pt x="517" y="1017"/>
                      <a:pt x="577" y="1017"/>
                    </a:cubicBezTo>
                    <a:cubicBezTo>
                      <a:pt x="778" y="1017"/>
                      <a:pt x="973" y="899"/>
                      <a:pt x="1047" y="695"/>
                    </a:cubicBezTo>
                    <a:cubicBezTo>
                      <a:pt x="1156" y="443"/>
                      <a:pt x="1023" y="142"/>
                      <a:pt x="771" y="34"/>
                    </a:cubicBezTo>
                    <a:cubicBezTo>
                      <a:pt x="710" y="12"/>
                      <a:pt x="647"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8"/>
              <p:cNvSpPr/>
              <p:nvPr/>
            </p:nvSpPr>
            <p:spPr>
              <a:xfrm>
                <a:off x="7444150" y="2937100"/>
                <a:ext cx="2125" cy="1825"/>
              </a:xfrm>
              <a:custGeom>
                <a:avLst/>
                <a:gdLst/>
                <a:ahLst/>
                <a:cxnLst/>
                <a:rect l="l" t="t" r="r" b="b"/>
                <a:pathLst>
                  <a:path w="85" h="73" extrusionOk="0">
                    <a:moveTo>
                      <a:pt x="49" y="1"/>
                    </a:moveTo>
                    <a:cubicBezTo>
                      <a:pt x="1" y="1"/>
                      <a:pt x="1" y="73"/>
                      <a:pt x="49" y="73"/>
                    </a:cubicBezTo>
                    <a:cubicBezTo>
                      <a:pt x="85" y="73"/>
                      <a:pt x="85" y="1"/>
                      <a:pt x="49"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8"/>
              <p:cNvSpPr/>
              <p:nvPr/>
            </p:nvSpPr>
            <p:spPr>
              <a:xfrm>
                <a:off x="7489550" y="2949725"/>
                <a:ext cx="2150" cy="1825"/>
              </a:xfrm>
              <a:custGeom>
                <a:avLst/>
                <a:gdLst/>
                <a:ahLst/>
                <a:cxnLst/>
                <a:rect l="l" t="t" r="r" b="b"/>
                <a:pathLst>
                  <a:path w="86" h="73" extrusionOk="0">
                    <a:moveTo>
                      <a:pt x="49" y="1"/>
                    </a:moveTo>
                    <a:cubicBezTo>
                      <a:pt x="1" y="1"/>
                      <a:pt x="1" y="73"/>
                      <a:pt x="49" y="73"/>
                    </a:cubicBezTo>
                    <a:cubicBezTo>
                      <a:pt x="86" y="73"/>
                      <a:pt x="86" y="1"/>
                      <a:pt x="49"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8"/>
              <p:cNvSpPr/>
              <p:nvPr/>
            </p:nvSpPr>
            <p:spPr>
              <a:xfrm>
                <a:off x="7538875" y="2960550"/>
                <a:ext cx="2150" cy="1825"/>
              </a:xfrm>
              <a:custGeom>
                <a:avLst/>
                <a:gdLst/>
                <a:ahLst/>
                <a:cxnLst/>
                <a:rect l="l" t="t" r="r" b="b"/>
                <a:pathLst>
                  <a:path w="86" h="73" extrusionOk="0">
                    <a:moveTo>
                      <a:pt x="49" y="1"/>
                    </a:moveTo>
                    <a:cubicBezTo>
                      <a:pt x="1" y="1"/>
                      <a:pt x="1" y="73"/>
                      <a:pt x="49" y="73"/>
                    </a:cubicBezTo>
                    <a:cubicBezTo>
                      <a:pt x="85" y="73"/>
                      <a:pt x="85" y="1"/>
                      <a:pt x="49"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8"/>
              <p:cNvSpPr/>
              <p:nvPr/>
            </p:nvSpPr>
            <p:spPr>
              <a:xfrm>
                <a:off x="7590325" y="2968075"/>
                <a:ext cx="2100" cy="1825"/>
              </a:xfrm>
              <a:custGeom>
                <a:avLst/>
                <a:gdLst/>
                <a:ahLst/>
                <a:cxnLst/>
                <a:rect l="l" t="t" r="r" b="b"/>
                <a:pathLst>
                  <a:path w="84" h="73" extrusionOk="0">
                    <a:moveTo>
                      <a:pt x="36" y="0"/>
                    </a:moveTo>
                    <a:cubicBezTo>
                      <a:pt x="0" y="0"/>
                      <a:pt x="0" y="72"/>
                      <a:pt x="36" y="72"/>
                    </a:cubicBezTo>
                    <a:cubicBezTo>
                      <a:pt x="84" y="72"/>
                      <a:pt x="84" y="0"/>
                      <a:pt x="36" y="0"/>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8"/>
              <p:cNvSpPr/>
              <p:nvPr/>
            </p:nvSpPr>
            <p:spPr>
              <a:xfrm>
                <a:off x="7639925" y="2971075"/>
                <a:ext cx="2150" cy="1825"/>
              </a:xfrm>
              <a:custGeom>
                <a:avLst/>
                <a:gdLst/>
                <a:ahLst/>
                <a:cxnLst/>
                <a:rect l="l" t="t" r="r" b="b"/>
                <a:pathLst>
                  <a:path w="86" h="73" extrusionOk="0">
                    <a:moveTo>
                      <a:pt x="49" y="0"/>
                    </a:moveTo>
                    <a:cubicBezTo>
                      <a:pt x="1" y="0"/>
                      <a:pt x="1" y="73"/>
                      <a:pt x="49" y="73"/>
                    </a:cubicBezTo>
                    <a:cubicBezTo>
                      <a:pt x="85" y="73"/>
                      <a:pt x="85" y="0"/>
                      <a:pt x="49" y="0"/>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8"/>
              <p:cNvSpPr/>
              <p:nvPr/>
            </p:nvSpPr>
            <p:spPr>
              <a:xfrm>
                <a:off x="7687150" y="2973475"/>
                <a:ext cx="2125" cy="1825"/>
              </a:xfrm>
              <a:custGeom>
                <a:avLst/>
                <a:gdLst/>
                <a:ahLst/>
                <a:cxnLst/>
                <a:rect l="l" t="t" r="r" b="b"/>
                <a:pathLst>
                  <a:path w="85" h="73" extrusionOk="0">
                    <a:moveTo>
                      <a:pt x="36" y="1"/>
                    </a:moveTo>
                    <a:cubicBezTo>
                      <a:pt x="1" y="1"/>
                      <a:pt x="1" y="73"/>
                      <a:pt x="36" y="73"/>
                    </a:cubicBezTo>
                    <a:cubicBezTo>
                      <a:pt x="84" y="73"/>
                      <a:pt x="84" y="1"/>
                      <a:pt x="36"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8"/>
              <p:cNvSpPr/>
              <p:nvPr/>
            </p:nvSpPr>
            <p:spPr>
              <a:xfrm>
                <a:off x="7371975" y="3027925"/>
                <a:ext cx="142275" cy="136250"/>
              </a:xfrm>
              <a:custGeom>
                <a:avLst/>
                <a:gdLst/>
                <a:ahLst/>
                <a:cxnLst/>
                <a:rect l="l" t="t" r="r" b="b"/>
                <a:pathLst>
                  <a:path w="5691" h="5450" extrusionOk="0">
                    <a:moveTo>
                      <a:pt x="2912" y="0"/>
                    </a:moveTo>
                    <a:lnTo>
                      <a:pt x="1974" y="1744"/>
                    </a:lnTo>
                    <a:lnTo>
                      <a:pt x="1" y="1973"/>
                    </a:lnTo>
                    <a:lnTo>
                      <a:pt x="1384" y="3404"/>
                    </a:lnTo>
                    <a:lnTo>
                      <a:pt x="999" y="5353"/>
                    </a:lnTo>
                    <a:lnTo>
                      <a:pt x="2779" y="4475"/>
                    </a:lnTo>
                    <a:lnTo>
                      <a:pt x="4511" y="5449"/>
                    </a:lnTo>
                    <a:lnTo>
                      <a:pt x="4235" y="3489"/>
                    </a:lnTo>
                    <a:lnTo>
                      <a:pt x="5690" y="2142"/>
                    </a:lnTo>
                    <a:lnTo>
                      <a:pt x="3730" y="1805"/>
                    </a:lnTo>
                    <a:lnTo>
                      <a:pt x="29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8"/>
              <p:cNvSpPr/>
              <p:nvPr/>
            </p:nvSpPr>
            <p:spPr>
              <a:xfrm>
                <a:off x="7532275" y="3011675"/>
                <a:ext cx="170225" cy="224675"/>
              </a:xfrm>
              <a:custGeom>
                <a:avLst/>
                <a:gdLst/>
                <a:ahLst/>
                <a:cxnLst/>
                <a:rect l="l" t="t" r="r" b="b"/>
                <a:pathLst>
                  <a:path w="6809" h="8987" extrusionOk="0">
                    <a:moveTo>
                      <a:pt x="6809" y="1"/>
                    </a:moveTo>
                    <a:cubicBezTo>
                      <a:pt x="4921" y="554"/>
                      <a:pt x="2983" y="2057"/>
                      <a:pt x="2033" y="3225"/>
                    </a:cubicBezTo>
                    <a:cubicBezTo>
                      <a:pt x="722" y="4837"/>
                      <a:pt x="13" y="6906"/>
                      <a:pt x="0" y="8986"/>
                    </a:cubicBezTo>
                    <a:cubicBezTo>
                      <a:pt x="3513" y="7315"/>
                      <a:pt x="6124" y="4006"/>
                      <a:pt x="68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6" name="Google Shape;506;p38"/>
          <p:cNvGrpSpPr/>
          <p:nvPr/>
        </p:nvGrpSpPr>
        <p:grpSpPr>
          <a:xfrm>
            <a:off x="-1310" y="4603172"/>
            <a:ext cx="732966" cy="451171"/>
            <a:chOff x="6183313" y="3610575"/>
            <a:chExt cx="819323" cy="504327"/>
          </a:xfrm>
        </p:grpSpPr>
        <p:sp>
          <p:nvSpPr>
            <p:cNvPr id="507" name="Google Shape;507;p38"/>
            <p:cNvSpPr/>
            <p:nvPr/>
          </p:nvSpPr>
          <p:spPr>
            <a:xfrm>
              <a:off x="6183325" y="3610670"/>
              <a:ext cx="819310" cy="504221"/>
            </a:xfrm>
            <a:custGeom>
              <a:avLst/>
              <a:gdLst/>
              <a:ahLst/>
              <a:cxnLst/>
              <a:rect l="l" t="t" r="r" b="b"/>
              <a:pathLst>
                <a:path w="22929" h="14111" extrusionOk="0">
                  <a:moveTo>
                    <a:pt x="13114" y="0"/>
                  </a:moveTo>
                  <a:cubicBezTo>
                    <a:pt x="9407" y="0"/>
                    <a:pt x="4633" y="4141"/>
                    <a:pt x="2514" y="6291"/>
                  </a:cubicBezTo>
                  <a:cubicBezTo>
                    <a:pt x="2286" y="6182"/>
                    <a:pt x="2021" y="6110"/>
                    <a:pt x="1744" y="6110"/>
                  </a:cubicBezTo>
                  <a:cubicBezTo>
                    <a:pt x="782" y="6110"/>
                    <a:pt x="0" y="6880"/>
                    <a:pt x="0" y="7831"/>
                  </a:cubicBezTo>
                  <a:cubicBezTo>
                    <a:pt x="0" y="8793"/>
                    <a:pt x="782" y="9563"/>
                    <a:pt x="1744" y="9563"/>
                  </a:cubicBezTo>
                  <a:cubicBezTo>
                    <a:pt x="2695" y="9563"/>
                    <a:pt x="3476" y="8805"/>
                    <a:pt x="3489" y="7855"/>
                  </a:cubicBezTo>
                  <a:cubicBezTo>
                    <a:pt x="4848" y="7999"/>
                    <a:pt x="6556" y="8227"/>
                    <a:pt x="7542" y="8853"/>
                  </a:cubicBezTo>
                  <a:cubicBezTo>
                    <a:pt x="8012" y="9154"/>
                    <a:pt x="7542" y="9791"/>
                    <a:pt x="7687" y="10261"/>
                  </a:cubicBezTo>
                  <a:cubicBezTo>
                    <a:pt x="7422" y="10465"/>
                    <a:pt x="7254" y="10777"/>
                    <a:pt x="7254" y="11138"/>
                  </a:cubicBezTo>
                  <a:lnTo>
                    <a:pt x="7254" y="13003"/>
                  </a:lnTo>
                  <a:cubicBezTo>
                    <a:pt x="7254" y="13616"/>
                    <a:pt x="7747" y="14110"/>
                    <a:pt x="8360" y="14110"/>
                  </a:cubicBezTo>
                  <a:lnTo>
                    <a:pt x="21822" y="14110"/>
                  </a:lnTo>
                  <a:cubicBezTo>
                    <a:pt x="22435" y="14110"/>
                    <a:pt x="22929" y="13616"/>
                    <a:pt x="22929" y="13003"/>
                  </a:cubicBezTo>
                  <a:lnTo>
                    <a:pt x="22929" y="11138"/>
                  </a:lnTo>
                  <a:cubicBezTo>
                    <a:pt x="22929" y="10525"/>
                    <a:pt x="22435" y="10032"/>
                    <a:pt x="21822" y="10032"/>
                  </a:cubicBezTo>
                  <a:lnTo>
                    <a:pt x="21702" y="10032"/>
                  </a:lnTo>
                  <a:cubicBezTo>
                    <a:pt x="21015" y="7987"/>
                    <a:pt x="18863" y="2489"/>
                    <a:pt x="15001" y="444"/>
                  </a:cubicBezTo>
                  <a:cubicBezTo>
                    <a:pt x="14421" y="136"/>
                    <a:pt x="13785" y="0"/>
                    <a:pt x="13114" y="0"/>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 name="Google Shape;508;p38"/>
            <p:cNvGrpSpPr/>
            <p:nvPr/>
          </p:nvGrpSpPr>
          <p:grpSpPr>
            <a:xfrm>
              <a:off x="6183313" y="3610575"/>
              <a:ext cx="819319" cy="504327"/>
              <a:chOff x="7086225" y="3610575"/>
              <a:chExt cx="819319" cy="504327"/>
            </a:xfrm>
          </p:grpSpPr>
          <p:sp>
            <p:nvSpPr>
              <p:cNvPr id="509" name="Google Shape;509;p38"/>
              <p:cNvSpPr/>
              <p:nvPr/>
            </p:nvSpPr>
            <p:spPr>
              <a:xfrm>
                <a:off x="7133080" y="3610575"/>
                <a:ext cx="737213" cy="410015"/>
              </a:xfrm>
              <a:custGeom>
                <a:avLst/>
                <a:gdLst/>
                <a:ahLst/>
                <a:cxnLst/>
                <a:rect l="l" t="t" r="r" b="b"/>
                <a:pathLst>
                  <a:path w="20643" h="11481" extrusionOk="0">
                    <a:moveTo>
                      <a:pt x="11817" y="0"/>
                    </a:moveTo>
                    <a:cubicBezTo>
                      <a:pt x="6953" y="0"/>
                      <a:pt x="247" y="7139"/>
                      <a:pt x="120" y="7541"/>
                    </a:cubicBezTo>
                    <a:cubicBezTo>
                      <a:pt x="0" y="7890"/>
                      <a:pt x="4379" y="7685"/>
                      <a:pt x="6243" y="8864"/>
                    </a:cubicBezTo>
                    <a:cubicBezTo>
                      <a:pt x="6713" y="9165"/>
                      <a:pt x="6219" y="9826"/>
                      <a:pt x="6387" y="10296"/>
                    </a:cubicBezTo>
                    <a:cubicBezTo>
                      <a:pt x="6709" y="11205"/>
                      <a:pt x="8984" y="11480"/>
                      <a:pt x="11626" y="11480"/>
                    </a:cubicBezTo>
                    <a:cubicBezTo>
                      <a:pt x="15699" y="11480"/>
                      <a:pt x="20643" y="10825"/>
                      <a:pt x="20643" y="10825"/>
                    </a:cubicBezTo>
                    <a:cubicBezTo>
                      <a:pt x="20643" y="10825"/>
                      <a:pt x="18477" y="2982"/>
                      <a:pt x="13701" y="443"/>
                    </a:cubicBezTo>
                    <a:cubicBezTo>
                      <a:pt x="13123" y="136"/>
                      <a:pt x="12488" y="0"/>
                      <a:pt x="11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8"/>
              <p:cNvSpPr/>
              <p:nvPr/>
            </p:nvSpPr>
            <p:spPr>
              <a:xfrm>
                <a:off x="7345286" y="3968802"/>
                <a:ext cx="560258" cy="146100"/>
              </a:xfrm>
              <a:custGeom>
                <a:avLst/>
                <a:gdLst/>
                <a:ahLst/>
                <a:cxnLst/>
                <a:rect l="l" t="t" r="r" b="b"/>
                <a:pathLst>
                  <a:path w="15688" h="4091" extrusionOk="0">
                    <a:moveTo>
                      <a:pt x="1119" y="0"/>
                    </a:moveTo>
                    <a:cubicBezTo>
                      <a:pt x="506" y="0"/>
                      <a:pt x="1" y="505"/>
                      <a:pt x="1" y="1118"/>
                    </a:cubicBezTo>
                    <a:lnTo>
                      <a:pt x="1" y="2983"/>
                    </a:lnTo>
                    <a:cubicBezTo>
                      <a:pt x="1" y="3597"/>
                      <a:pt x="506" y="4090"/>
                      <a:pt x="1119" y="4090"/>
                    </a:cubicBezTo>
                    <a:lnTo>
                      <a:pt x="14568" y="4090"/>
                    </a:lnTo>
                    <a:cubicBezTo>
                      <a:pt x="15182" y="4090"/>
                      <a:pt x="15687" y="3597"/>
                      <a:pt x="15687" y="2983"/>
                    </a:cubicBezTo>
                    <a:lnTo>
                      <a:pt x="15687" y="1118"/>
                    </a:lnTo>
                    <a:cubicBezTo>
                      <a:pt x="15687" y="505"/>
                      <a:pt x="15182" y="0"/>
                      <a:pt x="14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8"/>
              <p:cNvSpPr/>
              <p:nvPr/>
            </p:nvSpPr>
            <p:spPr>
              <a:xfrm>
                <a:off x="7086225" y="3829168"/>
                <a:ext cx="125065" cy="122887"/>
              </a:xfrm>
              <a:custGeom>
                <a:avLst/>
                <a:gdLst/>
                <a:ahLst/>
                <a:cxnLst/>
                <a:rect l="l" t="t" r="r" b="b"/>
                <a:pathLst>
                  <a:path w="3502" h="3441" extrusionOk="0">
                    <a:moveTo>
                      <a:pt x="1745" y="0"/>
                    </a:moveTo>
                    <a:cubicBezTo>
                      <a:pt x="783" y="0"/>
                      <a:pt x="0" y="770"/>
                      <a:pt x="0" y="1721"/>
                    </a:cubicBezTo>
                    <a:cubicBezTo>
                      <a:pt x="0" y="2671"/>
                      <a:pt x="783" y="3441"/>
                      <a:pt x="1745" y="3441"/>
                    </a:cubicBezTo>
                    <a:cubicBezTo>
                      <a:pt x="2719" y="3441"/>
                      <a:pt x="3501" y="2671"/>
                      <a:pt x="3501" y="1721"/>
                    </a:cubicBezTo>
                    <a:cubicBezTo>
                      <a:pt x="3501" y="770"/>
                      <a:pt x="2719" y="0"/>
                      <a:pt x="1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2" name="Google Shape;512;p38"/>
          <p:cNvGrpSpPr/>
          <p:nvPr/>
        </p:nvGrpSpPr>
        <p:grpSpPr>
          <a:xfrm>
            <a:off x="8670171" y="4603172"/>
            <a:ext cx="587382" cy="561348"/>
            <a:chOff x="5868550" y="3682388"/>
            <a:chExt cx="587382" cy="561348"/>
          </a:xfrm>
        </p:grpSpPr>
        <p:sp>
          <p:nvSpPr>
            <p:cNvPr id="513" name="Google Shape;513;p38"/>
            <p:cNvSpPr/>
            <p:nvPr/>
          </p:nvSpPr>
          <p:spPr>
            <a:xfrm>
              <a:off x="5868550" y="3682388"/>
              <a:ext cx="587382" cy="561348"/>
            </a:xfrm>
            <a:custGeom>
              <a:avLst/>
              <a:gdLst/>
              <a:ahLst/>
              <a:cxnLst/>
              <a:rect l="l" t="t" r="r" b="b"/>
              <a:pathLst>
                <a:path w="7062" h="6749" extrusionOk="0">
                  <a:moveTo>
                    <a:pt x="3501" y="0"/>
                  </a:moveTo>
                  <a:lnTo>
                    <a:pt x="2431" y="2225"/>
                  </a:lnTo>
                  <a:lnTo>
                    <a:pt x="1" y="2598"/>
                  </a:lnTo>
                  <a:lnTo>
                    <a:pt x="1781" y="4307"/>
                  </a:lnTo>
                  <a:lnTo>
                    <a:pt x="1384" y="6748"/>
                  </a:lnTo>
                  <a:lnTo>
                    <a:pt x="3562" y="5569"/>
                  </a:lnTo>
                  <a:lnTo>
                    <a:pt x="5751" y="6700"/>
                  </a:lnTo>
                  <a:lnTo>
                    <a:pt x="5318" y="4270"/>
                  </a:lnTo>
                  <a:lnTo>
                    <a:pt x="7062" y="2538"/>
                  </a:lnTo>
                  <a:lnTo>
                    <a:pt x="4620" y="2201"/>
                  </a:lnTo>
                  <a:lnTo>
                    <a:pt x="3501" y="0"/>
                  </a:ln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8"/>
            <p:cNvSpPr/>
            <p:nvPr/>
          </p:nvSpPr>
          <p:spPr>
            <a:xfrm>
              <a:off x="5868550" y="3682388"/>
              <a:ext cx="587382" cy="561348"/>
            </a:xfrm>
            <a:custGeom>
              <a:avLst/>
              <a:gdLst/>
              <a:ahLst/>
              <a:cxnLst/>
              <a:rect l="l" t="t" r="r" b="b"/>
              <a:pathLst>
                <a:path w="7062" h="6749" extrusionOk="0">
                  <a:moveTo>
                    <a:pt x="3501" y="0"/>
                  </a:moveTo>
                  <a:lnTo>
                    <a:pt x="2431" y="2225"/>
                  </a:lnTo>
                  <a:lnTo>
                    <a:pt x="1" y="2598"/>
                  </a:lnTo>
                  <a:lnTo>
                    <a:pt x="1781" y="4307"/>
                  </a:lnTo>
                  <a:lnTo>
                    <a:pt x="1384" y="6748"/>
                  </a:lnTo>
                  <a:lnTo>
                    <a:pt x="3562" y="5569"/>
                  </a:lnTo>
                  <a:lnTo>
                    <a:pt x="5751" y="6700"/>
                  </a:lnTo>
                  <a:lnTo>
                    <a:pt x="5318" y="4270"/>
                  </a:lnTo>
                  <a:lnTo>
                    <a:pt x="7062" y="2538"/>
                  </a:lnTo>
                  <a:lnTo>
                    <a:pt x="4620" y="2201"/>
                  </a:lnTo>
                  <a:lnTo>
                    <a:pt x="3501" y="0"/>
                  </a:lnTo>
                  <a:close/>
                </a:path>
              </a:pathLst>
            </a:custGeom>
            <a:solidFill>
              <a:srgbClr val="F8A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15" name="Google Shape;515;p38"/>
          <p:cNvGrpSpPr/>
          <p:nvPr/>
        </p:nvGrpSpPr>
        <p:grpSpPr>
          <a:xfrm>
            <a:off x="446604" y="423735"/>
            <a:ext cx="670571" cy="659481"/>
            <a:chOff x="5327447" y="1715450"/>
            <a:chExt cx="2308335" cy="2270158"/>
          </a:xfrm>
        </p:grpSpPr>
        <p:sp>
          <p:nvSpPr>
            <p:cNvPr id="516" name="Google Shape;516;p38"/>
            <p:cNvSpPr/>
            <p:nvPr/>
          </p:nvSpPr>
          <p:spPr>
            <a:xfrm>
              <a:off x="5331501" y="1715450"/>
              <a:ext cx="2304281" cy="2270158"/>
            </a:xfrm>
            <a:custGeom>
              <a:avLst/>
              <a:gdLst/>
              <a:ahLst/>
              <a:cxnLst/>
              <a:rect l="l" t="t" r="r" b="b"/>
              <a:pathLst>
                <a:path w="33884" h="33381" extrusionOk="0">
                  <a:moveTo>
                    <a:pt x="18953" y="1"/>
                  </a:moveTo>
                  <a:cubicBezTo>
                    <a:pt x="18953" y="1"/>
                    <a:pt x="18811" y="301"/>
                    <a:pt x="18650" y="784"/>
                  </a:cubicBezTo>
                  <a:cubicBezTo>
                    <a:pt x="18008" y="701"/>
                    <a:pt x="17433" y="669"/>
                    <a:pt x="16932" y="669"/>
                  </a:cubicBezTo>
                  <a:cubicBezTo>
                    <a:pt x="16100" y="669"/>
                    <a:pt x="15467" y="757"/>
                    <a:pt x="15054" y="845"/>
                  </a:cubicBezTo>
                  <a:cubicBezTo>
                    <a:pt x="14872" y="362"/>
                    <a:pt x="14732" y="41"/>
                    <a:pt x="14732" y="41"/>
                  </a:cubicBezTo>
                  <a:cubicBezTo>
                    <a:pt x="14732" y="41"/>
                    <a:pt x="7538" y="1869"/>
                    <a:pt x="3518" y="4784"/>
                  </a:cubicBezTo>
                  <a:lnTo>
                    <a:pt x="3518" y="4803"/>
                  </a:lnTo>
                  <a:lnTo>
                    <a:pt x="1" y="13425"/>
                  </a:lnTo>
                  <a:lnTo>
                    <a:pt x="544" y="13927"/>
                  </a:lnTo>
                  <a:cubicBezTo>
                    <a:pt x="263" y="15073"/>
                    <a:pt x="121" y="16258"/>
                    <a:pt x="121" y="17464"/>
                  </a:cubicBezTo>
                  <a:cubicBezTo>
                    <a:pt x="121" y="26247"/>
                    <a:pt x="7678" y="33380"/>
                    <a:pt x="17002" y="33380"/>
                  </a:cubicBezTo>
                  <a:cubicBezTo>
                    <a:pt x="26327" y="33380"/>
                    <a:pt x="33883" y="26247"/>
                    <a:pt x="33883" y="17464"/>
                  </a:cubicBezTo>
                  <a:cubicBezTo>
                    <a:pt x="33883" y="16118"/>
                    <a:pt x="33703" y="14811"/>
                    <a:pt x="33382" y="13565"/>
                  </a:cubicBezTo>
                  <a:lnTo>
                    <a:pt x="33843" y="13104"/>
                  </a:lnTo>
                  <a:lnTo>
                    <a:pt x="30186" y="4763"/>
                  </a:lnTo>
                  <a:lnTo>
                    <a:pt x="30126" y="4864"/>
                  </a:lnTo>
                  <a:cubicBezTo>
                    <a:pt x="30146" y="4784"/>
                    <a:pt x="30166" y="4763"/>
                    <a:pt x="30166" y="4763"/>
                  </a:cubicBezTo>
                  <a:cubicBezTo>
                    <a:pt x="26147" y="1829"/>
                    <a:pt x="18953" y="1"/>
                    <a:pt x="18953" y="1"/>
                  </a:cubicBezTo>
                  <a:close/>
                </a:path>
              </a:pathLst>
            </a:custGeom>
            <a:solidFill>
              <a:srgbClr val="D1D1D1"/>
            </a:solidFill>
            <a:ln w="152400" cap="flat" cmpd="sng">
              <a:solidFill>
                <a:schemeClr val="accent4"/>
              </a:solidFill>
              <a:prstDash val="solid"/>
              <a:round/>
              <a:headEnd type="none" w="sm" len="sm"/>
              <a:tailEnd type="none" w="sm" len="sm"/>
            </a:ln>
            <a:effectLst>
              <a:outerShdw blurRad="71438" dist="4762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7" name="Google Shape;517;p38"/>
            <p:cNvGrpSpPr/>
            <p:nvPr/>
          </p:nvGrpSpPr>
          <p:grpSpPr>
            <a:xfrm>
              <a:off x="5327447" y="1715450"/>
              <a:ext cx="2305653" cy="2270132"/>
              <a:chOff x="5327447" y="1715450"/>
              <a:chExt cx="2305653" cy="2270132"/>
            </a:xfrm>
          </p:grpSpPr>
          <p:sp>
            <p:nvSpPr>
              <p:cNvPr id="518" name="Google Shape;518;p38"/>
              <p:cNvSpPr/>
              <p:nvPr/>
            </p:nvSpPr>
            <p:spPr>
              <a:xfrm>
                <a:off x="5334184" y="1820719"/>
                <a:ext cx="2298917" cy="2164863"/>
              </a:xfrm>
              <a:custGeom>
                <a:avLst/>
                <a:gdLst/>
                <a:ahLst/>
                <a:cxnLst/>
                <a:rect l="l" t="t" r="r" b="b"/>
                <a:pathLst>
                  <a:path w="33784" h="31814" extrusionOk="0">
                    <a:moveTo>
                      <a:pt x="16882" y="0"/>
                    </a:moveTo>
                    <a:cubicBezTo>
                      <a:pt x="7557" y="0"/>
                      <a:pt x="1" y="7135"/>
                      <a:pt x="1" y="15917"/>
                    </a:cubicBezTo>
                    <a:cubicBezTo>
                      <a:pt x="1" y="24700"/>
                      <a:pt x="7557" y="31814"/>
                      <a:pt x="16882" y="31814"/>
                    </a:cubicBezTo>
                    <a:cubicBezTo>
                      <a:pt x="26207" y="31814"/>
                      <a:pt x="33784" y="24700"/>
                      <a:pt x="33784" y="15917"/>
                    </a:cubicBezTo>
                    <a:cubicBezTo>
                      <a:pt x="33784" y="7135"/>
                      <a:pt x="26207" y="0"/>
                      <a:pt x="16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8"/>
              <p:cNvSpPr/>
              <p:nvPr/>
            </p:nvSpPr>
            <p:spPr>
              <a:xfrm>
                <a:off x="6809763" y="2478530"/>
                <a:ext cx="129971" cy="121737"/>
              </a:xfrm>
              <a:custGeom>
                <a:avLst/>
                <a:gdLst/>
                <a:ahLst/>
                <a:cxnLst/>
                <a:rect l="l" t="t" r="r" b="b"/>
                <a:pathLst>
                  <a:path w="1910" h="1789" extrusionOk="0">
                    <a:moveTo>
                      <a:pt x="945" y="0"/>
                    </a:moveTo>
                    <a:cubicBezTo>
                      <a:pt x="422" y="0"/>
                      <a:pt x="1" y="402"/>
                      <a:pt x="1" y="904"/>
                    </a:cubicBezTo>
                    <a:cubicBezTo>
                      <a:pt x="1" y="1386"/>
                      <a:pt x="422" y="1788"/>
                      <a:pt x="945" y="1788"/>
                    </a:cubicBezTo>
                    <a:cubicBezTo>
                      <a:pt x="1488" y="1788"/>
                      <a:pt x="1909" y="1386"/>
                      <a:pt x="1909" y="904"/>
                    </a:cubicBezTo>
                    <a:cubicBezTo>
                      <a:pt x="1909" y="402"/>
                      <a:pt x="1488" y="0"/>
                      <a:pt x="9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8"/>
              <p:cNvSpPr/>
              <p:nvPr/>
            </p:nvSpPr>
            <p:spPr>
              <a:xfrm>
                <a:off x="6008452" y="2490779"/>
                <a:ext cx="129903" cy="121805"/>
              </a:xfrm>
              <a:custGeom>
                <a:avLst/>
                <a:gdLst/>
                <a:ahLst/>
                <a:cxnLst/>
                <a:rect l="l" t="t" r="r" b="b"/>
                <a:pathLst>
                  <a:path w="1909" h="1790" extrusionOk="0">
                    <a:moveTo>
                      <a:pt x="965" y="1"/>
                    </a:moveTo>
                    <a:cubicBezTo>
                      <a:pt x="422" y="1"/>
                      <a:pt x="0" y="402"/>
                      <a:pt x="0" y="885"/>
                    </a:cubicBezTo>
                    <a:cubicBezTo>
                      <a:pt x="0" y="1388"/>
                      <a:pt x="422" y="1790"/>
                      <a:pt x="965" y="1790"/>
                    </a:cubicBezTo>
                    <a:cubicBezTo>
                      <a:pt x="1487" y="1790"/>
                      <a:pt x="1909" y="1388"/>
                      <a:pt x="1909" y="885"/>
                    </a:cubicBezTo>
                    <a:cubicBezTo>
                      <a:pt x="1909" y="402"/>
                      <a:pt x="1487" y="1"/>
                      <a:pt x="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8"/>
              <p:cNvSpPr/>
              <p:nvPr/>
            </p:nvSpPr>
            <p:spPr>
              <a:xfrm>
                <a:off x="6074049" y="2529089"/>
                <a:ext cx="60290" cy="57500"/>
              </a:xfrm>
              <a:custGeom>
                <a:avLst/>
                <a:gdLst/>
                <a:ahLst/>
                <a:cxnLst/>
                <a:rect l="l" t="t" r="r" b="b"/>
                <a:pathLst>
                  <a:path w="886" h="845" extrusionOk="0">
                    <a:moveTo>
                      <a:pt x="443" y="0"/>
                    </a:moveTo>
                    <a:cubicBezTo>
                      <a:pt x="202" y="0"/>
                      <a:pt x="1" y="182"/>
                      <a:pt x="1" y="423"/>
                    </a:cubicBezTo>
                    <a:cubicBezTo>
                      <a:pt x="1" y="643"/>
                      <a:pt x="202" y="844"/>
                      <a:pt x="443" y="844"/>
                    </a:cubicBezTo>
                    <a:cubicBezTo>
                      <a:pt x="684" y="844"/>
                      <a:pt x="885" y="643"/>
                      <a:pt x="885" y="423"/>
                    </a:cubicBezTo>
                    <a:cubicBezTo>
                      <a:pt x="885" y="182"/>
                      <a:pt x="684" y="0"/>
                      <a:pt x="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8"/>
              <p:cNvSpPr/>
              <p:nvPr/>
            </p:nvSpPr>
            <p:spPr>
              <a:xfrm>
                <a:off x="6873998" y="2519563"/>
                <a:ext cx="60222" cy="56071"/>
              </a:xfrm>
              <a:custGeom>
                <a:avLst/>
                <a:gdLst/>
                <a:ahLst/>
                <a:cxnLst/>
                <a:rect l="l" t="t" r="r" b="b"/>
                <a:pathLst>
                  <a:path w="885" h="824" extrusionOk="0">
                    <a:moveTo>
                      <a:pt x="443" y="0"/>
                    </a:moveTo>
                    <a:cubicBezTo>
                      <a:pt x="202" y="0"/>
                      <a:pt x="1" y="180"/>
                      <a:pt x="1" y="422"/>
                    </a:cubicBezTo>
                    <a:cubicBezTo>
                      <a:pt x="1" y="643"/>
                      <a:pt x="202" y="824"/>
                      <a:pt x="443" y="824"/>
                    </a:cubicBezTo>
                    <a:cubicBezTo>
                      <a:pt x="684" y="824"/>
                      <a:pt x="885" y="643"/>
                      <a:pt x="885" y="422"/>
                    </a:cubicBezTo>
                    <a:cubicBezTo>
                      <a:pt x="885" y="180"/>
                      <a:pt x="684" y="0"/>
                      <a:pt x="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8"/>
              <p:cNvSpPr/>
              <p:nvPr/>
            </p:nvSpPr>
            <p:spPr>
              <a:xfrm>
                <a:off x="5719869" y="2597477"/>
                <a:ext cx="257152" cy="242113"/>
              </a:xfrm>
              <a:custGeom>
                <a:avLst/>
                <a:gdLst/>
                <a:ahLst/>
                <a:cxnLst/>
                <a:rect l="l" t="t" r="r" b="b"/>
                <a:pathLst>
                  <a:path w="3779" h="3558" extrusionOk="0">
                    <a:moveTo>
                      <a:pt x="1889" y="0"/>
                    </a:moveTo>
                    <a:cubicBezTo>
                      <a:pt x="844" y="0"/>
                      <a:pt x="0" y="804"/>
                      <a:pt x="0" y="1789"/>
                    </a:cubicBezTo>
                    <a:cubicBezTo>
                      <a:pt x="0" y="2773"/>
                      <a:pt x="844" y="3558"/>
                      <a:pt x="1889" y="3558"/>
                    </a:cubicBezTo>
                    <a:cubicBezTo>
                      <a:pt x="2934" y="3558"/>
                      <a:pt x="3778" y="2773"/>
                      <a:pt x="3778" y="1789"/>
                    </a:cubicBezTo>
                    <a:cubicBezTo>
                      <a:pt x="3778" y="804"/>
                      <a:pt x="2934" y="0"/>
                      <a:pt x="18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8"/>
              <p:cNvSpPr/>
              <p:nvPr/>
            </p:nvSpPr>
            <p:spPr>
              <a:xfrm>
                <a:off x="6975183" y="2590672"/>
                <a:ext cx="257152" cy="242045"/>
              </a:xfrm>
              <a:custGeom>
                <a:avLst/>
                <a:gdLst/>
                <a:ahLst/>
                <a:cxnLst/>
                <a:rect l="l" t="t" r="r" b="b"/>
                <a:pathLst>
                  <a:path w="3779" h="3557" extrusionOk="0">
                    <a:moveTo>
                      <a:pt x="1890" y="0"/>
                    </a:moveTo>
                    <a:cubicBezTo>
                      <a:pt x="845" y="0"/>
                      <a:pt x="1" y="783"/>
                      <a:pt x="1" y="1769"/>
                    </a:cubicBezTo>
                    <a:cubicBezTo>
                      <a:pt x="1" y="2753"/>
                      <a:pt x="845" y="3557"/>
                      <a:pt x="1890" y="3557"/>
                    </a:cubicBezTo>
                    <a:cubicBezTo>
                      <a:pt x="2935" y="3557"/>
                      <a:pt x="3779" y="2753"/>
                      <a:pt x="3779" y="1769"/>
                    </a:cubicBezTo>
                    <a:cubicBezTo>
                      <a:pt x="3779" y="783"/>
                      <a:pt x="2935" y="0"/>
                      <a:pt x="1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8"/>
              <p:cNvSpPr/>
              <p:nvPr/>
            </p:nvSpPr>
            <p:spPr>
              <a:xfrm>
                <a:off x="6333916" y="2642660"/>
                <a:ext cx="247489" cy="142151"/>
              </a:xfrm>
              <a:custGeom>
                <a:avLst/>
                <a:gdLst/>
                <a:ahLst/>
                <a:cxnLst/>
                <a:rect l="l" t="t" r="r" b="b"/>
                <a:pathLst>
                  <a:path w="3637" h="2089" extrusionOk="0">
                    <a:moveTo>
                      <a:pt x="3336" y="0"/>
                    </a:moveTo>
                    <a:cubicBezTo>
                      <a:pt x="3195" y="19"/>
                      <a:pt x="3074" y="140"/>
                      <a:pt x="3095" y="281"/>
                    </a:cubicBezTo>
                    <a:lnTo>
                      <a:pt x="3095" y="542"/>
                    </a:lnTo>
                    <a:cubicBezTo>
                      <a:pt x="3004" y="1142"/>
                      <a:pt x="2469" y="1561"/>
                      <a:pt x="1848" y="1561"/>
                    </a:cubicBezTo>
                    <a:cubicBezTo>
                      <a:pt x="1782" y="1561"/>
                      <a:pt x="1716" y="1556"/>
                      <a:pt x="1648" y="1547"/>
                    </a:cubicBezTo>
                    <a:cubicBezTo>
                      <a:pt x="1005" y="1447"/>
                      <a:pt x="523" y="925"/>
                      <a:pt x="542" y="301"/>
                    </a:cubicBezTo>
                    <a:cubicBezTo>
                      <a:pt x="542" y="161"/>
                      <a:pt x="442" y="40"/>
                      <a:pt x="282" y="40"/>
                    </a:cubicBezTo>
                    <a:cubicBezTo>
                      <a:pt x="140" y="40"/>
                      <a:pt x="20" y="140"/>
                      <a:pt x="20" y="301"/>
                    </a:cubicBezTo>
                    <a:cubicBezTo>
                      <a:pt x="0" y="1185"/>
                      <a:pt x="663" y="1929"/>
                      <a:pt x="1568" y="2069"/>
                    </a:cubicBezTo>
                    <a:cubicBezTo>
                      <a:pt x="1661" y="2082"/>
                      <a:pt x="1753" y="2089"/>
                      <a:pt x="1844" y="2089"/>
                    </a:cubicBezTo>
                    <a:cubicBezTo>
                      <a:pt x="2734" y="2089"/>
                      <a:pt x="3489" y="1480"/>
                      <a:pt x="3618" y="622"/>
                    </a:cubicBezTo>
                    <a:cubicBezTo>
                      <a:pt x="3618" y="502"/>
                      <a:pt x="3637" y="381"/>
                      <a:pt x="3618" y="241"/>
                    </a:cubicBezTo>
                    <a:cubicBezTo>
                      <a:pt x="3597" y="100"/>
                      <a:pt x="3476" y="0"/>
                      <a:pt x="3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8"/>
              <p:cNvSpPr/>
              <p:nvPr/>
            </p:nvSpPr>
            <p:spPr>
              <a:xfrm>
                <a:off x="5327447" y="2042212"/>
                <a:ext cx="372016" cy="631889"/>
              </a:xfrm>
              <a:custGeom>
                <a:avLst/>
                <a:gdLst/>
                <a:ahLst/>
                <a:cxnLst/>
                <a:rect l="l" t="t" r="r" b="b"/>
                <a:pathLst>
                  <a:path w="5467" h="9286" extrusionOk="0">
                    <a:moveTo>
                      <a:pt x="3516" y="1"/>
                    </a:moveTo>
                    <a:lnTo>
                      <a:pt x="0" y="8623"/>
                    </a:lnTo>
                    <a:lnTo>
                      <a:pt x="703" y="9285"/>
                    </a:lnTo>
                    <a:lnTo>
                      <a:pt x="5467" y="2694"/>
                    </a:lnTo>
                    <a:lnTo>
                      <a:pt x="35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8"/>
              <p:cNvSpPr/>
              <p:nvPr/>
            </p:nvSpPr>
            <p:spPr>
              <a:xfrm>
                <a:off x="7252879" y="2039491"/>
                <a:ext cx="377459" cy="612700"/>
              </a:xfrm>
              <a:custGeom>
                <a:avLst/>
                <a:gdLst/>
                <a:ahLst/>
                <a:cxnLst/>
                <a:rect l="l" t="t" r="r" b="b"/>
                <a:pathLst>
                  <a:path w="5547" h="9004" extrusionOk="0">
                    <a:moveTo>
                      <a:pt x="1868" y="1"/>
                    </a:moveTo>
                    <a:lnTo>
                      <a:pt x="0" y="2755"/>
                    </a:lnTo>
                    <a:lnTo>
                      <a:pt x="4864" y="9004"/>
                    </a:lnTo>
                    <a:lnTo>
                      <a:pt x="5547" y="8321"/>
                    </a:lnTo>
                    <a:lnTo>
                      <a:pt x="18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8"/>
              <p:cNvSpPr/>
              <p:nvPr/>
            </p:nvSpPr>
            <p:spPr>
              <a:xfrm>
                <a:off x="6313367" y="1760225"/>
                <a:ext cx="307779" cy="105746"/>
              </a:xfrm>
              <a:custGeom>
                <a:avLst/>
                <a:gdLst/>
                <a:ahLst/>
                <a:cxnLst/>
                <a:rect l="l" t="t" r="r" b="b"/>
                <a:pathLst>
                  <a:path w="4523" h="1554" extrusionOk="0">
                    <a:moveTo>
                      <a:pt x="2493" y="1"/>
                    </a:moveTo>
                    <a:cubicBezTo>
                      <a:pt x="937" y="1"/>
                      <a:pt x="44" y="313"/>
                      <a:pt x="0" y="327"/>
                    </a:cubicBezTo>
                    <a:lnTo>
                      <a:pt x="442" y="1553"/>
                    </a:lnTo>
                    <a:cubicBezTo>
                      <a:pt x="457" y="1553"/>
                      <a:pt x="1194" y="1305"/>
                      <a:pt x="2506" y="1305"/>
                    </a:cubicBezTo>
                    <a:cubicBezTo>
                      <a:pt x="3025" y="1305"/>
                      <a:pt x="3633" y="1344"/>
                      <a:pt x="4322" y="1452"/>
                    </a:cubicBezTo>
                    <a:lnTo>
                      <a:pt x="4523" y="166"/>
                    </a:lnTo>
                    <a:cubicBezTo>
                      <a:pt x="3758" y="45"/>
                      <a:pt x="3078" y="1"/>
                      <a:pt x="24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8"/>
              <p:cNvSpPr/>
              <p:nvPr/>
            </p:nvSpPr>
            <p:spPr>
              <a:xfrm>
                <a:off x="5565404" y="1716743"/>
                <a:ext cx="827322" cy="631889"/>
              </a:xfrm>
              <a:custGeom>
                <a:avLst/>
                <a:gdLst/>
                <a:ahLst/>
                <a:cxnLst/>
                <a:rect l="l" t="t" r="r" b="b"/>
                <a:pathLst>
                  <a:path w="12158" h="9286" extrusionOk="0">
                    <a:moveTo>
                      <a:pt x="11214" y="1"/>
                    </a:moveTo>
                    <a:cubicBezTo>
                      <a:pt x="11214" y="1"/>
                      <a:pt x="4019" y="1831"/>
                      <a:pt x="0" y="4765"/>
                    </a:cubicBezTo>
                    <a:cubicBezTo>
                      <a:pt x="0" y="4765"/>
                      <a:pt x="1346" y="7417"/>
                      <a:pt x="2552" y="8302"/>
                    </a:cubicBezTo>
                    <a:cubicBezTo>
                      <a:pt x="3289" y="8843"/>
                      <a:pt x="4885" y="9286"/>
                      <a:pt x="6501" y="9286"/>
                    </a:cubicBezTo>
                    <a:cubicBezTo>
                      <a:pt x="7525" y="9286"/>
                      <a:pt x="8558" y="9108"/>
                      <a:pt x="9384" y="8663"/>
                    </a:cubicBezTo>
                    <a:cubicBezTo>
                      <a:pt x="11535" y="7517"/>
                      <a:pt x="12158" y="5649"/>
                      <a:pt x="12158" y="3859"/>
                    </a:cubicBezTo>
                    <a:cubicBezTo>
                      <a:pt x="12158" y="2091"/>
                      <a:pt x="11214" y="1"/>
                      <a:pt x="112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8"/>
              <p:cNvSpPr/>
              <p:nvPr/>
            </p:nvSpPr>
            <p:spPr>
              <a:xfrm>
                <a:off x="5651482" y="1797515"/>
                <a:ext cx="675576" cy="485451"/>
              </a:xfrm>
              <a:custGeom>
                <a:avLst/>
                <a:gdLst/>
                <a:ahLst/>
                <a:cxnLst/>
                <a:rect l="l" t="t" r="r" b="b"/>
                <a:pathLst>
                  <a:path w="9928" h="7134" extrusionOk="0">
                    <a:moveTo>
                      <a:pt x="9365" y="0"/>
                    </a:moveTo>
                    <a:cubicBezTo>
                      <a:pt x="7537" y="523"/>
                      <a:pt x="3076" y="1909"/>
                      <a:pt x="0" y="3878"/>
                    </a:cubicBezTo>
                    <a:cubicBezTo>
                      <a:pt x="544" y="4803"/>
                      <a:pt x="1307" y="5909"/>
                      <a:pt x="1870" y="6330"/>
                    </a:cubicBezTo>
                    <a:cubicBezTo>
                      <a:pt x="2393" y="6732"/>
                      <a:pt x="3759" y="7134"/>
                      <a:pt x="5246" y="7134"/>
                    </a:cubicBezTo>
                    <a:cubicBezTo>
                      <a:pt x="6211" y="7134"/>
                      <a:pt x="7055" y="6954"/>
                      <a:pt x="7658" y="6632"/>
                    </a:cubicBezTo>
                    <a:cubicBezTo>
                      <a:pt x="9185" y="5808"/>
                      <a:pt x="9928" y="4521"/>
                      <a:pt x="9928" y="2672"/>
                    </a:cubicBezTo>
                    <a:cubicBezTo>
                      <a:pt x="9928" y="1748"/>
                      <a:pt x="9606" y="684"/>
                      <a:pt x="9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8"/>
              <p:cNvSpPr/>
              <p:nvPr/>
            </p:nvSpPr>
            <p:spPr>
              <a:xfrm>
                <a:off x="6552685" y="1715450"/>
                <a:ext cx="827390" cy="631821"/>
              </a:xfrm>
              <a:custGeom>
                <a:avLst/>
                <a:gdLst/>
                <a:ahLst/>
                <a:cxnLst/>
                <a:rect l="l" t="t" r="r" b="b"/>
                <a:pathLst>
                  <a:path w="12159" h="9285" extrusionOk="0">
                    <a:moveTo>
                      <a:pt x="944" y="1"/>
                    </a:moveTo>
                    <a:cubicBezTo>
                      <a:pt x="944" y="1"/>
                      <a:pt x="1" y="2091"/>
                      <a:pt x="1" y="3859"/>
                    </a:cubicBezTo>
                    <a:cubicBezTo>
                      <a:pt x="1" y="5628"/>
                      <a:pt x="623" y="7517"/>
                      <a:pt x="2753" y="8661"/>
                    </a:cubicBezTo>
                    <a:cubicBezTo>
                      <a:pt x="3588" y="9106"/>
                      <a:pt x="4625" y="9284"/>
                      <a:pt x="5651" y="9284"/>
                    </a:cubicBezTo>
                    <a:cubicBezTo>
                      <a:pt x="7270" y="9284"/>
                      <a:pt x="8861" y="8841"/>
                      <a:pt x="9586" y="8300"/>
                    </a:cubicBezTo>
                    <a:cubicBezTo>
                      <a:pt x="10792" y="7415"/>
                      <a:pt x="12158" y="4743"/>
                      <a:pt x="12158" y="4743"/>
                    </a:cubicBezTo>
                    <a:cubicBezTo>
                      <a:pt x="8139" y="1829"/>
                      <a:pt x="944" y="1"/>
                      <a:pt x="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8"/>
              <p:cNvSpPr/>
              <p:nvPr/>
            </p:nvSpPr>
            <p:spPr>
              <a:xfrm>
                <a:off x="6618349" y="1794793"/>
                <a:ext cx="674215" cy="486880"/>
              </a:xfrm>
              <a:custGeom>
                <a:avLst/>
                <a:gdLst/>
                <a:ahLst/>
                <a:cxnLst/>
                <a:rect l="l" t="t" r="r" b="b"/>
                <a:pathLst>
                  <a:path w="9908" h="7155" extrusionOk="0">
                    <a:moveTo>
                      <a:pt x="563" y="0"/>
                    </a:moveTo>
                    <a:cubicBezTo>
                      <a:pt x="301" y="703"/>
                      <a:pt x="0" y="1769"/>
                      <a:pt x="0" y="2693"/>
                    </a:cubicBezTo>
                    <a:cubicBezTo>
                      <a:pt x="0" y="4542"/>
                      <a:pt x="743" y="5828"/>
                      <a:pt x="2251" y="6632"/>
                    </a:cubicBezTo>
                    <a:cubicBezTo>
                      <a:pt x="2873" y="6973"/>
                      <a:pt x="3717" y="7155"/>
                      <a:pt x="4682" y="7155"/>
                    </a:cubicBezTo>
                    <a:cubicBezTo>
                      <a:pt x="6169" y="7155"/>
                      <a:pt x="7536" y="6732"/>
                      <a:pt x="8058" y="6351"/>
                    </a:cubicBezTo>
                    <a:cubicBezTo>
                      <a:pt x="8621" y="5928"/>
                      <a:pt x="9385" y="4823"/>
                      <a:pt x="9907" y="3899"/>
                    </a:cubicBezTo>
                    <a:cubicBezTo>
                      <a:pt x="6852" y="1930"/>
                      <a:pt x="2391" y="523"/>
                      <a:pt x="5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8"/>
              <p:cNvSpPr/>
              <p:nvPr/>
            </p:nvSpPr>
            <p:spPr>
              <a:xfrm>
                <a:off x="5713064" y="1942455"/>
                <a:ext cx="284507" cy="143580"/>
              </a:xfrm>
              <a:custGeom>
                <a:avLst/>
                <a:gdLst/>
                <a:ahLst/>
                <a:cxnLst/>
                <a:rect l="l" t="t" r="r" b="b"/>
                <a:pathLst>
                  <a:path w="4181" h="2110" extrusionOk="0">
                    <a:moveTo>
                      <a:pt x="3999" y="1"/>
                    </a:moveTo>
                    <a:cubicBezTo>
                      <a:pt x="2311" y="181"/>
                      <a:pt x="161" y="1769"/>
                      <a:pt x="81" y="1829"/>
                    </a:cubicBezTo>
                    <a:cubicBezTo>
                      <a:pt x="0" y="1890"/>
                      <a:pt x="0" y="1989"/>
                      <a:pt x="41" y="2051"/>
                    </a:cubicBezTo>
                    <a:cubicBezTo>
                      <a:pt x="81" y="2091"/>
                      <a:pt x="121" y="2110"/>
                      <a:pt x="181" y="2110"/>
                    </a:cubicBezTo>
                    <a:cubicBezTo>
                      <a:pt x="201" y="2110"/>
                      <a:pt x="242" y="2110"/>
                      <a:pt x="261" y="2091"/>
                    </a:cubicBezTo>
                    <a:cubicBezTo>
                      <a:pt x="282" y="2070"/>
                      <a:pt x="2431" y="483"/>
                      <a:pt x="4020" y="322"/>
                    </a:cubicBezTo>
                    <a:cubicBezTo>
                      <a:pt x="4100" y="301"/>
                      <a:pt x="4181" y="221"/>
                      <a:pt x="4160" y="141"/>
                    </a:cubicBezTo>
                    <a:cubicBezTo>
                      <a:pt x="4160" y="60"/>
                      <a:pt x="4079" y="1"/>
                      <a:pt x="3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8"/>
              <p:cNvSpPr/>
              <p:nvPr/>
            </p:nvSpPr>
            <p:spPr>
              <a:xfrm>
                <a:off x="6664825" y="1858962"/>
                <a:ext cx="298184" cy="109488"/>
              </a:xfrm>
              <a:custGeom>
                <a:avLst/>
                <a:gdLst/>
                <a:ahLst/>
                <a:cxnLst/>
                <a:rect l="l" t="t" r="r" b="b"/>
                <a:pathLst>
                  <a:path w="4382" h="1609" extrusionOk="0">
                    <a:moveTo>
                      <a:pt x="161" y="1"/>
                    </a:moveTo>
                    <a:cubicBezTo>
                      <a:pt x="100" y="1"/>
                      <a:pt x="20" y="62"/>
                      <a:pt x="20" y="142"/>
                    </a:cubicBezTo>
                    <a:cubicBezTo>
                      <a:pt x="1" y="202"/>
                      <a:pt x="20" y="242"/>
                      <a:pt x="60" y="282"/>
                    </a:cubicBezTo>
                    <a:cubicBezTo>
                      <a:pt x="81" y="303"/>
                      <a:pt x="121" y="303"/>
                      <a:pt x="161" y="323"/>
                    </a:cubicBezTo>
                    <a:cubicBezTo>
                      <a:pt x="181" y="323"/>
                      <a:pt x="2833" y="604"/>
                      <a:pt x="4120" y="1568"/>
                    </a:cubicBezTo>
                    <a:cubicBezTo>
                      <a:pt x="4141" y="1589"/>
                      <a:pt x="4181" y="1609"/>
                      <a:pt x="4200" y="1609"/>
                    </a:cubicBezTo>
                    <a:cubicBezTo>
                      <a:pt x="4261" y="1609"/>
                      <a:pt x="4301" y="1568"/>
                      <a:pt x="4342" y="1528"/>
                    </a:cubicBezTo>
                    <a:cubicBezTo>
                      <a:pt x="4382" y="1469"/>
                      <a:pt x="4382" y="1368"/>
                      <a:pt x="4301" y="1327"/>
                    </a:cubicBezTo>
                    <a:cubicBezTo>
                      <a:pt x="2935" y="303"/>
                      <a:pt x="301" y="22"/>
                      <a:pt x="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xmlns="" id="{049092B2-4559-4483-A041-13458816E4ED}"/>
              </a:ext>
            </a:extLst>
          </p:cNvPr>
          <p:cNvSpPr txBox="1"/>
          <p:nvPr/>
        </p:nvSpPr>
        <p:spPr>
          <a:xfrm>
            <a:off x="2639909" y="462039"/>
            <a:ext cx="3276600" cy="646331"/>
          </a:xfrm>
          <a:prstGeom prst="rect">
            <a:avLst/>
          </a:prstGeom>
          <a:noFill/>
        </p:spPr>
        <p:txBody>
          <a:bodyPr wrap="square" rtlCol="0">
            <a:spAutoFit/>
          </a:bodyPr>
          <a:lstStyle/>
          <a:p>
            <a:pPr algn="ctr"/>
            <a:r>
              <a:rPr lang="en-US" sz="3600" dirty="0" err="1">
                <a:latin typeface="#9Slide03 Arima Madurai Bold" panose="00000800000000000000" pitchFamily="2" charset="0"/>
                <a:cs typeface="#9Slide03 Arima Madurai Bold" panose="00000800000000000000" pitchFamily="2" charset="0"/>
              </a:rPr>
              <a:t>Đoạn</a:t>
            </a:r>
            <a:r>
              <a:rPr lang="en-US" sz="3600" dirty="0">
                <a:latin typeface="#9Slide03 Arima Madurai Bold" panose="00000800000000000000" pitchFamily="2" charset="0"/>
                <a:cs typeface="#9Slide03 Arima Madurai Bold" panose="00000800000000000000" pitchFamily="2" charset="0"/>
              </a:rPr>
              <a:t> 4</a:t>
            </a:r>
          </a:p>
        </p:txBody>
      </p:sp>
      <p:sp>
        <p:nvSpPr>
          <p:cNvPr id="8" name="TextBox 7">
            <a:extLst>
              <a:ext uri="{FF2B5EF4-FFF2-40B4-BE49-F238E27FC236}">
                <a16:creationId xmlns:a16="http://schemas.microsoft.com/office/drawing/2014/main" xmlns="" id="{A7C45FF8-7F47-48BD-A071-262C5385B9AB}"/>
              </a:ext>
            </a:extLst>
          </p:cNvPr>
          <p:cNvSpPr txBox="1"/>
          <p:nvPr/>
        </p:nvSpPr>
        <p:spPr>
          <a:xfrm>
            <a:off x="311957" y="1311099"/>
            <a:ext cx="8720160" cy="461665"/>
          </a:xfrm>
          <a:prstGeom prst="rect">
            <a:avLst/>
          </a:prstGeom>
          <a:noFill/>
        </p:spPr>
        <p:txBody>
          <a:bodyPr wrap="square" rtlCol="0">
            <a:spAutoFit/>
          </a:bodyPr>
          <a:lstStyle/>
          <a:p>
            <a:r>
              <a:rPr lang="en-US" sz="2400" b="1" dirty="0" err="1">
                <a:solidFill>
                  <a:schemeClr val="accent5">
                    <a:lumMod val="75000"/>
                  </a:schemeClr>
                </a:solidFill>
              </a:rPr>
              <a:t>Giọng</a:t>
            </a:r>
            <a:r>
              <a:rPr lang="en-US" sz="2400" b="1" dirty="0">
                <a:solidFill>
                  <a:schemeClr val="accent5">
                    <a:lumMod val="75000"/>
                  </a:schemeClr>
                </a:solidFill>
              </a:rPr>
              <a:t> Ê-</a:t>
            </a:r>
            <a:r>
              <a:rPr lang="en-US" sz="2400" b="1" dirty="0" err="1">
                <a:solidFill>
                  <a:schemeClr val="accent5">
                    <a:lumMod val="75000"/>
                  </a:schemeClr>
                </a:solidFill>
              </a:rPr>
              <a:t>đi</a:t>
            </a:r>
            <a:r>
              <a:rPr lang="en-US" sz="2400" b="1" dirty="0">
                <a:solidFill>
                  <a:schemeClr val="accent5">
                    <a:lumMod val="75000"/>
                  </a:schemeClr>
                </a:solidFill>
              </a:rPr>
              <a:t>-</a:t>
            </a:r>
            <a:r>
              <a:rPr lang="en-US" sz="2400" b="1" dirty="0" err="1">
                <a:solidFill>
                  <a:schemeClr val="accent5">
                    <a:lumMod val="75000"/>
                  </a:schemeClr>
                </a:solidFill>
              </a:rPr>
              <a:t>xơn</a:t>
            </a:r>
            <a:r>
              <a:rPr lang="en-US" sz="2400" b="1" dirty="0">
                <a:solidFill>
                  <a:schemeClr val="accent5">
                    <a:lumMod val="75000"/>
                  </a:schemeClr>
                </a:solidFill>
              </a:rPr>
              <a:t> </a:t>
            </a:r>
            <a:r>
              <a:rPr lang="en-US" sz="2400" b="1" dirty="0" err="1">
                <a:solidFill>
                  <a:schemeClr val="accent5">
                    <a:lumMod val="75000"/>
                  </a:schemeClr>
                </a:solidFill>
              </a:rPr>
              <a:t>reo</a:t>
            </a:r>
            <a:r>
              <a:rPr lang="en-US" sz="2400" b="1" dirty="0">
                <a:solidFill>
                  <a:schemeClr val="accent5">
                    <a:lumMod val="75000"/>
                  </a:schemeClr>
                </a:solidFill>
              </a:rPr>
              <a:t> </a:t>
            </a:r>
            <a:r>
              <a:rPr lang="en-US" sz="2400" b="1" dirty="0" err="1">
                <a:solidFill>
                  <a:schemeClr val="accent5">
                    <a:lumMod val="75000"/>
                  </a:schemeClr>
                </a:solidFill>
              </a:rPr>
              <a:t>vui</a:t>
            </a:r>
            <a:r>
              <a:rPr lang="en-US" sz="2400" b="1" dirty="0">
                <a:solidFill>
                  <a:schemeClr val="accent5">
                    <a:lumMod val="75000"/>
                  </a:schemeClr>
                </a:solidFill>
              </a:rPr>
              <a:t> </a:t>
            </a:r>
            <a:r>
              <a:rPr lang="en-US" sz="2400" b="1" dirty="0" err="1">
                <a:solidFill>
                  <a:schemeClr val="accent5">
                    <a:lumMod val="75000"/>
                  </a:schemeClr>
                </a:solidFill>
              </a:rPr>
              <a:t>hóm</a:t>
            </a:r>
            <a:r>
              <a:rPr lang="en-US" sz="2400" b="1" dirty="0">
                <a:solidFill>
                  <a:schemeClr val="accent5">
                    <a:lumMod val="75000"/>
                  </a:schemeClr>
                </a:solidFill>
              </a:rPr>
              <a:t> </a:t>
            </a:r>
            <a:r>
              <a:rPr lang="en-US" sz="2400" b="1" dirty="0" err="1">
                <a:solidFill>
                  <a:schemeClr val="accent5">
                    <a:lumMod val="75000"/>
                  </a:schemeClr>
                </a:solidFill>
              </a:rPr>
              <a:t>hỉnh</a:t>
            </a:r>
            <a:r>
              <a:rPr lang="en-US" sz="2400" b="1" dirty="0">
                <a:solidFill>
                  <a:schemeClr val="accent5">
                    <a:lumMod val="75000"/>
                  </a:schemeClr>
                </a:solidFill>
              </a:rPr>
              <a:t>, </a:t>
            </a:r>
            <a:r>
              <a:rPr lang="en-US" sz="2400" b="1" dirty="0" err="1">
                <a:solidFill>
                  <a:schemeClr val="accent5">
                    <a:lumMod val="75000"/>
                  </a:schemeClr>
                </a:solidFill>
              </a:rPr>
              <a:t>giọng</a:t>
            </a:r>
            <a:r>
              <a:rPr lang="en-US" sz="2400" b="1" dirty="0">
                <a:solidFill>
                  <a:schemeClr val="accent5">
                    <a:lumMod val="75000"/>
                  </a:schemeClr>
                </a:solidFill>
              </a:rPr>
              <a:t> </a:t>
            </a:r>
            <a:r>
              <a:rPr lang="en-US" sz="2400" b="1" dirty="0" err="1">
                <a:solidFill>
                  <a:schemeClr val="accent5">
                    <a:lumMod val="75000"/>
                  </a:schemeClr>
                </a:solidFill>
              </a:rPr>
              <a:t>bà</a:t>
            </a:r>
            <a:r>
              <a:rPr lang="en-US" sz="2400" b="1" dirty="0">
                <a:solidFill>
                  <a:schemeClr val="accent5">
                    <a:lumMod val="75000"/>
                  </a:schemeClr>
                </a:solidFill>
              </a:rPr>
              <a:t> </a:t>
            </a:r>
            <a:r>
              <a:rPr lang="en-US" sz="2400" b="1" dirty="0" err="1">
                <a:solidFill>
                  <a:schemeClr val="accent5">
                    <a:lumMod val="75000"/>
                  </a:schemeClr>
                </a:solidFill>
              </a:rPr>
              <a:t>cụ</a:t>
            </a:r>
            <a:r>
              <a:rPr lang="en-US" sz="2400" b="1" dirty="0">
                <a:solidFill>
                  <a:schemeClr val="accent5">
                    <a:lumMod val="75000"/>
                  </a:schemeClr>
                </a:solidFill>
              </a:rPr>
              <a:t> </a:t>
            </a:r>
            <a:r>
              <a:rPr lang="en-US" sz="2400" b="1" dirty="0" err="1">
                <a:solidFill>
                  <a:schemeClr val="accent5">
                    <a:lumMod val="75000"/>
                  </a:schemeClr>
                </a:solidFill>
              </a:rPr>
              <a:t>phấn</a:t>
            </a:r>
            <a:r>
              <a:rPr lang="en-US" sz="2400" b="1" dirty="0">
                <a:solidFill>
                  <a:schemeClr val="accent5">
                    <a:lumMod val="75000"/>
                  </a:schemeClr>
                </a:solidFill>
              </a:rPr>
              <a:t> </a:t>
            </a:r>
            <a:r>
              <a:rPr lang="en-US" sz="2400" b="1" dirty="0" err="1">
                <a:solidFill>
                  <a:schemeClr val="accent5">
                    <a:lumMod val="75000"/>
                  </a:schemeClr>
                </a:solidFill>
              </a:rPr>
              <a:t>khởi</a:t>
            </a:r>
            <a:r>
              <a:rPr lang="en-US" sz="2400" b="1" dirty="0">
                <a:solidFill>
                  <a:schemeClr val="accent5">
                    <a:lumMod val="75000"/>
                  </a:schemeClr>
                </a:solidFill>
              </a:rPr>
              <a:t>.</a:t>
            </a:r>
          </a:p>
        </p:txBody>
      </p:sp>
      <p:sp>
        <p:nvSpPr>
          <p:cNvPr id="70" name="TextBox 69">
            <a:extLst>
              <a:ext uri="{FF2B5EF4-FFF2-40B4-BE49-F238E27FC236}">
                <a16:creationId xmlns:a16="http://schemas.microsoft.com/office/drawing/2014/main" xmlns="" id="{B761C2AA-FAA8-416C-BEB9-94730F2D700F}"/>
              </a:ext>
            </a:extLst>
          </p:cNvPr>
          <p:cNvSpPr txBox="1"/>
          <p:nvPr/>
        </p:nvSpPr>
        <p:spPr>
          <a:xfrm>
            <a:off x="597954" y="1985338"/>
            <a:ext cx="8516387" cy="2862322"/>
          </a:xfrm>
          <a:prstGeom prst="rect">
            <a:avLst/>
          </a:prstGeom>
          <a:noFill/>
        </p:spPr>
        <p:txBody>
          <a:bodyPr wrap="square">
            <a:spAutoFit/>
          </a:bodyPr>
          <a:lstStyle/>
          <a:p>
            <a:r>
              <a:rPr lang="en-US" sz="2000" b="1" dirty="0">
                <a:latin typeface="Times New Roman" panose="02020603050405020304" pitchFamily="18" charset="0"/>
                <a:ea typeface="Tahoma" panose="020B0604030504040204" pitchFamily="34" charset="0"/>
                <a:cs typeface="Times New Roman" panose="02020603050405020304" pitchFamily="18" charset="0"/>
              </a:rPr>
              <a:t>4. </a:t>
            </a:r>
            <a:r>
              <a:rPr lang="en-US" sz="2000" dirty="0" err="1">
                <a:latin typeface="Times New Roman" panose="02020603050405020304" pitchFamily="18" charset="0"/>
                <a:ea typeface="Tahoma" panose="020B0604030504040204" pitchFamily="34" charset="0"/>
                <a:cs typeface="Times New Roman" panose="02020603050405020304" pitchFamily="18" charset="0"/>
              </a:rPr>
              <a:t>Từ</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lần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gặp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cụ</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dirty="0">
                <a:latin typeface="Times New Roman" panose="02020603050405020304" pitchFamily="18" charset="0"/>
                <a:ea typeface="Tahoma" panose="020B0604030504040204" pitchFamily="34" charset="0"/>
                <a:cs typeface="Times New Roman" panose="02020603050405020304" pitchFamily="18" charset="0"/>
              </a:rPr>
              <a:t>Ê-</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a:t>
            </a:r>
            <a:r>
              <a:rPr lang="en-US" sz="2000" dirty="0">
                <a:latin typeface="Times New Roman" panose="02020603050405020304" pitchFamily="18" charset="0"/>
                <a:ea typeface="Tahoma" panose="020B0604030504040204" pitchFamily="34" charset="0"/>
                <a:cs typeface="Times New Roman" panose="02020603050405020304" pitchFamily="18" charset="0"/>
              </a:rPr>
              <a:t>-</a:t>
            </a:r>
            <a:r>
              <a:rPr lang="en-US" sz="2000" dirty="0" err="1">
                <a:latin typeface="Times New Roman" panose="02020603050405020304" pitchFamily="18" charset="0"/>
                <a:ea typeface="Tahoma" panose="020B0604030504040204" pitchFamily="34" charset="0"/>
                <a:cs typeface="Times New Roman" panose="02020603050405020304" pitchFamily="18" charset="0"/>
              </a:rPr>
              <a:t>xơn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miệt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mài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với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công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việc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chế</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tạo</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xe</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điện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đã</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thành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công</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p>
            <a:r>
              <a:rPr lang="en-US" sz="2000" dirty="0" err="1">
                <a:latin typeface="Times New Roman" panose="02020603050405020304" pitchFamily="18" charset="0"/>
                <a:ea typeface="Tahoma" panose="020B0604030504040204" pitchFamily="34" charset="0"/>
                <a:cs typeface="Times New Roman" panose="02020603050405020304" pitchFamily="18" charset="0"/>
              </a:rPr>
              <a:t>Hôm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chạy</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thử</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xe</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điện</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người</a:t>
            </a:r>
            <a:r>
              <a:rPr lang="en-US" sz="2000" dirty="0">
                <a:latin typeface="Times New Roman" panose="02020603050405020304" pitchFamily="18" charset="0"/>
                <a:ea typeface="Tahoma" panose="020B0604030504040204" pitchFamily="34" charset="0"/>
                <a:cs typeface="Times New Roman" panose="02020603050405020304" pitchFamily="18" charset="0"/>
              </a:rPr>
              <a:t> ta </a:t>
            </a:r>
            <a:r>
              <a:rPr lang="en-US" sz="2000" dirty="0" err="1">
                <a:latin typeface="Times New Roman" panose="02020603050405020304" pitchFamily="18" charset="0"/>
                <a:ea typeface="Tahoma" panose="020B0604030504040204" pitchFamily="34" charset="0"/>
                <a:cs typeface="Times New Roman" panose="02020603050405020304" pitchFamily="18" charset="0"/>
              </a:rPr>
              <a:t>xếp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hàng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dài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để</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mua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vé</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dirty="0">
                <a:latin typeface="Times New Roman" panose="02020603050405020304" pitchFamily="18" charset="0"/>
                <a:ea typeface="Tahoma" panose="020B0604030504040204" pitchFamily="34" charset="0"/>
                <a:cs typeface="Times New Roman" panose="02020603050405020304" pitchFamily="18" charset="0"/>
              </a:rPr>
              <a:t>Ê-</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a:t>
            </a:r>
            <a:r>
              <a:rPr lang="en-US" sz="2000" dirty="0">
                <a:latin typeface="Times New Roman" panose="02020603050405020304" pitchFamily="18" charset="0"/>
                <a:ea typeface="Tahoma" panose="020B0604030504040204" pitchFamily="34" charset="0"/>
                <a:cs typeface="Times New Roman" panose="02020603050405020304" pitchFamily="18" charset="0"/>
              </a:rPr>
              <a:t>-</a:t>
            </a:r>
            <a:r>
              <a:rPr lang="en-US" sz="2000" dirty="0" err="1">
                <a:latin typeface="Times New Roman" panose="02020603050405020304" pitchFamily="18" charset="0"/>
                <a:ea typeface="Tahoma" panose="020B0604030504040204" pitchFamily="34" charset="0"/>
                <a:cs typeface="Times New Roman" panose="02020603050405020304" pitchFamily="18" charset="0"/>
              </a:rPr>
              <a:t>xơn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mời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cụ</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dạo</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nọ</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chuyến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đầu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tiên</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Đến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ga</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ông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bảo</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p>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Tôi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giữ</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đúng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lời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hứa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với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cụ</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rồi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nhé</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p>
            <a:r>
              <a:rPr lang="en-US" sz="2000" dirty="0" err="1">
                <a:latin typeface="Times New Roman" panose="02020603050405020304" pitchFamily="18" charset="0"/>
                <a:ea typeface="Tahoma" panose="020B0604030504040204" pitchFamily="34" charset="0"/>
                <a:cs typeface="Times New Roman" panose="02020603050405020304" pitchFamily="18" charset="0"/>
              </a:rPr>
              <a:t>Bà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cụ</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cười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móm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mém</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p>
            <a:pPr marL="342900" indent="-342900">
              <a:buFontTx/>
              <a:buChar char="-"/>
            </a:pPr>
            <a:r>
              <a:rPr lang="en-US" sz="2000" dirty="0" err="1" smtClean="0">
                <a:latin typeface="Times New Roman" panose="02020603050405020304" pitchFamily="18" charset="0"/>
                <a:ea typeface="Tahoma" panose="020B0604030504040204" pitchFamily="34" charset="0"/>
                <a:cs typeface="Times New Roman" panose="02020603050405020304" pitchFamily="18" charset="0"/>
              </a:rPr>
              <a:t>Cảm</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ông</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Giờ</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thì</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già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có</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thể</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chơi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cả</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ngày</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với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chiếc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xe</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này</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rồi</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a:t>
            </a:r>
          </a:p>
          <a:p>
            <a:r>
              <a:rPr lang="en-US" sz="2000" i="1" dirty="0" smtClean="0">
                <a:latin typeface="Times New Roman" panose="02020603050405020304" pitchFamily="18" charset="0"/>
                <a:ea typeface="Tahoma" panose="020B0604030504040204" pitchFamily="34" charset="0"/>
                <a:cs typeface="Times New Roman" panose="02020603050405020304" pitchFamily="18" charset="0"/>
              </a:rPr>
              <a:t>                                                                           Theo</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dirty="0">
                <a:latin typeface="Times New Roman" panose="02020603050405020304" pitchFamily="18" charset="0"/>
                <a:ea typeface="Tahoma" panose="020B0604030504040204" pitchFamily="34" charset="0"/>
                <a:cs typeface="Times New Roman" panose="02020603050405020304" pitchFamily="18" charset="0"/>
              </a:rPr>
              <a:t>TRUYỆN ĐỌC 3, 1995</a:t>
            </a:r>
          </a:p>
          <a:p>
            <a:pPr marL="342900" indent="-342900">
              <a:buFontTx/>
              <a:buChar char="-"/>
            </a:pP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78196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1000" fill="hold"/>
                                        <p:tgtEl>
                                          <p:spTgt spid="71"/>
                                        </p:tgtEl>
                                        <p:attrNameLst>
                                          <p:attrName>ppt_w</p:attrName>
                                        </p:attrNameLst>
                                      </p:cBhvr>
                                      <p:tavLst>
                                        <p:tav tm="0">
                                          <p:val>
                                            <p:fltVal val="0"/>
                                          </p:val>
                                        </p:tav>
                                        <p:tav tm="100000">
                                          <p:val>
                                            <p:strVal val="#ppt_w"/>
                                          </p:val>
                                        </p:tav>
                                      </p:tavLst>
                                    </p:anim>
                                    <p:anim calcmode="lin" valueType="num">
                                      <p:cBhvr>
                                        <p:cTn id="8" dur="1000" fill="hold"/>
                                        <p:tgtEl>
                                          <p:spTgt spid="71"/>
                                        </p:tgtEl>
                                        <p:attrNameLst>
                                          <p:attrName>ppt_h</p:attrName>
                                        </p:attrNameLst>
                                      </p:cBhvr>
                                      <p:tavLst>
                                        <p:tav tm="0">
                                          <p:val>
                                            <p:fltVal val="0"/>
                                          </p:val>
                                        </p:tav>
                                        <p:tav tm="100000">
                                          <p:val>
                                            <p:strVal val="#ppt_h"/>
                                          </p:val>
                                        </p:tav>
                                      </p:tavLst>
                                    </p:anim>
                                    <p:anim calcmode="lin" valueType="num">
                                      <p:cBhvr>
                                        <p:cTn id="9" dur="1000" fill="hold"/>
                                        <p:tgtEl>
                                          <p:spTgt spid="71"/>
                                        </p:tgtEl>
                                        <p:attrNameLst>
                                          <p:attrName>style.rotation</p:attrName>
                                        </p:attrNameLst>
                                      </p:cBhvr>
                                      <p:tavLst>
                                        <p:tav tm="0">
                                          <p:val>
                                            <p:fltVal val="90"/>
                                          </p:val>
                                        </p:tav>
                                        <p:tav tm="100000">
                                          <p:val>
                                            <p:fltVal val="0"/>
                                          </p:val>
                                        </p:tav>
                                      </p:tavLst>
                                    </p:anim>
                                    <p:animEffect transition="in" filter="fade">
                                      <p:cBhvr>
                                        <p:cTn id="10" dur="1000"/>
                                        <p:tgtEl>
                                          <p:spTgt spid="7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p:cTn id="19" dur="1000" fill="hold"/>
                                        <p:tgtEl>
                                          <p:spTgt spid="70"/>
                                        </p:tgtEl>
                                        <p:attrNameLst>
                                          <p:attrName>ppt_w</p:attrName>
                                        </p:attrNameLst>
                                      </p:cBhvr>
                                      <p:tavLst>
                                        <p:tav tm="0">
                                          <p:val>
                                            <p:fltVal val="0"/>
                                          </p:val>
                                        </p:tav>
                                        <p:tav tm="100000">
                                          <p:val>
                                            <p:strVal val="#ppt_w"/>
                                          </p:val>
                                        </p:tav>
                                      </p:tavLst>
                                    </p:anim>
                                    <p:anim calcmode="lin" valueType="num">
                                      <p:cBhvr>
                                        <p:cTn id="20" dur="1000" fill="hold"/>
                                        <p:tgtEl>
                                          <p:spTgt spid="70"/>
                                        </p:tgtEl>
                                        <p:attrNameLst>
                                          <p:attrName>ppt_h</p:attrName>
                                        </p:attrNameLst>
                                      </p:cBhvr>
                                      <p:tavLst>
                                        <p:tav tm="0">
                                          <p:val>
                                            <p:fltVal val="0"/>
                                          </p:val>
                                        </p:tav>
                                        <p:tav tm="100000">
                                          <p:val>
                                            <p:strVal val="#ppt_h"/>
                                          </p:val>
                                        </p:tav>
                                      </p:tavLst>
                                    </p:anim>
                                    <p:anim calcmode="lin" valueType="num">
                                      <p:cBhvr>
                                        <p:cTn id="21" dur="1000" fill="hold"/>
                                        <p:tgtEl>
                                          <p:spTgt spid="70"/>
                                        </p:tgtEl>
                                        <p:attrNameLst>
                                          <p:attrName>style.rotation</p:attrName>
                                        </p:attrNameLst>
                                      </p:cBhvr>
                                      <p:tavLst>
                                        <p:tav tm="0">
                                          <p:val>
                                            <p:fltVal val="90"/>
                                          </p:val>
                                        </p:tav>
                                        <p:tav tm="100000">
                                          <p:val>
                                            <p:fltVal val="0"/>
                                          </p:val>
                                        </p:tav>
                                      </p:tavLst>
                                    </p:anim>
                                    <p:animEffect transition="in" filter="fade">
                                      <p:cBhvr>
                                        <p:cTn id="22" dur="1000"/>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 grpId="0"/>
      <p:bldP spid="8" grpId="0"/>
      <p:bldP spid="7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44" name="Google Shape;544;p39"/>
          <p:cNvSpPr/>
          <p:nvPr/>
        </p:nvSpPr>
        <p:spPr>
          <a:xfrm>
            <a:off x="2225904" y="456452"/>
            <a:ext cx="4250298" cy="987491"/>
          </a:xfrm>
          <a:prstGeom prst="roundRect">
            <a:avLst>
              <a:gd name="adj" fmla="val 16667"/>
            </a:avLst>
          </a:prstGeom>
          <a:solidFill>
            <a:schemeClr val="accent3">
              <a:lumMod val="60000"/>
              <a:lumOff val="40000"/>
            </a:schemeClr>
          </a:solidFill>
          <a:ln w="76200" cap="flat" cmpd="sng">
            <a:solidFill>
              <a:schemeClr val="accent4"/>
            </a:solidFill>
            <a:prstDash val="solid"/>
            <a:round/>
            <a:headEnd type="none" w="sm" len="sm"/>
            <a:tailEnd type="none" w="sm" len="sm"/>
          </a:ln>
          <a:effectLst>
            <a:outerShdw blurRad="57150" dist="4762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500" dirty="0">
              <a:solidFill>
                <a:schemeClr val="accent4"/>
              </a:solidFill>
              <a:latin typeface="Concert One"/>
              <a:ea typeface="Concert One"/>
              <a:cs typeface="Concert One"/>
              <a:sym typeface="Concert One"/>
            </a:endParaRPr>
          </a:p>
        </p:txBody>
      </p:sp>
      <p:sp>
        <p:nvSpPr>
          <p:cNvPr id="546" name="Google Shape;546;p39"/>
          <p:cNvSpPr/>
          <p:nvPr/>
        </p:nvSpPr>
        <p:spPr>
          <a:xfrm>
            <a:off x="7270945" y="972381"/>
            <a:ext cx="384979" cy="383854"/>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sp>
        <p:nvSpPr>
          <p:cNvPr id="547" name="Google Shape;547;p39"/>
          <p:cNvSpPr/>
          <p:nvPr/>
        </p:nvSpPr>
        <p:spPr>
          <a:xfrm>
            <a:off x="1480763" y="1459999"/>
            <a:ext cx="139575"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latin typeface="#9Slide03 Quicksand" panose="00000500000000000000" pitchFamily="2" charset="0"/>
            </a:endParaRPr>
          </a:p>
        </p:txBody>
      </p:sp>
      <p:sp>
        <p:nvSpPr>
          <p:cNvPr id="548" name="Google Shape;548;p39"/>
          <p:cNvSpPr/>
          <p:nvPr/>
        </p:nvSpPr>
        <p:spPr>
          <a:xfrm>
            <a:off x="4351053" y="4135372"/>
            <a:ext cx="255330"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latin typeface="#9Slide03 Quicksand" panose="00000500000000000000" pitchFamily="2" charset="0"/>
            </a:endParaRPr>
          </a:p>
        </p:txBody>
      </p:sp>
      <p:sp>
        <p:nvSpPr>
          <p:cNvPr id="4" name="TextBox 3">
            <a:extLst>
              <a:ext uri="{FF2B5EF4-FFF2-40B4-BE49-F238E27FC236}">
                <a16:creationId xmlns:a16="http://schemas.microsoft.com/office/drawing/2014/main" xmlns="" id="{B393EBAE-24C2-43CF-80C2-5EC4FBFBA755}"/>
              </a:ext>
            </a:extLst>
          </p:cNvPr>
          <p:cNvSpPr txBox="1"/>
          <p:nvPr/>
        </p:nvSpPr>
        <p:spPr>
          <a:xfrm>
            <a:off x="2272885" y="657818"/>
            <a:ext cx="4156335" cy="646331"/>
          </a:xfrm>
          <a:prstGeom prst="rect">
            <a:avLst/>
          </a:prstGeom>
          <a:noFill/>
        </p:spPr>
        <p:txBody>
          <a:bodyPr wrap="square" rtlCol="0">
            <a:spAutoFit/>
          </a:bodyPr>
          <a:lstStyle/>
          <a:p>
            <a:pPr algn="ctr"/>
            <a:r>
              <a:rPr lang="en-US" sz="3600" dirty="0" err="1">
                <a:solidFill>
                  <a:schemeClr val="accent5">
                    <a:lumMod val="75000"/>
                  </a:schemeClr>
                </a:solidFill>
                <a:latin typeface="#9Slide03 Arima Madurai Bold" panose="00000800000000000000" pitchFamily="2" charset="0"/>
                <a:cs typeface="#9Slide03 Arima Madurai Bold" panose="00000800000000000000" pitchFamily="2" charset="0"/>
              </a:rPr>
              <a:t>Luyện</a:t>
            </a:r>
            <a:r>
              <a:rPr lang="en-US" sz="3600"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sz="3600" dirty="0" err="1">
                <a:solidFill>
                  <a:schemeClr val="accent5">
                    <a:lumMod val="75000"/>
                  </a:schemeClr>
                </a:solidFill>
                <a:latin typeface="#9Slide03 Arima Madurai Bold" panose="00000800000000000000" pitchFamily="2" charset="0"/>
                <a:cs typeface="#9Slide03 Arima Madurai Bold" panose="00000800000000000000" pitchFamily="2" charset="0"/>
              </a:rPr>
              <a:t>đọc</a:t>
            </a:r>
            <a:r>
              <a:rPr lang="en-US" sz="3600"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sz="3600" dirty="0" err="1">
                <a:solidFill>
                  <a:schemeClr val="accent5">
                    <a:lumMod val="75000"/>
                  </a:schemeClr>
                </a:solidFill>
                <a:latin typeface="#9Slide03 Arima Madurai Bold" panose="00000800000000000000" pitchFamily="2" charset="0"/>
                <a:cs typeface="#9Slide03 Arima Madurai Bold" panose="00000800000000000000" pitchFamily="2" charset="0"/>
              </a:rPr>
              <a:t>từ</a:t>
            </a:r>
            <a:r>
              <a:rPr lang="en-US" sz="3600"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sz="3600" dirty="0" err="1">
                <a:solidFill>
                  <a:schemeClr val="accent5">
                    <a:lumMod val="75000"/>
                  </a:schemeClr>
                </a:solidFill>
                <a:latin typeface="#9Slide03 Arima Madurai Bold" panose="00000800000000000000" pitchFamily="2" charset="0"/>
                <a:cs typeface="#9Slide03 Arima Madurai Bold" panose="00000800000000000000" pitchFamily="2" charset="0"/>
              </a:rPr>
              <a:t>khó</a:t>
            </a:r>
            <a:endParaRPr lang="en-US" sz="3600" dirty="0">
              <a:solidFill>
                <a:schemeClr val="accent5">
                  <a:lumMod val="75000"/>
                </a:schemeClr>
              </a:solidFill>
              <a:latin typeface="#9Slide03 Arima Madurai Bold" panose="00000800000000000000" pitchFamily="2" charset="0"/>
              <a:cs typeface="#9Slide03 Arima Madurai Bold" panose="00000800000000000000" pitchFamily="2" charset="0"/>
            </a:endParaRPr>
          </a:p>
        </p:txBody>
      </p:sp>
      <p:sp>
        <p:nvSpPr>
          <p:cNvPr id="5" name="TextBox 4">
            <a:extLst>
              <a:ext uri="{FF2B5EF4-FFF2-40B4-BE49-F238E27FC236}">
                <a16:creationId xmlns:a16="http://schemas.microsoft.com/office/drawing/2014/main" xmlns="" id="{2A368319-A40A-4C67-9915-8BCCE0EBCAE5}"/>
              </a:ext>
            </a:extLst>
          </p:cNvPr>
          <p:cNvSpPr txBox="1"/>
          <p:nvPr/>
        </p:nvSpPr>
        <p:spPr>
          <a:xfrm>
            <a:off x="1270000" y="1710267"/>
            <a:ext cx="2083590" cy="584775"/>
          </a:xfrm>
          <a:prstGeom prst="rect">
            <a:avLst/>
          </a:prstGeom>
          <a:noFill/>
        </p:spPr>
        <p:txBody>
          <a:bodyPr wrap="square" rtlCol="0">
            <a:spAutoFit/>
          </a:bodyPr>
          <a:lstStyle/>
          <a:p>
            <a:r>
              <a:rPr lang="en-US" sz="3200" dirty="0">
                <a:latin typeface="#9Slide03 Quicksand" panose="00000500000000000000" pitchFamily="2" charset="0"/>
              </a:rPr>
              <a:t>Ê-</a:t>
            </a:r>
            <a:r>
              <a:rPr lang="en-US" sz="3200" dirty="0" err="1">
                <a:latin typeface="#9Slide03 Quicksand" panose="00000500000000000000" pitchFamily="2" charset="0"/>
              </a:rPr>
              <a:t>đi</a:t>
            </a:r>
            <a:r>
              <a:rPr lang="en-US" sz="3200" dirty="0">
                <a:latin typeface="#9Slide03 Quicksand" panose="00000500000000000000" pitchFamily="2" charset="0"/>
              </a:rPr>
              <a:t>-</a:t>
            </a:r>
            <a:r>
              <a:rPr lang="en-US" sz="3200" dirty="0" err="1">
                <a:latin typeface="#9Slide03 Quicksand" panose="00000500000000000000" pitchFamily="2" charset="0"/>
              </a:rPr>
              <a:t>xơn</a:t>
            </a:r>
            <a:endParaRPr lang="en-US" sz="3200" dirty="0">
              <a:latin typeface="#9Slide03 Quicksand" panose="00000500000000000000" pitchFamily="2" charset="0"/>
            </a:endParaRPr>
          </a:p>
        </p:txBody>
      </p:sp>
      <p:sp>
        <p:nvSpPr>
          <p:cNvPr id="16" name="TextBox 15">
            <a:extLst>
              <a:ext uri="{FF2B5EF4-FFF2-40B4-BE49-F238E27FC236}">
                <a16:creationId xmlns:a16="http://schemas.microsoft.com/office/drawing/2014/main" xmlns="" id="{191C2854-3153-45E3-AF4B-D72FC6982833}"/>
              </a:ext>
            </a:extLst>
          </p:cNvPr>
          <p:cNvSpPr txBox="1"/>
          <p:nvPr/>
        </p:nvSpPr>
        <p:spPr>
          <a:xfrm>
            <a:off x="1222604" y="2279362"/>
            <a:ext cx="2083590" cy="584775"/>
          </a:xfrm>
          <a:prstGeom prst="rect">
            <a:avLst/>
          </a:prstGeom>
          <a:noFill/>
        </p:spPr>
        <p:txBody>
          <a:bodyPr wrap="square" rtlCol="0">
            <a:spAutoFit/>
          </a:bodyPr>
          <a:lstStyle/>
          <a:p>
            <a:r>
              <a:rPr lang="en-US" sz="3200" dirty="0" err="1">
                <a:latin typeface="#9Slide03 Quicksand" panose="00000500000000000000" pitchFamily="2" charset="0"/>
              </a:rPr>
              <a:t>Đèn</a:t>
            </a:r>
            <a:r>
              <a:rPr lang="en-US" sz="3200" dirty="0">
                <a:latin typeface="#9Slide03 Quicksand" panose="00000500000000000000" pitchFamily="2" charset="0"/>
              </a:rPr>
              <a:t> </a:t>
            </a:r>
            <a:r>
              <a:rPr lang="en-US" sz="3200" dirty="0" err="1">
                <a:latin typeface="#9Slide03 Quicksand" panose="00000500000000000000" pitchFamily="2" charset="0"/>
              </a:rPr>
              <a:t>điện</a:t>
            </a:r>
            <a:endParaRPr lang="en-US" sz="3200" dirty="0">
              <a:latin typeface="#9Slide03 Quicksand" panose="00000500000000000000" pitchFamily="2" charset="0"/>
            </a:endParaRPr>
          </a:p>
        </p:txBody>
      </p:sp>
      <p:sp>
        <p:nvSpPr>
          <p:cNvPr id="18" name="TextBox 17">
            <a:extLst>
              <a:ext uri="{FF2B5EF4-FFF2-40B4-BE49-F238E27FC236}">
                <a16:creationId xmlns:a16="http://schemas.microsoft.com/office/drawing/2014/main" xmlns="" id="{EED15BBC-9A89-4CAA-A8C0-BA1C6FBC0350}"/>
              </a:ext>
            </a:extLst>
          </p:cNvPr>
          <p:cNvSpPr txBox="1"/>
          <p:nvPr/>
        </p:nvSpPr>
        <p:spPr>
          <a:xfrm>
            <a:off x="1222604" y="2899896"/>
            <a:ext cx="2083590" cy="584775"/>
          </a:xfrm>
          <a:prstGeom prst="rect">
            <a:avLst/>
          </a:prstGeom>
          <a:noFill/>
        </p:spPr>
        <p:txBody>
          <a:bodyPr wrap="square" rtlCol="0">
            <a:spAutoFit/>
          </a:bodyPr>
          <a:lstStyle/>
          <a:p>
            <a:r>
              <a:rPr lang="en-US" sz="3200" dirty="0" err="1">
                <a:latin typeface="#9Slide03 Quicksand" panose="00000500000000000000" pitchFamily="2" charset="0"/>
              </a:rPr>
              <a:t>Loé</a:t>
            </a:r>
            <a:r>
              <a:rPr lang="en-US" sz="3200" dirty="0">
                <a:latin typeface="#9Slide03 Quicksand" panose="00000500000000000000" pitchFamily="2" charset="0"/>
              </a:rPr>
              <a:t> </a:t>
            </a:r>
            <a:r>
              <a:rPr lang="en-US" sz="3200" dirty="0" err="1">
                <a:latin typeface="#9Slide03 Quicksand" panose="00000500000000000000" pitchFamily="2" charset="0"/>
              </a:rPr>
              <a:t>lên</a:t>
            </a:r>
            <a:endParaRPr lang="en-US" sz="3200" dirty="0">
              <a:latin typeface="#9Slide03 Quicksand" panose="00000500000000000000" pitchFamily="2" charset="0"/>
            </a:endParaRPr>
          </a:p>
        </p:txBody>
      </p:sp>
      <p:sp>
        <p:nvSpPr>
          <p:cNvPr id="19" name="TextBox 18">
            <a:extLst>
              <a:ext uri="{FF2B5EF4-FFF2-40B4-BE49-F238E27FC236}">
                <a16:creationId xmlns:a16="http://schemas.microsoft.com/office/drawing/2014/main" xmlns="" id="{16D29FF1-F892-40CE-A42E-76DC93C5A977}"/>
              </a:ext>
            </a:extLst>
          </p:cNvPr>
          <p:cNvSpPr txBox="1"/>
          <p:nvPr/>
        </p:nvSpPr>
        <p:spPr>
          <a:xfrm>
            <a:off x="1222604" y="3550596"/>
            <a:ext cx="2083590" cy="584775"/>
          </a:xfrm>
          <a:prstGeom prst="rect">
            <a:avLst/>
          </a:prstGeom>
          <a:noFill/>
        </p:spPr>
        <p:txBody>
          <a:bodyPr wrap="square" rtlCol="0">
            <a:spAutoFit/>
          </a:bodyPr>
          <a:lstStyle/>
          <a:p>
            <a:r>
              <a:rPr lang="en-US" sz="3200" dirty="0" err="1">
                <a:latin typeface="#9Slide03 Quicksand" panose="00000500000000000000" pitchFamily="2" charset="0"/>
              </a:rPr>
              <a:t>Miệt</a:t>
            </a:r>
            <a:r>
              <a:rPr lang="en-US" sz="3200" dirty="0">
                <a:latin typeface="#9Slide03 Quicksand" panose="00000500000000000000" pitchFamily="2" charset="0"/>
              </a:rPr>
              <a:t> </a:t>
            </a:r>
            <a:r>
              <a:rPr lang="en-US" sz="3200" dirty="0" err="1">
                <a:latin typeface="#9Slide03 Quicksand" panose="00000500000000000000" pitchFamily="2" charset="0"/>
              </a:rPr>
              <a:t>mài</a:t>
            </a:r>
            <a:endParaRPr lang="en-US" sz="3200" dirty="0">
              <a:latin typeface="#9Slide03 Quicksand" panose="00000500000000000000" pitchFamily="2" charset="0"/>
            </a:endParaRPr>
          </a:p>
        </p:txBody>
      </p:sp>
      <p:sp>
        <p:nvSpPr>
          <p:cNvPr id="20" name="TextBox 19">
            <a:extLst>
              <a:ext uri="{FF2B5EF4-FFF2-40B4-BE49-F238E27FC236}">
                <a16:creationId xmlns:a16="http://schemas.microsoft.com/office/drawing/2014/main" xmlns="" id="{6D98AB39-F255-4955-AE65-FA6BBE627ACB}"/>
              </a:ext>
            </a:extLst>
          </p:cNvPr>
          <p:cNvSpPr txBox="1"/>
          <p:nvPr/>
        </p:nvSpPr>
        <p:spPr>
          <a:xfrm>
            <a:off x="5292155" y="1636069"/>
            <a:ext cx="2326219" cy="584775"/>
          </a:xfrm>
          <a:prstGeom prst="rect">
            <a:avLst/>
          </a:prstGeom>
          <a:noFill/>
        </p:spPr>
        <p:txBody>
          <a:bodyPr wrap="square" rtlCol="0">
            <a:spAutoFit/>
          </a:bodyPr>
          <a:lstStyle/>
          <a:p>
            <a:r>
              <a:rPr lang="en-US" sz="3200" dirty="0" err="1">
                <a:latin typeface="#9Slide03 Quicksand" panose="00000500000000000000" pitchFamily="2" charset="0"/>
              </a:rPr>
              <a:t>Thùm</a:t>
            </a:r>
            <a:r>
              <a:rPr lang="en-US" sz="3200" dirty="0">
                <a:latin typeface="#9Slide03 Quicksand" panose="00000500000000000000" pitchFamily="2" charset="0"/>
              </a:rPr>
              <a:t> </a:t>
            </a:r>
            <a:r>
              <a:rPr lang="en-US" sz="3200" dirty="0" err="1">
                <a:latin typeface="#9Slide03 Quicksand" panose="00000500000000000000" pitchFamily="2" charset="0"/>
              </a:rPr>
              <a:t>thụp</a:t>
            </a:r>
            <a:endParaRPr lang="en-US" sz="3200" dirty="0">
              <a:latin typeface="#9Slide03 Quicksand" panose="00000500000000000000" pitchFamily="2" charset="0"/>
            </a:endParaRPr>
          </a:p>
        </p:txBody>
      </p:sp>
      <p:sp>
        <p:nvSpPr>
          <p:cNvPr id="21" name="TextBox 20">
            <a:extLst>
              <a:ext uri="{FF2B5EF4-FFF2-40B4-BE49-F238E27FC236}">
                <a16:creationId xmlns:a16="http://schemas.microsoft.com/office/drawing/2014/main" xmlns="" id="{77ABBD30-7B53-4633-9822-3A369E8B5E7F}"/>
              </a:ext>
            </a:extLst>
          </p:cNvPr>
          <p:cNvSpPr txBox="1"/>
          <p:nvPr/>
        </p:nvSpPr>
        <p:spPr>
          <a:xfrm>
            <a:off x="5292155" y="2274245"/>
            <a:ext cx="2601783" cy="584775"/>
          </a:xfrm>
          <a:prstGeom prst="rect">
            <a:avLst/>
          </a:prstGeom>
          <a:noFill/>
        </p:spPr>
        <p:txBody>
          <a:bodyPr wrap="square" rtlCol="0">
            <a:spAutoFit/>
          </a:bodyPr>
          <a:lstStyle/>
          <a:p>
            <a:r>
              <a:rPr lang="en-US" sz="3200" dirty="0" err="1">
                <a:latin typeface="#9Slide03 Quicksand" panose="00000500000000000000" pitchFamily="2" charset="0"/>
              </a:rPr>
              <a:t>Nhà</a:t>
            </a:r>
            <a:r>
              <a:rPr lang="en-US" sz="3200" dirty="0">
                <a:latin typeface="#9Slide03 Quicksand" panose="00000500000000000000" pitchFamily="2" charset="0"/>
              </a:rPr>
              <a:t> </a:t>
            </a:r>
            <a:r>
              <a:rPr lang="en-US" sz="3200" dirty="0" err="1">
                <a:latin typeface="#9Slide03 Quicksand" panose="00000500000000000000" pitchFamily="2" charset="0"/>
              </a:rPr>
              <a:t>bác</a:t>
            </a:r>
            <a:r>
              <a:rPr lang="en-US" sz="3200" dirty="0">
                <a:latin typeface="#9Slide03 Quicksand" panose="00000500000000000000" pitchFamily="2" charset="0"/>
              </a:rPr>
              <a:t> </a:t>
            </a:r>
            <a:r>
              <a:rPr lang="en-US" sz="3200" dirty="0" err="1">
                <a:latin typeface="#9Slide03 Quicksand" panose="00000500000000000000" pitchFamily="2" charset="0"/>
              </a:rPr>
              <a:t>học</a:t>
            </a:r>
            <a:endParaRPr lang="en-US" sz="3200" dirty="0">
              <a:latin typeface="#9Slide03 Quicksand" panose="00000500000000000000" pitchFamily="2" charset="0"/>
            </a:endParaRPr>
          </a:p>
        </p:txBody>
      </p:sp>
      <p:sp>
        <p:nvSpPr>
          <p:cNvPr id="22" name="TextBox 21">
            <a:extLst>
              <a:ext uri="{FF2B5EF4-FFF2-40B4-BE49-F238E27FC236}">
                <a16:creationId xmlns:a16="http://schemas.microsoft.com/office/drawing/2014/main" xmlns="" id="{84B917D2-31CE-4403-A065-0DB3E133DD66}"/>
              </a:ext>
            </a:extLst>
          </p:cNvPr>
          <p:cNvSpPr txBox="1"/>
          <p:nvPr/>
        </p:nvSpPr>
        <p:spPr>
          <a:xfrm>
            <a:off x="5292155" y="2912421"/>
            <a:ext cx="3436978" cy="584775"/>
          </a:xfrm>
          <a:prstGeom prst="rect">
            <a:avLst/>
          </a:prstGeom>
          <a:noFill/>
        </p:spPr>
        <p:txBody>
          <a:bodyPr wrap="square" rtlCol="0">
            <a:spAutoFit/>
          </a:bodyPr>
          <a:lstStyle/>
          <a:p>
            <a:r>
              <a:rPr lang="en-US" sz="3200" dirty="0" err="1">
                <a:latin typeface="#9Slide03 Quicksand" panose="00000500000000000000" pitchFamily="2" charset="0"/>
              </a:rPr>
              <a:t>Cười</a:t>
            </a:r>
            <a:r>
              <a:rPr lang="en-US" sz="3200" dirty="0">
                <a:latin typeface="#9Slide03 Quicksand" panose="00000500000000000000" pitchFamily="2" charset="0"/>
              </a:rPr>
              <a:t> </a:t>
            </a:r>
            <a:r>
              <a:rPr lang="en-US" sz="3200" dirty="0" err="1">
                <a:latin typeface="#9Slide03 Quicksand" panose="00000500000000000000" pitchFamily="2" charset="0"/>
              </a:rPr>
              <a:t>móm</a:t>
            </a:r>
            <a:r>
              <a:rPr lang="en-US" sz="3200" dirty="0">
                <a:latin typeface="#9Slide03 Quicksand" panose="00000500000000000000" pitchFamily="2" charset="0"/>
              </a:rPr>
              <a:t> </a:t>
            </a:r>
            <a:r>
              <a:rPr lang="en-US" sz="3200" dirty="0" err="1">
                <a:latin typeface="#9Slide03 Quicksand" panose="00000500000000000000" pitchFamily="2" charset="0"/>
              </a:rPr>
              <a:t>mém</a:t>
            </a:r>
            <a:endParaRPr lang="en-US" sz="3200" dirty="0">
              <a:latin typeface="#9Slide03 Quicksand" panose="00000500000000000000" pitchFamily="2" charset="0"/>
            </a:endParaRPr>
          </a:p>
        </p:txBody>
      </p:sp>
      <p:sp>
        <p:nvSpPr>
          <p:cNvPr id="23" name="TextBox 22">
            <a:extLst>
              <a:ext uri="{FF2B5EF4-FFF2-40B4-BE49-F238E27FC236}">
                <a16:creationId xmlns:a16="http://schemas.microsoft.com/office/drawing/2014/main" xmlns="" id="{9D4F2B2F-856B-4DBD-9929-4F9AC655B148}"/>
              </a:ext>
            </a:extLst>
          </p:cNvPr>
          <p:cNvSpPr txBox="1"/>
          <p:nvPr/>
        </p:nvSpPr>
        <p:spPr>
          <a:xfrm>
            <a:off x="5292155" y="3550597"/>
            <a:ext cx="3436978" cy="584775"/>
          </a:xfrm>
          <a:prstGeom prst="rect">
            <a:avLst/>
          </a:prstGeom>
          <a:noFill/>
        </p:spPr>
        <p:txBody>
          <a:bodyPr wrap="square" rtlCol="0">
            <a:spAutoFit/>
          </a:bodyPr>
          <a:lstStyle/>
          <a:p>
            <a:r>
              <a:rPr lang="en-US" sz="3200" dirty="0" err="1">
                <a:latin typeface="#9Slide03 Quicksand" panose="00000500000000000000" pitchFamily="2" charset="0"/>
              </a:rPr>
              <a:t>Ùn</a:t>
            </a:r>
            <a:r>
              <a:rPr lang="en-US" sz="3200" dirty="0">
                <a:latin typeface="#9Slide03 Quicksand" panose="00000500000000000000" pitchFamily="2" charset="0"/>
              </a:rPr>
              <a:t> </a:t>
            </a:r>
            <a:r>
              <a:rPr lang="en-US" sz="3200" dirty="0" err="1">
                <a:latin typeface="#9Slide03 Quicksand" panose="00000500000000000000" pitchFamily="2" charset="0"/>
              </a:rPr>
              <a:t>ùn</a:t>
            </a:r>
            <a:r>
              <a:rPr lang="en-US" sz="3200" dirty="0">
                <a:latin typeface="#9Slide03 Quicksand" panose="00000500000000000000" pitchFamily="2" charset="0"/>
              </a:rPr>
              <a:t> </a:t>
            </a:r>
            <a:r>
              <a:rPr lang="en-US" sz="3200" dirty="0" err="1">
                <a:latin typeface="#9Slide03 Quicksand" panose="00000500000000000000" pitchFamily="2" charset="0"/>
              </a:rPr>
              <a:t>kéo</a:t>
            </a:r>
            <a:r>
              <a:rPr lang="en-US" sz="3200" dirty="0">
                <a:latin typeface="#9Slide03 Quicksand" panose="00000500000000000000" pitchFamily="2" charset="0"/>
              </a:rPr>
              <a:t> </a:t>
            </a:r>
            <a:r>
              <a:rPr lang="en-US" sz="3200" dirty="0" err="1">
                <a:latin typeface="#9Slide03 Quicksand" panose="00000500000000000000" pitchFamily="2" charset="0"/>
              </a:rPr>
              <a:t>đến</a:t>
            </a:r>
            <a:endParaRPr lang="en-US" sz="3200" dirty="0">
              <a:latin typeface="#9Slide03 Quicksand" panose="00000500000000000000" pitchFamily="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4"/>
                                        </p:tgtEl>
                                        <p:attrNameLst>
                                          <p:attrName>style.visibility</p:attrName>
                                        </p:attrNameLst>
                                      </p:cBhvr>
                                      <p:to>
                                        <p:strVal val="visible"/>
                                      </p:to>
                                    </p:set>
                                    <p:animEffect transition="in" filter="barn(inVertical)">
                                      <p:cBhvr>
                                        <p:cTn id="7" dur="500"/>
                                        <p:tgtEl>
                                          <p:spTgt spid="54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00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150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50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anim calcmode="lin" valueType="num">
                                      <p:cBhvr>
                                        <p:cTn id="41" dur="1000" fill="hold"/>
                                        <p:tgtEl>
                                          <p:spTgt spid="21"/>
                                        </p:tgtEl>
                                        <p:attrNameLst>
                                          <p:attrName>ppt_x</p:attrName>
                                        </p:attrNameLst>
                                      </p:cBhvr>
                                      <p:tavLst>
                                        <p:tav tm="0">
                                          <p:val>
                                            <p:strVal val="#ppt_x"/>
                                          </p:val>
                                        </p:tav>
                                        <p:tav tm="100000">
                                          <p:val>
                                            <p:strVal val="#ppt_x"/>
                                          </p:val>
                                        </p:tav>
                                      </p:tavLst>
                                    </p:anim>
                                    <p:anim calcmode="lin" valueType="num">
                                      <p:cBhvr>
                                        <p:cTn id="42" dur="1000" fill="hold"/>
                                        <p:tgtEl>
                                          <p:spTgt spid="2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100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anim calcmode="lin" valueType="num">
                                      <p:cBhvr>
                                        <p:cTn id="46" dur="1000" fill="hold"/>
                                        <p:tgtEl>
                                          <p:spTgt spid="22"/>
                                        </p:tgtEl>
                                        <p:attrNameLst>
                                          <p:attrName>ppt_x</p:attrName>
                                        </p:attrNameLst>
                                      </p:cBhvr>
                                      <p:tavLst>
                                        <p:tav tm="0">
                                          <p:val>
                                            <p:strVal val="#ppt_x"/>
                                          </p:val>
                                        </p:tav>
                                        <p:tav tm="100000">
                                          <p:val>
                                            <p:strVal val="#ppt_x"/>
                                          </p:val>
                                        </p:tav>
                                      </p:tavLst>
                                    </p:anim>
                                    <p:anim calcmode="lin" valueType="num">
                                      <p:cBhvr>
                                        <p:cTn id="47" dur="1000" fill="hold"/>
                                        <p:tgtEl>
                                          <p:spTgt spid="22"/>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150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1000"/>
                                        <p:tgtEl>
                                          <p:spTgt spid="23"/>
                                        </p:tgtEl>
                                      </p:cBhvr>
                                    </p:animEffect>
                                    <p:anim calcmode="lin" valueType="num">
                                      <p:cBhvr>
                                        <p:cTn id="51" dur="1000" fill="hold"/>
                                        <p:tgtEl>
                                          <p:spTgt spid="23"/>
                                        </p:tgtEl>
                                        <p:attrNameLst>
                                          <p:attrName>ppt_x</p:attrName>
                                        </p:attrNameLst>
                                      </p:cBhvr>
                                      <p:tavLst>
                                        <p:tav tm="0">
                                          <p:val>
                                            <p:strVal val="#ppt_x"/>
                                          </p:val>
                                        </p:tav>
                                        <p:tav tm="100000">
                                          <p:val>
                                            <p:strVal val="#ppt_x"/>
                                          </p:val>
                                        </p:tav>
                                      </p:tavLst>
                                    </p:anim>
                                    <p:anim calcmode="lin" valueType="num">
                                      <p:cBhvr>
                                        <p:cTn id="5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 grpId="0" animBg="1"/>
      <p:bldP spid="4" grpId="0"/>
      <p:bldP spid="5" grpId="0"/>
      <p:bldP spid="16" grpId="0"/>
      <p:bldP spid="18" grpId="0"/>
      <p:bldP spid="19" grpId="0"/>
      <p:bldP spid="20"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88D20072-04B9-42B0-9A55-36FDAE083DA0}"/>
              </a:ext>
            </a:extLst>
          </p:cNvPr>
          <p:cNvSpPr/>
          <p:nvPr/>
        </p:nvSpPr>
        <p:spPr>
          <a:xfrm>
            <a:off x="2127183" y="327259"/>
            <a:ext cx="5005137" cy="885524"/>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52B7FA34-A22D-46A8-A5CA-7293F4954C13}"/>
              </a:ext>
            </a:extLst>
          </p:cNvPr>
          <p:cNvSpPr txBox="1"/>
          <p:nvPr/>
        </p:nvSpPr>
        <p:spPr>
          <a:xfrm>
            <a:off x="2560320" y="490888"/>
            <a:ext cx="4100362" cy="646331"/>
          </a:xfrm>
          <a:prstGeom prst="rect">
            <a:avLst/>
          </a:prstGeom>
          <a:noFill/>
        </p:spPr>
        <p:txBody>
          <a:bodyPr wrap="square" rtlCol="0">
            <a:spAutoFit/>
          </a:bodyPr>
          <a:lstStyle/>
          <a:p>
            <a:pPr algn="ctr"/>
            <a:r>
              <a:rPr lang="en-US" sz="3600" dirty="0" err="1">
                <a:latin typeface="#9Slide03 Arima Madurai" panose="00000500000000000000" pitchFamily="2" charset="0"/>
                <a:cs typeface="#9Slide03 Arima Madurai" panose="00000500000000000000" pitchFamily="2" charset="0"/>
              </a:rPr>
              <a:t>Luyện</a:t>
            </a:r>
            <a:r>
              <a:rPr lang="en-US" sz="3600" dirty="0">
                <a:latin typeface="#9Slide03 Arima Madurai" panose="00000500000000000000" pitchFamily="2" charset="0"/>
                <a:cs typeface="#9Slide03 Arima Madurai" panose="00000500000000000000" pitchFamily="2" charset="0"/>
              </a:rPr>
              <a:t> </a:t>
            </a:r>
            <a:r>
              <a:rPr lang="en-US" sz="3600" dirty="0" err="1">
                <a:latin typeface="#9Slide03 Arima Madurai" panose="00000500000000000000" pitchFamily="2" charset="0"/>
                <a:cs typeface="#9Slide03 Arima Madurai" panose="00000500000000000000" pitchFamily="2" charset="0"/>
              </a:rPr>
              <a:t>đọc</a:t>
            </a:r>
            <a:r>
              <a:rPr lang="en-US" sz="3600" dirty="0">
                <a:latin typeface="#9Slide03 Arima Madurai" panose="00000500000000000000" pitchFamily="2" charset="0"/>
                <a:cs typeface="#9Slide03 Arima Madurai" panose="00000500000000000000" pitchFamily="2" charset="0"/>
              </a:rPr>
              <a:t> </a:t>
            </a:r>
            <a:r>
              <a:rPr lang="en-US" sz="3600" dirty="0" err="1">
                <a:latin typeface="#9Slide03 Arima Madurai" panose="00000500000000000000" pitchFamily="2" charset="0"/>
                <a:cs typeface="#9Slide03 Arima Madurai" panose="00000500000000000000" pitchFamily="2" charset="0"/>
              </a:rPr>
              <a:t>câu</a:t>
            </a:r>
            <a:r>
              <a:rPr lang="en-US" sz="3600" dirty="0">
                <a:latin typeface="#9Slide03 Arima Madurai" panose="00000500000000000000" pitchFamily="2" charset="0"/>
                <a:cs typeface="#9Slide03 Arima Madurai" panose="00000500000000000000" pitchFamily="2" charset="0"/>
              </a:rPr>
              <a:t> </a:t>
            </a:r>
            <a:r>
              <a:rPr lang="en-US" sz="3600" dirty="0" err="1">
                <a:latin typeface="#9Slide03 Arima Madurai" panose="00000500000000000000" pitchFamily="2" charset="0"/>
                <a:cs typeface="#9Slide03 Arima Madurai" panose="00000500000000000000" pitchFamily="2" charset="0"/>
              </a:rPr>
              <a:t>dài</a:t>
            </a:r>
            <a:endParaRPr lang="en-US" sz="3600" dirty="0">
              <a:latin typeface="#9Slide03 Arima Madurai" panose="00000500000000000000" pitchFamily="2" charset="0"/>
              <a:cs typeface="#9Slide03 Arima Madurai" panose="00000500000000000000" pitchFamily="2" charset="0"/>
            </a:endParaRPr>
          </a:p>
        </p:txBody>
      </p:sp>
      <p:sp>
        <p:nvSpPr>
          <p:cNvPr id="7" name="TextBox 6">
            <a:extLst>
              <a:ext uri="{FF2B5EF4-FFF2-40B4-BE49-F238E27FC236}">
                <a16:creationId xmlns:a16="http://schemas.microsoft.com/office/drawing/2014/main" xmlns="" id="{71833EB1-02AA-4AE2-BEEF-02976B35A11F}"/>
              </a:ext>
            </a:extLst>
          </p:cNvPr>
          <p:cNvSpPr txBox="1"/>
          <p:nvPr/>
        </p:nvSpPr>
        <p:spPr>
          <a:xfrm>
            <a:off x="914400" y="1674194"/>
            <a:ext cx="7315200" cy="2554545"/>
          </a:xfrm>
          <a:prstGeom prst="rect">
            <a:avLst/>
          </a:prstGeom>
          <a:noFill/>
        </p:spPr>
        <p:txBody>
          <a:bodyPr wrap="square">
            <a:spAutoFit/>
          </a:bodyPr>
          <a:lstStyle/>
          <a:p>
            <a:r>
              <a:rPr lang="en-US" sz="3200" dirty="0" err="1">
                <a:latin typeface="Times New Roman" panose="02020603050405020304" pitchFamily="18" charset="0"/>
                <a:cs typeface="Times New Roman" panose="02020603050405020304" pitchFamily="18" charset="0"/>
              </a:rPr>
              <a:t>Già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a:t>
            </a: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nhìn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đèn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cs typeface="Times New Roman" panose="02020603050405020304" pitchFamily="18" charset="0"/>
              </a:rPr>
              <a:t> Ê-</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xơn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solidFill>
                  <a:srgbClr val="FF0000"/>
                </a:solidFill>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nơi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may </a:t>
            </a:r>
            <a:r>
              <a:rPr lang="en-US" sz="3200" dirty="0" err="1">
                <a:latin typeface="Times New Roman" panose="02020603050405020304" pitchFamily="18" charset="0"/>
                <a:cs typeface="Times New Roman" panose="02020603050405020304" pitchFamily="18" charset="0"/>
              </a:rPr>
              <a:t>mắn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a:t>
            </a:r>
            <a:endParaRPr lang="en-US" sz="3200" dirty="0"/>
          </a:p>
        </p:txBody>
      </p:sp>
    </p:spTree>
    <p:extLst>
      <p:ext uri="{BB962C8B-B14F-4D97-AF65-F5344CB8AC3E}">
        <p14:creationId xmlns:p14="http://schemas.microsoft.com/office/powerpoint/2010/main" val="24210515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8B3F30CB-0822-422C-BB82-1F545011C95B}"/>
              </a:ext>
            </a:extLst>
          </p:cNvPr>
          <p:cNvSpPr/>
          <p:nvPr/>
        </p:nvSpPr>
        <p:spPr>
          <a:xfrm>
            <a:off x="2108200" y="321733"/>
            <a:ext cx="4512733" cy="778934"/>
          </a:xfrm>
          <a:prstGeom prst="roundRect">
            <a:avLst/>
          </a:prstGeom>
          <a:solidFill>
            <a:schemeClr val="tx2">
              <a:lumMod val="20000"/>
              <a:lumOff val="80000"/>
            </a:schemeClr>
          </a:solidFill>
          <a:ln>
            <a:noFill/>
          </a:ln>
          <a:effectLst>
            <a:outerShdw blurRad="38100" dist="38100" sx="104000" sy="104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308F2DF3-6C6D-48D5-9F42-CE6DED0C37CC}"/>
              </a:ext>
            </a:extLst>
          </p:cNvPr>
          <p:cNvSpPr txBox="1"/>
          <p:nvPr/>
        </p:nvSpPr>
        <p:spPr>
          <a:xfrm>
            <a:off x="2514600" y="389467"/>
            <a:ext cx="3708400" cy="646331"/>
          </a:xfrm>
          <a:prstGeom prst="rect">
            <a:avLst/>
          </a:prstGeom>
          <a:noFill/>
        </p:spPr>
        <p:txBody>
          <a:bodyPr wrap="square" rtlCol="0">
            <a:spAutoFit/>
          </a:bodyPr>
          <a:lstStyle/>
          <a:p>
            <a:pPr algn="ctr"/>
            <a:r>
              <a:rPr lang="en-US" sz="3600" dirty="0" err="1">
                <a:latin typeface="#9Slide03 Arima Madurai Bold" panose="00000800000000000000" pitchFamily="2" charset="0"/>
                <a:cs typeface="#9Slide03 Arima Madurai Bold" panose="00000800000000000000" pitchFamily="2" charset="0"/>
              </a:rPr>
              <a:t>Giải</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nghĩa</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từ</a:t>
            </a:r>
            <a:endParaRPr lang="en-US" sz="3600" dirty="0">
              <a:latin typeface="#9Slide03 Arima Madurai Bold" panose="00000800000000000000" pitchFamily="2" charset="0"/>
              <a:cs typeface="#9Slide03 Arima Madurai Bold" panose="00000800000000000000" pitchFamily="2" charset="0"/>
            </a:endParaRPr>
          </a:p>
        </p:txBody>
      </p:sp>
      <p:pic>
        <p:nvPicPr>
          <p:cNvPr id="84" name="Picture 6" descr="o phong thi nghiem">
            <a:extLst>
              <a:ext uri="{FF2B5EF4-FFF2-40B4-BE49-F238E27FC236}">
                <a16:creationId xmlns:a16="http://schemas.microsoft.com/office/drawing/2014/main" xmlns="" id="{F511DDBD-8841-49D6-97FB-656722D50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100" y="2383014"/>
            <a:ext cx="1846599" cy="2438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7" descr="edison_ev1914">
            <a:extLst>
              <a:ext uri="{FF2B5EF4-FFF2-40B4-BE49-F238E27FC236}">
                <a16:creationId xmlns:a16="http://schemas.microsoft.com/office/drawing/2014/main" xmlns="" id="{DF706466-98B2-43BC-B3D8-7C40791222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5534" y="2409690"/>
            <a:ext cx="1940513"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8" descr="20080617_eastman_edison">
            <a:extLst>
              <a:ext uri="{FF2B5EF4-FFF2-40B4-BE49-F238E27FC236}">
                <a16:creationId xmlns:a16="http://schemas.microsoft.com/office/drawing/2014/main" xmlns="" id="{3A3BAB61-5438-4458-9142-29A7DB8919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5727" y="2416093"/>
            <a:ext cx="1888067" cy="247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TextBox 87">
            <a:extLst>
              <a:ext uri="{FF2B5EF4-FFF2-40B4-BE49-F238E27FC236}">
                <a16:creationId xmlns:a16="http://schemas.microsoft.com/office/drawing/2014/main" xmlns="" id="{AEAEC85E-C2A4-4F50-A168-2714304E8AEA}"/>
              </a:ext>
            </a:extLst>
          </p:cNvPr>
          <p:cNvSpPr txBox="1"/>
          <p:nvPr/>
        </p:nvSpPr>
        <p:spPr>
          <a:xfrm>
            <a:off x="938261" y="1168401"/>
            <a:ext cx="8036406" cy="954107"/>
          </a:xfrm>
          <a:prstGeom prst="rect">
            <a:avLst/>
          </a:prstGeom>
          <a:noFill/>
        </p:spPr>
        <p:txBody>
          <a:bodyPr wrap="square" rtlCol="0">
            <a:spAutoFit/>
          </a:bodyPr>
          <a:lstStyle/>
          <a:p>
            <a:r>
              <a:rPr lang="en-US" sz="2800" b="1" dirty="0" err="1">
                <a:solidFill>
                  <a:schemeClr val="accent3">
                    <a:lumMod val="75000"/>
                  </a:schemeClr>
                </a:solidFill>
                <a:latin typeface="#9Slide03 Arima Madurai Bold" panose="00000800000000000000" pitchFamily="2" charset="0"/>
                <a:cs typeface="#9Slide03 Arima Madurai Bold" panose="00000800000000000000" pitchFamily="2" charset="0"/>
              </a:rPr>
              <a:t>Nhà</a:t>
            </a:r>
            <a:r>
              <a:rPr lang="en-US" sz="2800" b="1" dirty="0">
                <a:solidFill>
                  <a:schemeClr val="accent3">
                    <a:lumMod val="75000"/>
                  </a:schemeClr>
                </a:solidFill>
                <a:latin typeface="#9Slide03 Arima Madurai Bold" panose="00000800000000000000" pitchFamily="2" charset="0"/>
                <a:cs typeface="#9Slide03 Arima Madurai Bold" panose="00000800000000000000" pitchFamily="2" charset="0"/>
              </a:rPr>
              <a:t> </a:t>
            </a:r>
            <a:r>
              <a:rPr lang="en-US" sz="2800" b="1" dirty="0" err="1">
                <a:solidFill>
                  <a:schemeClr val="accent3">
                    <a:lumMod val="75000"/>
                  </a:schemeClr>
                </a:solidFill>
                <a:latin typeface="#9Slide03 Arima Madurai Bold" panose="00000800000000000000" pitchFamily="2" charset="0"/>
                <a:cs typeface="#9Slide03 Arima Madurai Bold" panose="00000800000000000000" pitchFamily="2" charset="0"/>
              </a:rPr>
              <a:t>bác</a:t>
            </a:r>
            <a:r>
              <a:rPr lang="en-US" sz="2800" b="1" dirty="0">
                <a:solidFill>
                  <a:schemeClr val="accent3">
                    <a:lumMod val="75000"/>
                  </a:schemeClr>
                </a:solidFill>
                <a:latin typeface="#9Slide03 Arima Madurai Bold" panose="00000800000000000000" pitchFamily="2" charset="0"/>
                <a:cs typeface="#9Slide03 Arima Madurai Bold" panose="00000800000000000000" pitchFamily="2" charset="0"/>
              </a:rPr>
              <a:t> </a:t>
            </a:r>
            <a:r>
              <a:rPr lang="en-US" sz="2800" b="1" dirty="0" err="1">
                <a:solidFill>
                  <a:schemeClr val="accent3">
                    <a:lumMod val="75000"/>
                  </a:schemeClr>
                </a:solidFill>
                <a:latin typeface="#9Slide03 Arima Madurai Bold" panose="00000800000000000000" pitchFamily="2" charset="0"/>
                <a:cs typeface="#9Slide03 Arima Madurai Bold" panose="00000800000000000000" pitchFamily="2" charset="0"/>
              </a:rPr>
              <a:t>học</a:t>
            </a:r>
            <a:r>
              <a:rPr lang="vi-VN" sz="2800" b="1" dirty="0">
                <a:solidFill>
                  <a:schemeClr val="accent3">
                    <a:lumMod val="75000"/>
                  </a:schemeClr>
                </a:solidFill>
                <a:latin typeface="#9Slide03 Arima Madurai Bold" panose="00000800000000000000" pitchFamily="2" charset="0"/>
                <a:cs typeface="#9Slide03 Arima Madurai Bold" panose="00000800000000000000" pitchFamily="2" charset="0"/>
              </a:rPr>
              <a:t>:</a:t>
            </a:r>
            <a:r>
              <a:rPr lang="en-US" sz="2800" dirty="0">
                <a:solidFill>
                  <a:schemeClr val="accent3">
                    <a:lumMod val="75000"/>
                  </a:schemeClr>
                </a:solidFill>
                <a:latin typeface="#9Slide03 Arima Madurai Bold" panose="00000800000000000000" pitchFamily="2" charset="0"/>
                <a:cs typeface="#9Slide03 Arima Madurai Bold" panose="00000800000000000000" pitchFamily="2" charset="0"/>
              </a:rPr>
              <a:t> </a:t>
            </a:r>
            <a:r>
              <a:rPr lang="en-US" sz="2800" dirty="0" err="1">
                <a:solidFill>
                  <a:srgbClr val="002060"/>
                </a:solidFill>
                <a:latin typeface="#9Slide03 Arima Madurai Bold" panose="00000800000000000000" pitchFamily="2" charset="0"/>
                <a:cs typeface="#9Slide03 Arima Madurai Bold" panose="00000800000000000000" pitchFamily="2" charset="0"/>
              </a:rPr>
              <a:t>Là</a:t>
            </a:r>
            <a:r>
              <a:rPr lang="en-US" sz="2800" dirty="0">
                <a:solidFill>
                  <a:srgbClr val="002060"/>
                </a:solidFill>
                <a:latin typeface="#9Slide03 Arima Madurai Bold" panose="00000800000000000000" pitchFamily="2" charset="0"/>
                <a:cs typeface="#9Slide03 Arima Madurai Bold" panose="00000800000000000000" pitchFamily="2" charset="0"/>
              </a:rPr>
              <a:t> </a:t>
            </a:r>
            <a:r>
              <a:rPr lang="en-US" sz="2800" dirty="0" err="1">
                <a:solidFill>
                  <a:srgbClr val="002060"/>
                </a:solidFill>
                <a:latin typeface="#9Slide03 Arima Madurai Bold" panose="00000800000000000000" pitchFamily="2" charset="0"/>
                <a:cs typeface="#9Slide03 Arima Madurai Bold" panose="00000800000000000000" pitchFamily="2" charset="0"/>
              </a:rPr>
              <a:t>người</a:t>
            </a:r>
            <a:r>
              <a:rPr lang="en-US" sz="2800" dirty="0">
                <a:solidFill>
                  <a:srgbClr val="002060"/>
                </a:solidFill>
                <a:latin typeface="#9Slide03 Arima Madurai Bold" panose="00000800000000000000" pitchFamily="2" charset="0"/>
                <a:cs typeface="#9Slide03 Arima Madurai Bold" panose="00000800000000000000" pitchFamily="2" charset="0"/>
              </a:rPr>
              <a:t> </a:t>
            </a:r>
            <a:r>
              <a:rPr lang="en-US" sz="2800" dirty="0" err="1">
                <a:solidFill>
                  <a:srgbClr val="002060"/>
                </a:solidFill>
                <a:latin typeface="#9Slide03 Arima Madurai Bold" panose="00000800000000000000" pitchFamily="2" charset="0"/>
                <a:cs typeface="#9Slide03 Arima Madurai Bold" panose="00000800000000000000" pitchFamily="2" charset="0"/>
              </a:rPr>
              <a:t>có</a:t>
            </a:r>
            <a:r>
              <a:rPr lang="en-US" sz="2800" dirty="0">
                <a:solidFill>
                  <a:srgbClr val="002060"/>
                </a:solidFill>
                <a:latin typeface="#9Slide03 Arima Madurai Bold" panose="00000800000000000000" pitchFamily="2" charset="0"/>
                <a:cs typeface="#9Slide03 Arima Madurai Bold" panose="00000800000000000000" pitchFamily="2" charset="0"/>
              </a:rPr>
              <a:t> </a:t>
            </a:r>
            <a:r>
              <a:rPr lang="en-US" sz="2800" dirty="0" err="1">
                <a:solidFill>
                  <a:srgbClr val="002060"/>
                </a:solidFill>
                <a:latin typeface="#9Slide03 Arima Madurai Bold" panose="00000800000000000000" pitchFamily="2" charset="0"/>
                <a:cs typeface="#9Slide03 Arima Madurai Bold" panose="00000800000000000000" pitchFamily="2" charset="0"/>
              </a:rPr>
              <a:t>hiểu</a:t>
            </a:r>
            <a:r>
              <a:rPr lang="en-US" sz="2800" dirty="0">
                <a:solidFill>
                  <a:srgbClr val="002060"/>
                </a:solidFill>
                <a:latin typeface="#9Slide03 Arima Madurai Bold" panose="00000800000000000000" pitchFamily="2" charset="0"/>
                <a:cs typeface="#9Slide03 Arima Madurai Bold" panose="00000800000000000000" pitchFamily="2" charset="0"/>
              </a:rPr>
              <a:t> </a:t>
            </a:r>
            <a:r>
              <a:rPr lang="en-US" sz="2800" dirty="0" err="1">
                <a:solidFill>
                  <a:srgbClr val="002060"/>
                </a:solidFill>
                <a:latin typeface="#9Slide03 Arima Madurai Bold" panose="00000800000000000000" pitchFamily="2" charset="0"/>
                <a:cs typeface="#9Slide03 Arima Madurai Bold" panose="00000800000000000000" pitchFamily="2" charset="0"/>
              </a:rPr>
              <a:t>biết</a:t>
            </a:r>
            <a:r>
              <a:rPr lang="en-US" sz="2800" dirty="0">
                <a:solidFill>
                  <a:srgbClr val="002060"/>
                </a:solidFill>
                <a:latin typeface="#9Slide03 Arima Madurai Bold" panose="00000800000000000000" pitchFamily="2" charset="0"/>
                <a:cs typeface="#9Slide03 Arima Madurai Bold" panose="00000800000000000000" pitchFamily="2" charset="0"/>
              </a:rPr>
              <a:t> </a:t>
            </a:r>
            <a:r>
              <a:rPr lang="en-US" sz="2800" dirty="0" err="1">
                <a:solidFill>
                  <a:srgbClr val="002060"/>
                </a:solidFill>
                <a:latin typeface="#9Slide03 Arima Madurai Bold" panose="00000800000000000000" pitchFamily="2" charset="0"/>
                <a:cs typeface="#9Slide03 Arima Madurai Bold" panose="00000800000000000000" pitchFamily="2" charset="0"/>
              </a:rPr>
              <a:t>sâu</a:t>
            </a:r>
            <a:r>
              <a:rPr lang="en-US" sz="2800" dirty="0">
                <a:solidFill>
                  <a:srgbClr val="002060"/>
                </a:solidFill>
                <a:latin typeface="#9Slide03 Arima Madurai Bold" panose="00000800000000000000" pitchFamily="2" charset="0"/>
                <a:cs typeface="#9Slide03 Arima Madurai Bold" panose="00000800000000000000" pitchFamily="2" charset="0"/>
              </a:rPr>
              <a:t> </a:t>
            </a:r>
            <a:r>
              <a:rPr lang="en-US" sz="2800" dirty="0" err="1">
                <a:solidFill>
                  <a:srgbClr val="002060"/>
                </a:solidFill>
                <a:latin typeface="#9Slide03 Arima Madurai Bold" panose="00000800000000000000" pitchFamily="2" charset="0"/>
                <a:cs typeface="#9Slide03 Arima Madurai Bold" panose="00000800000000000000" pitchFamily="2" charset="0"/>
              </a:rPr>
              <a:t>rộng</a:t>
            </a:r>
            <a:r>
              <a:rPr lang="en-US" sz="2800" dirty="0">
                <a:solidFill>
                  <a:srgbClr val="002060"/>
                </a:solidFill>
                <a:latin typeface="#9Slide03 Arima Madurai Bold" panose="00000800000000000000" pitchFamily="2" charset="0"/>
                <a:cs typeface="#9Slide03 Arima Madurai Bold" panose="00000800000000000000" pitchFamily="2" charset="0"/>
              </a:rPr>
              <a:t> </a:t>
            </a:r>
            <a:r>
              <a:rPr lang="en-US" sz="2800" dirty="0" err="1">
                <a:solidFill>
                  <a:srgbClr val="002060"/>
                </a:solidFill>
                <a:latin typeface="#9Slide03 Arima Madurai Bold" panose="00000800000000000000" pitchFamily="2" charset="0"/>
                <a:cs typeface="#9Slide03 Arima Madurai Bold" panose="00000800000000000000" pitchFamily="2" charset="0"/>
              </a:rPr>
              <a:t>về</a:t>
            </a:r>
            <a:r>
              <a:rPr lang="en-US" sz="2800" dirty="0">
                <a:solidFill>
                  <a:srgbClr val="002060"/>
                </a:solidFill>
                <a:latin typeface="#9Slide03 Arima Madurai Bold" panose="00000800000000000000" pitchFamily="2" charset="0"/>
                <a:cs typeface="#9Slide03 Arima Madurai Bold" panose="00000800000000000000" pitchFamily="2" charset="0"/>
              </a:rPr>
              <a:t> </a:t>
            </a:r>
            <a:r>
              <a:rPr lang="en-US" sz="2800" dirty="0" err="1">
                <a:solidFill>
                  <a:srgbClr val="002060"/>
                </a:solidFill>
                <a:latin typeface="#9Slide03 Arima Madurai Bold" panose="00000800000000000000" pitchFamily="2" charset="0"/>
                <a:cs typeface="#9Slide03 Arima Madurai Bold" panose="00000800000000000000" pitchFamily="2" charset="0"/>
              </a:rPr>
              <a:t>nhiều</a:t>
            </a:r>
            <a:r>
              <a:rPr lang="en-US" sz="2800" dirty="0">
                <a:solidFill>
                  <a:srgbClr val="002060"/>
                </a:solidFill>
                <a:latin typeface="#9Slide03 Arima Madurai Bold" panose="00000800000000000000" pitchFamily="2" charset="0"/>
                <a:cs typeface="#9Slide03 Arima Madurai Bold" panose="00000800000000000000" pitchFamily="2" charset="0"/>
              </a:rPr>
              <a:t> </a:t>
            </a:r>
            <a:r>
              <a:rPr lang="en-US" sz="2800" dirty="0" err="1">
                <a:solidFill>
                  <a:srgbClr val="002060"/>
                </a:solidFill>
                <a:latin typeface="#9Slide03 Arima Madurai Bold" panose="00000800000000000000" pitchFamily="2" charset="0"/>
                <a:cs typeface="#9Slide03 Arima Madurai Bold" panose="00000800000000000000" pitchFamily="2" charset="0"/>
              </a:rPr>
              <a:t>ngành</a:t>
            </a:r>
            <a:r>
              <a:rPr lang="en-US" sz="2800" dirty="0">
                <a:solidFill>
                  <a:srgbClr val="002060"/>
                </a:solidFill>
                <a:latin typeface="#9Slide03 Arima Madurai Bold" panose="00000800000000000000" pitchFamily="2" charset="0"/>
                <a:cs typeface="#9Slide03 Arima Madurai Bold" panose="00000800000000000000" pitchFamily="2" charset="0"/>
              </a:rPr>
              <a:t> khoa </a:t>
            </a:r>
            <a:r>
              <a:rPr lang="en-US" sz="2800" dirty="0" err="1">
                <a:solidFill>
                  <a:srgbClr val="002060"/>
                </a:solidFill>
                <a:latin typeface="#9Slide03 Arima Madurai Bold" panose="00000800000000000000" pitchFamily="2" charset="0"/>
                <a:cs typeface="#9Slide03 Arima Madurai Bold" panose="00000800000000000000" pitchFamily="2" charset="0"/>
              </a:rPr>
              <a:t>học</a:t>
            </a:r>
            <a:r>
              <a:rPr lang="en-US" sz="2800" dirty="0">
                <a:solidFill>
                  <a:srgbClr val="002060"/>
                </a:solidFill>
                <a:latin typeface="#9Slide03 Arima Madurai Bold" panose="00000800000000000000" pitchFamily="2" charset="0"/>
                <a:cs typeface="#9Slide03 Arima Madurai Bold" panose="00000800000000000000" pitchFamily="2" charset="0"/>
              </a:rPr>
              <a:t>.</a:t>
            </a:r>
            <a:endParaRPr lang="en-US" sz="2800" b="1" dirty="0">
              <a:latin typeface="#9Slide03 Arima Madurai Bold" panose="00000800000000000000" pitchFamily="2" charset="0"/>
              <a:cs typeface="#9Slide03 Arima Madurai Bold" panose="00000800000000000000" pitchFamily="2"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barn(inVertical)">
                                      <p:cBhvr>
                                        <p:cTn id="17" dur="500"/>
                                        <p:tgtEl>
                                          <p:spTgt spid="88"/>
                                        </p:tgtEl>
                                      </p:cBhvr>
                                    </p:animEffect>
                                  </p:childTnLst>
                                </p:cTn>
                              </p:par>
                              <p:par>
                                <p:cTn id="18" presetID="42" presetClass="entr" presetSubtype="0" fill="hold" nodeType="with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fade">
                                      <p:cBhvr>
                                        <p:cTn id="20" dur="1000"/>
                                        <p:tgtEl>
                                          <p:spTgt spid="84"/>
                                        </p:tgtEl>
                                      </p:cBhvr>
                                    </p:animEffect>
                                    <p:anim calcmode="lin" valueType="num">
                                      <p:cBhvr>
                                        <p:cTn id="21" dur="1000" fill="hold"/>
                                        <p:tgtEl>
                                          <p:spTgt spid="84"/>
                                        </p:tgtEl>
                                        <p:attrNameLst>
                                          <p:attrName>ppt_x</p:attrName>
                                        </p:attrNameLst>
                                      </p:cBhvr>
                                      <p:tavLst>
                                        <p:tav tm="0">
                                          <p:val>
                                            <p:strVal val="#ppt_x"/>
                                          </p:val>
                                        </p:tav>
                                        <p:tav tm="100000">
                                          <p:val>
                                            <p:strVal val="#ppt_x"/>
                                          </p:val>
                                        </p:tav>
                                      </p:tavLst>
                                    </p:anim>
                                    <p:anim calcmode="lin" valueType="num">
                                      <p:cBhvr>
                                        <p:cTn id="22" dur="1000" fill="hold"/>
                                        <p:tgtEl>
                                          <p:spTgt spid="8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86"/>
                                        </p:tgtEl>
                                        <p:attrNameLst>
                                          <p:attrName>style.visibility</p:attrName>
                                        </p:attrNameLst>
                                      </p:cBhvr>
                                      <p:to>
                                        <p:strVal val="visible"/>
                                      </p:to>
                                    </p:set>
                                    <p:animEffect transition="in" filter="fade">
                                      <p:cBhvr>
                                        <p:cTn id="30" dur="1000"/>
                                        <p:tgtEl>
                                          <p:spTgt spid="86"/>
                                        </p:tgtEl>
                                      </p:cBhvr>
                                    </p:animEffect>
                                    <p:anim calcmode="lin" valueType="num">
                                      <p:cBhvr>
                                        <p:cTn id="31" dur="1000" fill="hold"/>
                                        <p:tgtEl>
                                          <p:spTgt spid="86"/>
                                        </p:tgtEl>
                                        <p:attrNameLst>
                                          <p:attrName>ppt_x</p:attrName>
                                        </p:attrNameLst>
                                      </p:cBhvr>
                                      <p:tavLst>
                                        <p:tav tm="0">
                                          <p:val>
                                            <p:strVal val="#ppt_x"/>
                                          </p:val>
                                        </p:tav>
                                        <p:tav tm="100000">
                                          <p:val>
                                            <p:strVal val="#ppt_x"/>
                                          </p:val>
                                        </p:tav>
                                      </p:tavLst>
                                    </p:anim>
                                    <p:anim calcmode="lin" valueType="num">
                                      <p:cBhvr>
                                        <p:cTn id="32"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8B3F30CB-0822-422C-BB82-1F545011C95B}"/>
              </a:ext>
            </a:extLst>
          </p:cNvPr>
          <p:cNvSpPr/>
          <p:nvPr/>
        </p:nvSpPr>
        <p:spPr>
          <a:xfrm>
            <a:off x="2108200" y="321733"/>
            <a:ext cx="4512733" cy="778934"/>
          </a:xfrm>
          <a:prstGeom prst="roundRect">
            <a:avLst/>
          </a:prstGeom>
          <a:solidFill>
            <a:schemeClr val="tx2">
              <a:lumMod val="20000"/>
              <a:lumOff val="80000"/>
            </a:schemeClr>
          </a:solidFill>
          <a:ln>
            <a:noFill/>
          </a:ln>
          <a:effectLst>
            <a:outerShdw blurRad="38100" dist="38100" sx="104000" sy="104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308F2DF3-6C6D-48D5-9F42-CE6DED0C37CC}"/>
              </a:ext>
            </a:extLst>
          </p:cNvPr>
          <p:cNvSpPr txBox="1"/>
          <p:nvPr/>
        </p:nvSpPr>
        <p:spPr>
          <a:xfrm>
            <a:off x="2514600" y="389467"/>
            <a:ext cx="3708400" cy="646331"/>
          </a:xfrm>
          <a:prstGeom prst="rect">
            <a:avLst/>
          </a:prstGeom>
          <a:noFill/>
        </p:spPr>
        <p:txBody>
          <a:bodyPr wrap="square" rtlCol="0">
            <a:spAutoFit/>
          </a:bodyPr>
          <a:lstStyle/>
          <a:p>
            <a:pPr algn="ctr"/>
            <a:r>
              <a:rPr lang="en-US" sz="3600" dirty="0" err="1">
                <a:latin typeface="#9Slide03 Arima Madurai Bold" panose="00000800000000000000" pitchFamily="2" charset="0"/>
                <a:cs typeface="#9Slide03 Arima Madurai Bold" panose="00000800000000000000" pitchFamily="2" charset="0"/>
              </a:rPr>
              <a:t>Giải</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nghĩa</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từ</a:t>
            </a:r>
            <a:endParaRPr lang="en-US" sz="3600" dirty="0">
              <a:latin typeface="#9Slide03 Arima Madurai Bold" panose="00000800000000000000" pitchFamily="2" charset="0"/>
              <a:cs typeface="#9Slide03 Arima Madurai Bold" panose="00000800000000000000" pitchFamily="2" charset="0"/>
            </a:endParaRPr>
          </a:p>
        </p:txBody>
      </p:sp>
      <p:pic>
        <p:nvPicPr>
          <p:cNvPr id="8" name="Picture 5" descr="images1197987_cuoi29895">
            <a:extLst>
              <a:ext uri="{FF2B5EF4-FFF2-40B4-BE49-F238E27FC236}">
                <a16:creationId xmlns:a16="http://schemas.microsoft.com/office/drawing/2014/main" xmlns="" id="{860B3FB9-449E-40F7-800A-8E9132B77E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5848" y="2109206"/>
            <a:ext cx="4777435" cy="31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xmlns="" id="{DCB16F27-ADC0-4BAD-8BDB-1A22B0DDB77A}"/>
              </a:ext>
            </a:extLst>
          </p:cNvPr>
          <p:cNvSpPr txBox="1"/>
          <p:nvPr/>
        </p:nvSpPr>
        <p:spPr>
          <a:xfrm>
            <a:off x="1017038" y="1100667"/>
            <a:ext cx="7341959" cy="1077218"/>
          </a:xfrm>
          <a:prstGeom prst="rect">
            <a:avLst/>
          </a:prstGeom>
          <a:noFill/>
        </p:spPr>
        <p:txBody>
          <a:bodyPr wrap="square">
            <a:spAutoFit/>
          </a:bodyPr>
          <a:lstStyle/>
          <a:p>
            <a:pPr algn="ctr"/>
            <a:r>
              <a:rPr lang="vi-VN" sz="3200" b="1" dirty="0" err="1">
                <a:solidFill>
                  <a:schemeClr val="accent3">
                    <a:lumMod val="75000"/>
                  </a:schemeClr>
                </a:solidFill>
                <a:latin typeface="#9Slide03 Arima Madurai Bold" panose="00000800000000000000" pitchFamily="2" charset="0"/>
                <a:cs typeface="#9Slide03 Arima Madurai Bold" panose="00000800000000000000" pitchFamily="2" charset="0"/>
              </a:rPr>
              <a:t>Cười</a:t>
            </a:r>
            <a:r>
              <a:rPr lang="vi-VN" sz="3200" b="1" dirty="0">
                <a:solidFill>
                  <a:schemeClr val="accent3">
                    <a:lumMod val="75000"/>
                  </a:schemeClr>
                </a:solidFill>
                <a:latin typeface="#9Slide03 Arima Madurai Bold" panose="00000800000000000000" pitchFamily="2" charset="0"/>
                <a:cs typeface="#9Slide03 Arima Madurai Bold" panose="00000800000000000000" pitchFamily="2" charset="0"/>
              </a:rPr>
              <a:t> </a:t>
            </a:r>
            <a:r>
              <a:rPr lang="vi-VN" sz="3200" b="1" dirty="0" err="1">
                <a:solidFill>
                  <a:schemeClr val="accent3">
                    <a:lumMod val="75000"/>
                  </a:schemeClr>
                </a:solidFill>
                <a:latin typeface="#9Slide03 Arima Madurai Bold" panose="00000800000000000000" pitchFamily="2" charset="0"/>
                <a:cs typeface="#9Slide03 Arima Madurai Bold" panose="00000800000000000000" pitchFamily="2" charset="0"/>
              </a:rPr>
              <a:t>móm</a:t>
            </a:r>
            <a:r>
              <a:rPr lang="vi-VN" sz="3200" b="1" dirty="0">
                <a:solidFill>
                  <a:schemeClr val="accent3">
                    <a:lumMod val="75000"/>
                  </a:schemeClr>
                </a:solidFill>
                <a:latin typeface="#9Slide03 Arima Madurai Bold" panose="00000800000000000000" pitchFamily="2" charset="0"/>
                <a:cs typeface="#9Slide03 Arima Madurai Bold" panose="00000800000000000000" pitchFamily="2" charset="0"/>
              </a:rPr>
              <a:t> </a:t>
            </a:r>
            <a:r>
              <a:rPr lang="vi-VN" sz="3200" b="1" dirty="0" err="1">
                <a:solidFill>
                  <a:schemeClr val="accent3">
                    <a:lumMod val="75000"/>
                  </a:schemeClr>
                </a:solidFill>
                <a:latin typeface="#9Slide03 Arima Madurai Bold" panose="00000800000000000000" pitchFamily="2" charset="0"/>
                <a:cs typeface="#9Slide03 Arima Madurai Bold" panose="00000800000000000000" pitchFamily="2" charset="0"/>
              </a:rPr>
              <a:t>mém</a:t>
            </a:r>
            <a:r>
              <a:rPr lang="vi-VN" sz="3200" b="1" dirty="0">
                <a:solidFill>
                  <a:schemeClr val="accent3">
                    <a:lumMod val="75000"/>
                  </a:schemeClr>
                </a:solidFill>
                <a:latin typeface="#9Slide03 Arima Madurai Bold" panose="00000800000000000000" pitchFamily="2" charset="0"/>
                <a:cs typeface="#9Slide03 Arima Madurai Bold" panose="00000800000000000000" pitchFamily="2" charset="0"/>
              </a:rPr>
              <a:t>: </a:t>
            </a:r>
            <a:r>
              <a:rPr lang="en-US" sz="3200" b="1" dirty="0" err="1">
                <a:solidFill>
                  <a:srgbClr val="0000CC"/>
                </a:solidFill>
                <a:latin typeface="#9Slide03 Arima Madurai Bold" panose="00000800000000000000" pitchFamily="2" charset="0"/>
                <a:cs typeface="#9Slide03 Arima Madurai Bold" panose="00000800000000000000" pitchFamily="2" charset="0"/>
              </a:rPr>
              <a:t>cười</a:t>
            </a:r>
            <a:r>
              <a:rPr lang="en-US" sz="3200" b="1" dirty="0">
                <a:solidFill>
                  <a:srgbClr val="0000CC"/>
                </a:solidFill>
                <a:latin typeface="#9Slide03 Arima Madurai Bold" panose="00000800000000000000" pitchFamily="2" charset="0"/>
                <a:cs typeface="#9Slide03 Arima Madurai Bold" panose="00000800000000000000" pitchFamily="2" charset="0"/>
              </a:rPr>
              <a:t> </a:t>
            </a:r>
            <a:r>
              <a:rPr lang="en-US" sz="3200" b="1" dirty="0" err="1">
                <a:solidFill>
                  <a:srgbClr val="0000CC"/>
                </a:solidFill>
                <a:latin typeface="#9Slide03 Arima Madurai Bold" panose="00000800000000000000" pitchFamily="2" charset="0"/>
                <a:cs typeface="#9Slide03 Arima Madurai Bold" panose="00000800000000000000" pitchFamily="2" charset="0"/>
              </a:rPr>
              <a:t>mà</a:t>
            </a:r>
            <a:r>
              <a:rPr lang="en-US" sz="3200" b="1" dirty="0">
                <a:solidFill>
                  <a:srgbClr val="0000CC"/>
                </a:solidFill>
                <a:latin typeface="#9Slide03 Arima Madurai Bold" panose="00000800000000000000" pitchFamily="2" charset="0"/>
                <a:cs typeface="#9Slide03 Arima Madurai Bold" panose="00000800000000000000" pitchFamily="2" charset="0"/>
              </a:rPr>
              <a:t> </a:t>
            </a:r>
            <a:r>
              <a:rPr lang="en-US" sz="3200" b="1" dirty="0" err="1">
                <a:solidFill>
                  <a:srgbClr val="0000CC"/>
                </a:solidFill>
                <a:latin typeface="#9Slide03 Arima Madurai Bold" panose="00000800000000000000" pitchFamily="2" charset="0"/>
                <a:cs typeface="#9Slide03 Arima Madurai Bold" panose="00000800000000000000" pitchFamily="2" charset="0"/>
              </a:rPr>
              <a:t>miệng</a:t>
            </a:r>
            <a:r>
              <a:rPr lang="en-US" sz="3200" b="1" dirty="0">
                <a:solidFill>
                  <a:srgbClr val="0000CC"/>
                </a:solidFill>
                <a:latin typeface="#9Slide03 Arima Madurai Bold" panose="00000800000000000000" pitchFamily="2" charset="0"/>
                <a:cs typeface="#9Slide03 Arima Madurai Bold" panose="00000800000000000000" pitchFamily="2" charset="0"/>
              </a:rPr>
              <a:t> </a:t>
            </a:r>
            <a:r>
              <a:rPr lang="en-US" sz="3200" b="1" dirty="0" err="1">
                <a:solidFill>
                  <a:srgbClr val="0000CC"/>
                </a:solidFill>
                <a:latin typeface="#9Slide03 Arima Madurai Bold" panose="00000800000000000000" pitchFamily="2" charset="0"/>
                <a:cs typeface="#9Slide03 Arima Madurai Bold" panose="00000800000000000000" pitchFamily="2" charset="0"/>
              </a:rPr>
              <a:t>và</a:t>
            </a:r>
            <a:r>
              <a:rPr lang="en-US" sz="3200" b="1" dirty="0">
                <a:solidFill>
                  <a:srgbClr val="0000CC"/>
                </a:solidFill>
                <a:latin typeface="#9Slide03 Arima Madurai Bold" panose="00000800000000000000" pitchFamily="2" charset="0"/>
                <a:cs typeface="#9Slide03 Arima Madurai Bold" panose="00000800000000000000" pitchFamily="2" charset="0"/>
              </a:rPr>
              <a:t> </a:t>
            </a:r>
            <a:r>
              <a:rPr lang="en-US" sz="3200" b="1" dirty="0" err="1">
                <a:solidFill>
                  <a:srgbClr val="0000CC"/>
                </a:solidFill>
                <a:latin typeface="#9Slide03 Arima Madurai Bold" panose="00000800000000000000" pitchFamily="2" charset="0"/>
                <a:cs typeface="#9Slide03 Arima Madurai Bold" panose="00000800000000000000" pitchFamily="2" charset="0"/>
              </a:rPr>
              <a:t>má</a:t>
            </a:r>
            <a:r>
              <a:rPr lang="en-US" sz="3200" b="1" dirty="0">
                <a:solidFill>
                  <a:srgbClr val="0000CC"/>
                </a:solidFill>
                <a:latin typeface="#9Slide03 Arima Madurai Bold" panose="00000800000000000000" pitchFamily="2" charset="0"/>
                <a:cs typeface="#9Slide03 Arima Madurai Bold" panose="00000800000000000000" pitchFamily="2" charset="0"/>
              </a:rPr>
              <a:t> </a:t>
            </a:r>
            <a:r>
              <a:rPr lang="en-US" sz="3200" b="1" dirty="0" err="1">
                <a:solidFill>
                  <a:srgbClr val="0000CC"/>
                </a:solidFill>
                <a:latin typeface="#9Slide03 Arima Madurai Bold" panose="00000800000000000000" pitchFamily="2" charset="0"/>
                <a:cs typeface="#9Slide03 Arima Madurai Bold" panose="00000800000000000000" pitchFamily="2" charset="0"/>
              </a:rPr>
              <a:t>hõm</a:t>
            </a:r>
            <a:r>
              <a:rPr lang="en-US" sz="3200" b="1" dirty="0">
                <a:solidFill>
                  <a:srgbClr val="0000CC"/>
                </a:solidFill>
                <a:latin typeface="#9Slide03 Arima Madurai Bold" panose="00000800000000000000" pitchFamily="2" charset="0"/>
                <a:cs typeface="#9Slide03 Arima Madurai Bold" panose="00000800000000000000" pitchFamily="2" charset="0"/>
              </a:rPr>
              <a:t> </a:t>
            </a:r>
            <a:r>
              <a:rPr lang="en-US" sz="3200" b="1" dirty="0" err="1">
                <a:solidFill>
                  <a:srgbClr val="0000CC"/>
                </a:solidFill>
                <a:latin typeface="#9Slide03 Arima Madurai Bold" panose="00000800000000000000" pitchFamily="2" charset="0"/>
                <a:cs typeface="#9Slide03 Arima Madurai Bold" panose="00000800000000000000" pitchFamily="2" charset="0"/>
              </a:rPr>
              <a:t>vào</a:t>
            </a:r>
            <a:r>
              <a:rPr lang="en-US" sz="3200" b="1" dirty="0">
                <a:solidFill>
                  <a:srgbClr val="0000CC"/>
                </a:solidFill>
                <a:latin typeface="#9Slide03 Arima Madurai Bold" panose="00000800000000000000" pitchFamily="2" charset="0"/>
                <a:cs typeface="#9Slide03 Arima Madurai Bold" panose="00000800000000000000" pitchFamily="2" charset="0"/>
              </a:rPr>
              <a:t> do </a:t>
            </a:r>
            <a:r>
              <a:rPr lang="en-US" sz="3200" b="1" dirty="0" err="1">
                <a:solidFill>
                  <a:srgbClr val="0000CC"/>
                </a:solidFill>
                <a:latin typeface="#9Slide03 Arima Madurai Bold" panose="00000800000000000000" pitchFamily="2" charset="0"/>
                <a:cs typeface="#9Slide03 Arima Madurai Bold" panose="00000800000000000000" pitchFamily="2" charset="0"/>
              </a:rPr>
              <a:t>rụng</a:t>
            </a:r>
            <a:r>
              <a:rPr lang="en-US" sz="3200" b="1" dirty="0">
                <a:solidFill>
                  <a:srgbClr val="0000CC"/>
                </a:solidFill>
                <a:latin typeface="#9Slide03 Arima Madurai Bold" panose="00000800000000000000" pitchFamily="2" charset="0"/>
                <a:cs typeface="#9Slide03 Arima Madurai Bold" panose="00000800000000000000" pitchFamily="2" charset="0"/>
              </a:rPr>
              <a:t> </a:t>
            </a:r>
            <a:r>
              <a:rPr lang="en-US" sz="3200" b="1" dirty="0" err="1">
                <a:solidFill>
                  <a:srgbClr val="0000CC"/>
                </a:solidFill>
                <a:latin typeface="#9Slide03 Arima Madurai Bold" panose="00000800000000000000" pitchFamily="2" charset="0"/>
                <a:cs typeface="#9Slide03 Arima Madurai Bold" panose="00000800000000000000" pitchFamily="2" charset="0"/>
              </a:rPr>
              <a:t>hết</a:t>
            </a:r>
            <a:r>
              <a:rPr lang="en-US" sz="3200" b="1" dirty="0">
                <a:solidFill>
                  <a:srgbClr val="0000CC"/>
                </a:solidFill>
                <a:latin typeface="#9Slide03 Arima Madurai Bold" panose="00000800000000000000" pitchFamily="2" charset="0"/>
                <a:cs typeface="#9Slide03 Arima Madurai Bold" panose="00000800000000000000" pitchFamily="2" charset="0"/>
              </a:rPr>
              <a:t> </a:t>
            </a:r>
            <a:r>
              <a:rPr lang="en-US" sz="3200" b="1" dirty="0" err="1">
                <a:solidFill>
                  <a:srgbClr val="0000CC"/>
                </a:solidFill>
                <a:latin typeface="#9Slide03 Arima Madurai Bold" panose="00000800000000000000" pitchFamily="2" charset="0"/>
                <a:cs typeface="#9Slide03 Arima Madurai Bold" panose="00000800000000000000" pitchFamily="2" charset="0"/>
              </a:rPr>
              <a:t>răng</a:t>
            </a:r>
            <a:r>
              <a:rPr lang="en-US" sz="3200" b="1" dirty="0">
                <a:solidFill>
                  <a:srgbClr val="0000CC"/>
                </a:solidFill>
                <a:latin typeface="#9Slide03 Arima Madurai Bold" panose="00000800000000000000" pitchFamily="2" charset="0"/>
                <a:cs typeface="#9Slide03 Arima Madurai Bold" panose="00000800000000000000" pitchFamily="2" charset="0"/>
              </a:rPr>
              <a:t>.</a:t>
            </a:r>
          </a:p>
        </p:txBody>
      </p:sp>
    </p:spTree>
    <p:extLst>
      <p:ext uri="{BB962C8B-B14F-4D97-AF65-F5344CB8AC3E}">
        <p14:creationId xmlns:p14="http://schemas.microsoft.com/office/powerpoint/2010/main" val="7480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10" name="TextBox 9">
            <a:extLst>
              <a:ext uri="{FF2B5EF4-FFF2-40B4-BE49-F238E27FC236}">
                <a16:creationId xmlns:a16="http://schemas.microsoft.com/office/drawing/2014/main" xmlns="" id="{B2566465-2719-4635-8C5E-0171C8263742}"/>
              </a:ext>
            </a:extLst>
          </p:cNvPr>
          <p:cNvSpPr txBox="1"/>
          <p:nvPr/>
        </p:nvSpPr>
        <p:spPr>
          <a:xfrm>
            <a:off x="985569" y="1417588"/>
            <a:ext cx="7433812" cy="954107"/>
          </a:xfrm>
          <a:prstGeom prst="rect">
            <a:avLst/>
          </a:prstGeom>
          <a:noFill/>
        </p:spPr>
        <p:txBody>
          <a:bodyPr wrap="square">
            <a:spAutoFit/>
          </a:bodyPr>
          <a:lstStyle/>
          <a:p>
            <a:r>
              <a:rPr lang="en-US"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a:solidFill>
                  <a:srgbClr val="333333"/>
                </a:solidFill>
                <a:effectLst/>
                <a:latin typeface="#9Slide03 Arima Madurai" panose="00000500000000000000" pitchFamily="2" charset="0"/>
                <a:cs typeface="#9Slide03 Arima Madurai" panose="00000500000000000000" pitchFamily="2" charset="0"/>
              </a:rPr>
              <a:t>Trong </a:t>
            </a:r>
            <a:r>
              <a:rPr lang="vi-VN" sz="2800" b="0" i="0" dirty="0" err="1">
                <a:solidFill>
                  <a:srgbClr val="333333"/>
                </a:solidFill>
                <a:effectLst/>
                <a:latin typeface="#9Slide03 Arima Madurai" panose="00000500000000000000" pitchFamily="2" charset="0"/>
                <a:cs typeface="#9Slide03 Arima Madurai" panose="00000500000000000000" pitchFamily="2" charset="0"/>
              </a:rPr>
              <a:t>bài</a:t>
            </a:r>
            <a:r>
              <a:rPr lang="vi-VN" sz="2800" b="0" i="0" dirty="0">
                <a:solidFill>
                  <a:srgbClr val="333333"/>
                </a:solidFill>
                <a:effectLst/>
                <a:latin typeface="#9Slide03 Arima Madurai" panose="00000500000000000000" pitchFamily="2" charset="0"/>
                <a:cs typeface="#9Slide03 Arima Madurai" panose="00000500000000000000" pitchFamily="2" charset="0"/>
              </a:rPr>
              <a:t> thơ </a:t>
            </a:r>
            <a:r>
              <a:rPr lang="vi-VN" sz="2800" b="1" i="0" dirty="0" err="1">
                <a:solidFill>
                  <a:srgbClr val="333333"/>
                </a:solidFill>
                <a:effectLst/>
                <a:latin typeface="#9Slide03 Arima Madurai" panose="00000500000000000000" pitchFamily="2" charset="0"/>
                <a:cs typeface="#9Slide03 Arima Madurai" panose="00000500000000000000" pitchFamily="2" charset="0"/>
              </a:rPr>
              <a:t>Bàn</a:t>
            </a:r>
            <a:r>
              <a:rPr lang="vi-VN" sz="2800" b="1" i="0" dirty="0">
                <a:solidFill>
                  <a:srgbClr val="333333"/>
                </a:solidFill>
                <a:effectLst/>
                <a:latin typeface="#9Slide03 Arima Madurai" panose="00000500000000000000" pitchFamily="2" charset="0"/>
                <a:cs typeface="#9Slide03 Arima Madurai" panose="00000500000000000000" pitchFamily="2" charset="0"/>
              </a:rPr>
              <a:t> tay cô </a:t>
            </a:r>
            <a:r>
              <a:rPr lang="vi-VN" sz="2800" b="1" i="0" dirty="0" err="1">
                <a:solidFill>
                  <a:srgbClr val="333333"/>
                </a:solidFill>
                <a:effectLst/>
                <a:latin typeface="#9Slide03 Arima Madurai" panose="00000500000000000000" pitchFamily="2" charset="0"/>
                <a:cs typeface="#9Slide03 Arima Madurai" panose="00000500000000000000" pitchFamily="2" charset="0"/>
              </a:rPr>
              <a:t>giáo</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từ</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mỗi</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tờ</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giấy</a:t>
            </a:r>
            <a:r>
              <a:rPr lang="vi-VN" sz="2800" b="0" i="0" dirty="0">
                <a:solidFill>
                  <a:srgbClr val="333333"/>
                </a:solidFill>
                <a:effectLst/>
                <a:latin typeface="#9Slide03 Arima Madurai" panose="00000500000000000000" pitchFamily="2" charset="0"/>
                <a:cs typeface="#9Slide03 Arima Madurai" panose="00000500000000000000" pitchFamily="2" charset="0"/>
              </a:rPr>
              <a:t>, cô </a:t>
            </a:r>
            <a:r>
              <a:rPr lang="vi-VN" sz="2800" b="0" i="0" dirty="0" err="1">
                <a:solidFill>
                  <a:srgbClr val="333333"/>
                </a:solidFill>
                <a:effectLst/>
                <a:latin typeface="#9Slide03 Arima Madurai" panose="00000500000000000000" pitchFamily="2" charset="0"/>
                <a:cs typeface="#9Slide03 Arima Madurai" panose="00000500000000000000" pitchFamily="2" charset="0"/>
              </a:rPr>
              <a:t>giáo</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đã</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làm</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những</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gì</a:t>
            </a:r>
            <a:r>
              <a:rPr lang="vi-VN" sz="2800" b="0" i="0" dirty="0">
                <a:solidFill>
                  <a:srgbClr val="333333"/>
                </a:solidFill>
                <a:effectLst/>
                <a:latin typeface="#9Slide03 Arima Madurai" panose="00000500000000000000" pitchFamily="2" charset="0"/>
                <a:cs typeface="#9Slide03 Arima Madurai" panose="00000500000000000000" pitchFamily="2" charset="0"/>
              </a:rPr>
              <a:t>?</a:t>
            </a:r>
            <a:endParaRPr lang="en-US" sz="2800" dirty="0">
              <a:latin typeface="#9Slide03 Arima Madurai" panose="00000500000000000000" pitchFamily="2" charset="0"/>
              <a:cs typeface="#9Slide03 Arima Madurai" panose="00000500000000000000" pitchFamily="2" charset="0"/>
            </a:endParaRPr>
          </a:p>
        </p:txBody>
      </p:sp>
      <p:sp>
        <p:nvSpPr>
          <p:cNvPr id="8" name="Rectangle: Rounded Corners 7">
            <a:extLst>
              <a:ext uri="{FF2B5EF4-FFF2-40B4-BE49-F238E27FC236}">
                <a16:creationId xmlns:a16="http://schemas.microsoft.com/office/drawing/2014/main" xmlns="" id="{4F24C6B6-36E7-4D64-B998-1B317105C09C}"/>
              </a:ext>
            </a:extLst>
          </p:cNvPr>
          <p:cNvSpPr/>
          <p:nvPr/>
        </p:nvSpPr>
        <p:spPr>
          <a:xfrm>
            <a:off x="2018580" y="143490"/>
            <a:ext cx="4576312" cy="69476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94BBB7FB-1382-4243-9012-27A196B0B015}"/>
              </a:ext>
            </a:extLst>
          </p:cNvPr>
          <p:cNvSpPr txBox="1"/>
          <p:nvPr/>
        </p:nvSpPr>
        <p:spPr>
          <a:xfrm>
            <a:off x="2490875" y="305901"/>
            <a:ext cx="3631721" cy="584775"/>
          </a:xfrm>
          <a:prstGeom prst="rect">
            <a:avLst/>
          </a:prstGeom>
          <a:noFill/>
        </p:spPr>
        <p:txBody>
          <a:bodyPr wrap="square" rtlCol="0">
            <a:spAutoFit/>
          </a:bodyPr>
          <a:lstStyle/>
          <a:p>
            <a:pPr algn="ctr"/>
            <a:r>
              <a:rPr lang="en-US" sz="3200" dirty="0" smtClean="0">
                <a:latin typeface="#9Slide03 Arima Madurai Bold" panose="00000800000000000000" pitchFamily="2" charset="0"/>
                <a:cs typeface="#9Slide03 Arima Madurai Bold" panose="00000800000000000000" pitchFamily="2" charset="0"/>
              </a:rPr>
              <a:t>KHỞI ĐỘNG</a:t>
            </a:r>
            <a:endParaRPr lang="en-US" sz="3200" dirty="0">
              <a:latin typeface="#9Slide03 Arima Madurai Bold" panose="00000800000000000000" pitchFamily="2" charset="0"/>
              <a:cs typeface="#9Slide03 Arima Madurai Bold" panose="00000800000000000000" pitchFamily="2" charset="0"/>
            </a:endParaRPr>
          </a:p>
        </p:txBody>
      </p:sp>
      <p:sp>
        <p:nvSpPr>
          <p:cNvPr id="11" name="Oval 10">
            <a:extLst>
              <a:ext uri="{FF2B5EF4-FFF2-40B4-BE49-F238E27FC236}">
                <a16:creationId xmlns:a16="http://schemas.microsoft.com/office/drawing/2014/main" xmlns="" id="{9DCE56CF-F69E-4E98-A983-0CC4448AF637}"/>
              </a:ext>
            </a:extLst>
          </p:cNvPr>
          <p:cNvSpPr/>
          <p:nvPr/>
        </p:nvSpPr>
        <p:spPr>
          <a:xfrm rot="20613438">
            <a:off x="857895" y="1224952"/>
            <a:ext cx="578356" cy="613841"/>
          </a:xfrm>
          <a:custGeom>
            <a:avLst/>
            <a:gdLst>
              <a:gd name="connsiteX0" fmla="*/ 0 w 577970"/>
              <a:gd name="connsiteY0" fmla="*/ 289668 h 579335"/>
              <a:gd name="connsiteX1" fmla="*/ 288985 w 577970"/>
              <a:gd name="connsiteY1" fmla="*/ 0 h 579335"/>
              <a:gd name="connsiteX2" fmla="*/ 577970 w 577970"/>
              <a:gd name="connsiteY2" fmla="*/ 289668 h 579335"/>
              <a:gd name="connsiteX3" fmla="*/ 288985 w 577970"/>
              <a:gd name="connsiteY3" fmla="*/ 579336 h 579335"/>
              <a:gd name="connsiteX4" fmla="*/ 0 w 577970"/>
              <a:gd name="connsiteY4" fmla="*/ 289668 h 579335"/>
              <a:gd name="connsiteX0" fmla="*/ 386 w 578356"/>
              <a:gd name="connsiteY0" fmla="*/ 324173 h 613841"/>
              <a:gd name="connsiteX1" fmla="*/ 246238 w 578356"/>
              <a:gd name="connsiteY1" fmla="*/ 0 h 613841"/>
              <a:gd name="connsiteX2" fmla="*/ 578356 w 578356"/>
              <a:gd name="connsiteY2" fmla="*/ 324173 h 613841"/>
              <a:gd name="connsiteX3" fmla="*/ 289371 w 578356"/>
              <a:gd name="connsiteY3" fmla="*/ 613841 h 613841"/>
              <a:gd name="connsiteX4" fmla="*/ 386 w 578356"/>
              <a:gd name="connsiteY4" fmla="*/ 324173 h 61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356" h="613841">
                <a:moveTo>
                  <a:pt x="386" y="324173"/>
                </a:moveTo>
                <a:cubicBezTo>
                  <a:pt x="-6803" y="221866"/>
                  <a:pt x="86636" y="0"/>
                  <a:pt x="246238" y="0"/>
                </a:cubicBezTo>
                <a:cubicBezTo>
                  <a:pt x="405840" y="0"/>
                  <a:pt x="578356" y="164194"/>
                  <a:pt x="578356" y="324173"/>
                </a:cubicBezTo>
                <a:cubicBezTo>
                  <a:pt x="578356" y="484152"/>
                  <a:pt x="448973" y="613841"/>
                  <a:pt x="289371" y="613841"/>
                </a:cubicBezTo>
                <a:cubicBezTo>
                  <a:pt x="129769" y="613841"/>
                  <a:pt x="7575" y="426480"/>
                  <a:pt x="386" y="324173"/>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B6E35752-6C4E-403F-A377-ED82D80DED0E}"/>
              </a:ext>
            </a:extLst>
          </p:cNvPr>
          <p:cNvSpPr txBox="1"/>
          <p:nvPr/>
        </p:nvSpPr>
        <p:spPr>
          <a:xfrm>
            <a:off x="985569" y="1384875"/>
            <a:ext cx="308393" cy="523220"/>
          </a:xfrm>
          <a:prstGeom prst="rect">
            <a:avLst/>
          </a:prstGeom>
          <a:noFill/>
        </p:spPr>
        <p:txBody>
          <a:bodyPr wrap="square" rtlCol="0">
            <a:spAutoFit/>
          </a:bodyPr>
          <a:lstStyle/>
          <a:p>
            <a:r>
              <a:rPr lang="en-US" sz="2800" dirty="0">
                <a:latin typeface="#9Slide03 Arima Madurai Bold" panose="00000800000000000000" pitchFamily="2" charset="0"/>
                <a:cs typeface="#9Slide03 Arima Madurai Bold" panose="00000800000000000000" pitchFamily="2" charset="0"/>
              </a:rPr>
              <a:t>1</a:t>
            </a:r>
          </a:p>
        </p:txBody>
      </p:sp>
      <p:sp>
        <p:nvSpPr>
          <p:cNvPr id="18" name="TextBox 17">
            <a:extLst>
              <a:ext uri="{FF2B5EF4-FFF2-40B4-BE49-F238E27FC236}">
                <a16:creationId xmlns:a16="http://schemas.microsoft.com/office/drawing/2014/main" xmlns="" id="{250DEC89-BB44-4D11-B64A-A199F6942155}"/>
              </a:ext>
            </a:extLst>
          </p:cNvPr>
          <p:cNvSpPr txBox="1"/>
          <p:nvPr/>
        </p:nvSpPr>
        <p:spPr>
          <a:xfrm>
            <a:off x="994195" y="2233559"/>
            <a:ext cx="7358332" cy="523220"/>
          </a:xfrm>
          <a:prstGeom prst="rect">
            <a:avLst/>
          </a:prstGeom>
          <a:noFill/>
        </p:spPr>
        <p:txBody>
          <a:bodyPr wrap="square">
            <a:spAutoFit/>
          </a:bodyPr>
          <a:lstStyle/>
          <a:p>
            <a:r>
              <a:rPr lang="vi-VN" sz="2800" b="0" i="0" dirty="0">
                <a:solidFill>
                  <a:srgbClr val="333333"/>
                </a:solidFill>
                <a:effectLst/>
                <a:latin typeface="#9Slide03 Arima Madurai" panose="00000500000000000000" pitchFamily="2" charset="0"/>
                <a:cs typeface="#9Slide03 Arima Madurai" panose="00000500000000000000" pitchFamily="2" charset="0"/>
              </a:rPr>
              <a:t>A</a:t>
            </a:r>
            <a:r>
              <a:rPr lang="en-US" sz="2800" b="0" i="0" dirty="0">
                <a:solidFill>
                  <a:srgbClr val="333333"/>
                </a:solidFill>
                <a:effectLst/>
                <a:latin typeface="#9Slide03 Arima Madurai" panose="00000500000000000000" pitchFamily="2" charset="0"/>
                <a:cs typeface="#9Slide03 Arima Madurai" panose="00000500000000000000" pitchFamily="2" charset="0"/>
              </a:rPr>
              <a:t>.</a:t>
            </a:r>
            <a:r>
              <a:rPr lang="vi-VN" sz="2800" b="0" i="0" dirty="0" err="1">
                <a:solidFill>
                  <a:srgbClr val="333333"/>
                </a:solidFill>
                <a:effectLst/>
                <a:latin typeface="#9Slide03 Arima Madurai" panose="00000500000000000000" pitchFamily="2" charset="0"/>
                <a:cs typeface="#9Slide03 Arima Madurai" panose="00000500000000000000" pitchFamily="2" charset="0"/>
              </a:rPr>
              <a:t>Mặt</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trời</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mặt</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nước</a:t>
            </a:r>
            <a:r>
              <a:rPr lang="vi-VN" sz="2800" b="0" i="0" dirty="0">
                <a:solidFill>
                  <a:srgbClr val="333333"/>
                </a:solidFill>
                <a:effectLst/>
                <a:latin typeface="#9Slide03 Arima Madurai" panose="00000500000000000000" pitchFamily="2" charset="0"/>
                <a:cs typeface="#9Slide03 Arima Madurai" panose="00000500000000000000" pitchFamily="2" charset="0"/>
              </a:rPr>
              <a:t>.</a:t>
            </a:r>
            <a:endParaRPr lang="en-US" sz="2800" dirty="0"/>
          </a:p>
        </p:txBody>
      </p:sp>
      <p:sp>
        <p:nvSpPr>
          <p:cNvPr id="20" name="TextBox 19">
            <a:extLst>
              <a:ext uri="{FF2B5EF4-FFF2-40B4-BE49-F238E27FC236}">
                <a16:creationId xmlns:a16="http://schemas.microsoft.com/office/drawing/2014/main" xmlns="" id="{2CD6D8C3-69F0-4153-B16B-4C814FF6BB8B}"/>
              </a:ext>
            </a:extLst>
          </p:cNvPr>
          <p:cNvSpPr txBox="1"/>
          <p:nvPr/>
        </p:nvSpPr>
        <p:spPr>
          <a:xfrm>
            <a:off x="985569" y="2771806"/>
            <a:ext cx="7358332" cy="523220"/>
          </a:xfrm>
          <a:prstGeom prst="rect">
            <a:avLst/>
          </a:prstGeom>
          <a:noFill/>
        </p:spPr>
        <p:txBody>
          <a:bodyPr wrap="square">
            <a:spAutoFit/>
          </a:bodyPr>
          <a:lstStyle/>
          <a:p>
            <a:r>
              <a:rPr lang="vi-VN" sz="2800" b="0" i="0" dirty="0">
                <a:solidFill>
                  <a:srgbClr val="333333"/>
                </a:solidFill>
                <a:effectLst/>
                <a:latin typeface="#9Slide03 Arima Madurai" panose="00000500000000000000" pitchFamily="2" charset="0"/>
                <a:cs typeface="#9Slide03 Arima Madurai" panose="00000500000000000000" pitchFamily="2" charset="0"/>
              </a:rPr>
              <a:t>B</a:t>
            </a:r>
            <a:r>
              <a:rPr lang="en-US" sz="2800" b="0" i="0" dirty="0">
                <a:solidFill>
                  <a:srgbClr val="333333"/>
                </a:solidFill>
                <a:effectLst/>
                <a:latin typeface="#9Slide03 Arima Madurai" panose="00000500000000000000" pitchFamily="2" charset="0"/>
                <a:cs typeface="#9Slide03 Arima Madurai" panose="00000500000000000000" pitchFamily="2" charset="0"/>
              </a:rPr>
              <a:t>.</a:t>
            </a:r>
            <a:r>
              <a:rPr lang="vi-VN" sz="2800" b="0" i="0" dirty="0" err="1">
                <a:solidFill>
                  <a:srgbClr val="333333"/>
                </a:solidFill>
                <a:effectLst/>
                <a:latin typeface="#9Slide03 Arima Madurai" panose="00000500000000000000" pitchFamily="2" charset="0"/>
                <a:cs typeface="#9Slide03 Arima Madurai" panose="00000500000000000000" pitchFamily="2" charset="0"/>
              </a:rPr>
              <a:t>Chiếc</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thuyền</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mặt</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trời</a:t>
            </a:r>
            <a:r>
              <a:rPr lang="vi-VN" sz="2800" b="0" i="0" dirty="0">
                <a:solidFill>
                  <a:srgbClr val="333333"/>
                </a:solidFill>
                <a:effectLst/>
                <a:latin typeface="#9Slide03 Arima Madurai" panose="00000500000000000000" pitchFamily="2" charset="0"/>
                <a:cs typeface="#9Slide03 Arima Madurai" panose="00000500000000000000" pitchFamily="2" charset="0"/>
              </a:rPr>
              <a:t>.</a:t>
            </a:r>
            <a:endParaRPr lang="en-US" sz="2800" dirty="0"/>
          </a:p>
        </p:txBody>
      </p:sp>
      <p:sp>
        <p:nvSpPr>
          <p:cNvPr id="22" name="TextBox 21">
            <a:extLst>
              <a:ext uri="{FF2B5EF4-FFF2-40B4-BE49-F238E27FC236}">
                <a16:creationId xmlns:a16="http://schemas.microsoft.com/office/drawing/2014/main" xmlns="" id="{B30F65F2-5DE6-49DD-B615-A0056C3381DB}"/>
              </a:ext>
            </a:extLst>
          </p:cNvPr>
          <p:cNvSpPr txBox="1"/>
          <p:nvPr/>
        </p:nvSpPr>
        <p:spPr>
          <a:xfrm>
            <a:off x="985569" y="3294802"/>
            <a:ext cx="7358332" cy="523220"/>
          </a:xfrm>
          <a:prstGeom prst="rect">
            <a:avLst/>
          </a:prstGeom>
          <a:noFill/>
        </p:spPr>
        <p:txBody>
          <a:bodyPr wrap="square">
            <a:spAutoFit/>
          </a:bodyPr>
          <a:lstStyle/>
          <a:p>
            <a:r>
              <a:rPr lang="vi-VN" sz="2800" b="0" i="0" dirty="0">
                <a:solidFill>
                  <a:srgbClr val="333333"/>
                </a:solidFill>
                <a:effectLst/>
                <a:latin typeface="#9Slide03 Arima Madurai" panose="00000500000000000000" pitchFamily="2" charset="0"/>
                <a:cs typeface="#9Slide03 Arima Madurai" panose="00000500000000000000" pitchFamily="2" charset="0"/>
              </a:rPr>
              <a:t>C</a:t>
            </a:r>
            <a:r>
              <a:rPr lang="en-US" sz="2800" b="0" i="0" dirty="0">
                <a:solidFill>
                  <a:srgbClr val="333333"/>
                </a:solidFill>
                <a:effectLst/>
                <a:latin typeface="#9Slide03 Arima Madurai" panose="00000500000000000000" pitchFamily="2" charset="0"/>
                <a:cs typeface="#9Slide03 Arima Madurai" panose="00000500000000000000" pitchFamily="2" charset="0"/>
              </a:rPr>
              <a:t>.</a:t>
            </a:r>
            <a:r>
              <a:rPr lang="vi-VN" sz="2800" b="0" i="0" dirty="0" err="1">
                <a:solidFill>
                  <a:srgbClr val="333333"/>
                </a:solidFill>
                <a:effectLst/>
                <a:latin typeface="#9Slide03 Arima Madurai" panose="00000500000000000000" pitchFamily="2" charset="0"/>
                <a:cs typeface="#9Slide03 Arima Madurai" panose="00000500000000000000" pitchFamily="2" charset="0"/>
              </a:rPr>
              <a:t>Chiếc</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thuyền</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mặt</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trời</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mặt</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nước</a:t>
            </a:r>
            <a:r>
              <a:rPr lang="vi-VN" sz="2800" b="0" i="0" dirty="0">
                <a:solidFill>
                  <a:srgbClr val="333333"/>
                </a:solidFill>
                <a:effectLst/>
                <a:latin typeface="#9Slide03 Arima Madurai" panose="00000500000000000000" pitchFamily="2" charset="0"/>
                <a:cs typeface="#9Slide03 Arima Madurai" panose="00000500000000000000" pitchFamily="2" charset="0"/>
              </a:rPr>
              <a:t>.</a:t>
            </a:r>
            <a:endParaRPr lang="en-US" sz="2800" dirty="0"/>
          </a:p>
        </p:txBody>
      </p:sp>
      <p:sp>
        <p:nvSpPr>
          <p:cNvPr id="24" name="TextBox 23">
            <a:extLst>
              <a:ext uri="{FF2B5EF4-FFF2-40B4-BE49-F238E27FC236}">
                <a16:creationId xmlns:a16="http://schemas.microsoft.com/office/drawing/2014/main" xmlns="" id="{3B90EC09-6B11-40A8-AF7D-BFAB003FE520}"/>
              </a:ext>
            </a:extLst>
          </p:cNvPr>
          <p:cNvSpPr txBox="1"/>
          <p:nvPr/>
        </p:nvSpPr>
        <p:spPr>
          <a:xfrm>
            <a:off x="985569" y="3817798"/>
            <a:ext cx="7565366" cy="523220"/>
          </a:xfrm>
          <a:prstGeom prst="rect">
            <a:avLst/>
          </a:prstGeom>
          <a:noFill/>
        </p:spPr>
        <p:txBody>
          <a:bodyPr wrap="square">
            <a:spAutoFit/>
          </a:bodyPr>
          <a:lstStyle/>
          <a:p>
            <a:r>
              <a:rPr lang="vi-VN" sz="2800" b="0" i="0" dirty="0">
                <a:solidFill>
                  <a:srgbClr val="333333"/>
                </a:solidFill>
                <a:effectLst/>
                <a:latin typeface="#9Slide03 Arima Madurai" panose="00000500000000000000" pitchFamily="2" charset="0"/>
                <a:cs typeface="#9Slide03 Arima Madurai" panose="00000500000000000000" pitchFamily="2" charset="0"/>
              </a:rPr>
              <a:t>D</a:t>
            </a:r>
            <a:r>
              <a:rPr lang="en-US" sz="2800" b="0" i="0" dirty="0">
                <a:solidFill>
                  <a:srgbClr val="333333"/>
                </a:solidFill>
                <a:effectLst/>
                <a:latin typeface="#9Slide03 Arima Madurai" panose="00000500000000000000" pitchFamily="2" charset="0"/>
                <a:cs typeface="#9Slide03 Arima Madurai" panose="00000500000000000000" pitchFamily="2" charset="0"/>
              </a:rPr>
              <a:t>.</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Chiếc</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thuyền</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mặt</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trời</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mặt</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nước</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biển</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biếc</a:t>
            </a:r>
            <a:r>
              <a:rPr lang="en-US" sz="2800" b="0" i="0" dirty="0">
                <a:solidFill>
                  <a:srgbClr val="333333"/>
                </a:solidFill>
                <a:effectLst/>
                <a:latin typeface="#9Slide03 Arima Madurai" panose="00000500000000000000" pitchFamily="2" charset="0"/>
                <a:cs typeface="#9Slide03 Arima Madurai" panose="00000500000000000000" pitchFamily="2" charset="0"/>
              </a:rPr>
              <a:t>.</a:t>
            </a:r>
            <a:endParaRPr lang="en-US" sz="28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iterate type="lt">
                                    <p:tmPct val="0"/>
                                  </p:iterate>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mph" presetSubtype="0" fill="hold" grpId="1" nodeType="clickEffect">
                                  <p:stCondLst>
                                    <p:cond delay="0"/>
                                  </p:stCondLst>
                                  <p:iterate type="lt">
                                    <p:tmPct val="4000"/>
                                  </p:iterate>
                                  <p:childTnLst>
                                    <p:set>
                                      <p:cBhvr override="childStyle">
                                        <p:cTn id="51" dur="500" fill="hold"/>
                                        <p:tgtEl>
                                          <p:spTgt spid="24"/>
                                        </p:tgtEl>
                                        <p:attrNameLst>
                                          <p:attrName>style.color</p:attrName>
                                        </p:attrNameLst>
                                      </p:cBhvr>
                                      <p:to>
                                        <p:clrVal>
                                          <a:srgbClr val="FF0000"/>
                                        </p:clrVal>
                                      </p:to>
                                    </p:set>
                                    <p:set>
                                      <p:cBhvr>
                                        <p:cTn id="52" dur="500" fill="hold"/>
                                        <p:tgtEl>
                                          <p:spTgt spid="24"/>
                                        </p:tgtEl>
                                        <p:attrNameLst>
                                          <p:attrName>fillcolor</p:attrName>
                                        </p:attrNameLst>
                                      </p:cBhvr>
                                      <p:to>
                                        <p:clrVal>
                                          <a:srgbClr val="FF0000"/>
                                        </p:clrVal>
                                      </p:to>
                                    </p:set>
                                    <p:set>
                                      <p:cBhvr>
                                        <p:cTn id="53" dur="500" fill="hold"/>
                                        <p:tgtEl>
                                          <p:spTgt spid="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P spid="9" grpId="0"/>
      <p:bldP spid="11" grpId="0" animBg="1"/>
      <p:bldP spid="13" grpId="0"/>
      <p:bldP spid="18" grpId="0"/>
      <p:bldP spid="20" grpId="0"/>
      <p:bldP spid="22" grpId="0"/>
      <p:bldP spid="24" grpId="0"/>
      <p:bldP spid="2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8B3F30CB-0822-422C-BB82-1F545011C95B}"/>
              </a:ext>
            </a:extLst>
          </p:cNvPr>
          <p:cNvSpPr/>
          <p:nvPr/>
        </p:nvSpPr>
        <p:spPr>
          <a:xfrm>
            <a:off x="2108200" y="321733"/>
            <a:ext cx="4512733" cy="778934"/>
          </a:xfrm>
          <a:prstGeom prst="roundRect">
            <a:avLst/>
          </a:prstGeom>
          <a:solidFill>
            <a:schemeClr val="tx2">
              <a:lumMod val="20000"/>
              <a:lumOff val="80000"/>
            </a:schemeClr>
          </a:solidFill>
          <a:ln>
            <a:noFill/>
          </a:ln>
          <a:effectLst>
            <a:outerShdw blurRad="38100" dist="38100" sx="104000" sy="104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308F2DF3-6C6D-48D5-9F42-CE6DED0C37CC}"/>
              </a:ext>
            </a:extLst>
          </p:cNvPr>
          <p:cNvSpPr txBox="1"/>
          <p:nvPr/>
        </p:nvSpPr>
        <p:spPr>
          <a:xfrm>
            <a:off x="2514600" y="389467"/>
            <a:ext cx="3708400" cy="646331"/>
          </a:xfrm>
          <a:prstGeom prst="rect">
            <a:avLst/>
          </a:prstGeom>
          <a:noFill/>
        </p:spPr>
        <p:txBody>
          <a:bodyPr wrap="square" rtlCol="0">
            <a:spAutoFit/>
          </a:bodyPr>
          <a:lstStyle/>
          <a:p>
            <a:pPr algn="ctr"/>
            <a:r>
              <a:rPr lang="en-US" sz="3600" dirty="0" err="1">
                <a:latin typeface="#9Slide03 Arima Madurai Bold" panose="00000800000000000000" pitchFamily="2" charset="0"/>
                <a:cs typeface="#9Slide03 Arima Madurai Bold" panose="00000800000000000000" pitchFamily="2" charset="0"/>
              </a:rPr>
              <a:t>Giải</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nghĩa</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từ</a:t>
            </a:r>
            <a:endParaRPr lang="en-US" sz="3600" dirty="0">
              <a:latin typeface="#9Slide03 Arima Madurai Bold" panose="00000800000000000000" pitchFamily="2" charset="0"/>
              <a:cs typeface="#9Slide03 Arima Madurai Bold" panose="00000800000000000000" pitchFamily="2" charset="0"/>
            </a:endParaRPr>
          </a:p>
        </p:txBody>
      </p:sp>
      <p:pic>
        <p:nvPicPr>
          <p:cNvPr id="7" name="Picture 6" descr="DSC00186">
            <a:extLst>
              <a:ext uri="{FF2B5EF4-FFF2-40B4-BE49-F238E27FC236}">
                <a16:creationId xmlns:a16="http://schemas.microsoft.com/office/drawing/2014/main" xmlns="" id="{8EA04199-3CB1-4C67-87D8-C60933C13B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154"/>
          <a:stretch/>
        </p:blipFill>
        <p:spPr bwMode="auto">
          <a:xfrm>
            <a:off x="1241468" y="2032000"/>
            <a:ext cx="5883676" cy="292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xmlns="" id="{D1AC3A54-D59B-4710-9421-B92ADFCF90B8}"/>
              </a:ext>
            </a:extLst>
          </p:cNvPr>
          <p:cNvSpPr txBox="1"/>
          <p:nvPr/>
        </p:nvSpPr>
        <p:spPr>
          <a:xfrm>
            <a:off x="744028" y="1168401"/>
            <a:ext cx="7511451" cy="954107"/>
          </a:xfrm>
          <a:prstGeom prst="rect">
            <a:avLst/>
          </a:prstGeom>
          <a:noFill/>
        </p:spPr>
        <p:txBody>
          <a:bodyPr wrap="square">
            <a:spAutoFit/>
          </a:bodyPr>
          <a:lstStyle/>
          <a:p>
            <a:pPr algn="ctr">
              <a:spcBef>
                <a:spcPct val="0"/>
              </a:spcBef>
              <a:buFontTx/>
              <a:buNone/>
            </a:pPr>
            <a:r>
              <a:rPr lang="en-US" altLang="vi-VN" sz="2800" b="1" dirty="0" err="1">
                <a:solidFill>
                  <a:schemeClr val="accent3">
                    <a:lumMod val="75000"/>
                  </a:schemeClr>
                </a:solidFill>
                <a:latin typeface="#9Slide03 Arima Madurai Bold" panose="00000800000000000000" pitchFamily="2" charset="0"/>
                <a:cs typeface="#9Slide03 Arima Madurai Bold" panose="00000800000000000000" pitchFamily="2" charset="0"/>
              </a:rPr>
              <a:t>Ùn</a:t>
            </a:r>
            <a:r>
              <a:rPr lang="en-US" altLang="vi-VN" sz="2800" b="1" dirty="0">
                <a:solidFill>
                  <a:schemeClr val="accent3">
                    <a:lumMod val="75000"/>
                  </a:schemeClr>
                </a:solidFill>
                <a:latin typeface="#9Slide03 Arima Madurai Bold" panose="00000800000000000000" pitchFamily="2" charset="0"/>
                <a:cs typeface="#9Slide03 Arima Madurai Bold" panose="00000800000000000000" pitchFamily="2" charset="0"/>
              </a:rPr>
              <a:t> </a:t>
            </a:r>
            <a:r>
              <a:rPr lang="en-US" altLang="vi-VN" sz="2800" b="1" dirty="0" err="1">
                <a:solidFill>
                  <a:schemeClr val="accent3">
                    <a:lumMod val="75000"/>
                  </a:schemeClr>
                </a:solidFill>
                <a:latin typeface="#9Slide03 Arima Madurai Bold" panose="00000800000000000000" pitchFamily="2" charset="0"/>
                <a:cs typeface="#9Slide03 Arima Madurai Bold" panose="00000800000000000000" pitchFamily="2" charset="0"/>
              </a:rPr>
              <a:t>ùn</a:t>
            </a:r>
            <a:r>
              <a:rPr lang="en-US" altLang="vi-VN" sz="2800" b="1" dirty="0">
                <a:solidFill>
                  <a:schemeClr val="accent3">
                    <a:lumMod val="75000"/>
                  </a:schemeClr>
                </a:solidFill>
                <a:latin typeface="#9Slide03 Arima Madurai Bold" panose="00000800000000000000" pitchFamily="2" charset="0"/>
                <a:cs typeface="#9Slide03 Arima Madurai Bold" panose="00000800000000000000" pitchFamily="2" charset="0"/>
              </a:rPr>
              <a:t> </a:t>
            </a:r>
            <a:r>
              <a:rPr lang="en-US" altLang="vi-VN" sz="2800" b="1" dirty="0" err="1">
                <a:solidFill>
                  <a:schemeClr val="accent3">
                    <a:lumMod val="75000"/>
                  </a:schemeClr>
                </a:solidFill>
                <a:latin typeface="#9Slide03 Arima Madurai Bold" panose="00000800000000000000" pitchFamily="2" charset="0"/>
                <a:cs typeface="#9Slide03 Arima Madurai Bold" panose="00000800000000000000" pitchFamily="2" charset="0"/>
              </a:rPr>
              <a:t>kéo</a:t>
            </a:r>
            <a:r>
              <a:rPr lang="en-US" altLang="vi-VN" sz="2800" b="1" dirty="0">
                <a:solidFill>
                  <a:schemeClr val="accent3">
                    <a:lumMod val="75000"/>
                  </a:schemeClr>
                </a:solidFill>
                <a:latin typeface="#9Slide03 Arima Madurai Bold" panose="00000800000000000000" pitchFamily="2" charset="0"/>
                <a:cs typeface="#9Slide03 Arima Madurai Bold" panose="00000800000000000000" pitchFamily="2" charset="0"/>
              </a:rPr>
              <a:t> </a:t>
            </a:r>
            <a:r>
              <a:rPr lang="en-US" altLang="vi-VN" sz="2800" b="1" dirty="0" err="1">
                <a:solidFill>
                  <a:schemeClr val="accent3">
                    <a:lumMod val="75000"/>
                  </a:schemeClr>
                </a:solidFill>
                <a:latin typeface="#9Slide03 Arima Madurai Bold" panose="00000800000000000000" pitchFamily="2" charset="0"/>
                <a:cs typeface="#9Slide03 Arima Madurai Bold" panose="00000800000000000000" pitchFamily="2" charset="0"/>
              </a:rPr>
              <a:t>đến</a:t>
            </a:r>
            <a:r>
              <a:rPr lang="en-US" altLang="vi-VN" sz="2800" dirty="0">
                <a:solidFill>
                  <a:schemeClr val="accent3">
                    <a:lumMod val="75000"/>
                  </a:schemeClr>
                </a:solidFill>
                <a:latin typeface="#9Slide03 Arima Madurai Bold" panose="00000800000000000000" pitchFamily="2" charset="0"/>
                <a:cs typeface="#9Slide03 Arima Madurai Bold" panose="00000800000000000000" pitchFamily="2" charset="0"/>
              </a:rPr>
              <a:t>: </a:t>
            </a:r>
            <a:r>
              <a:rPr lang="en-US" altLang="vi-VN" sz="2800" dirty="0" err="1">
                <a:solidFill>
                  <a:schemeClr val="tx2"/>
                </a:solidFill>
                <a:latin typeface="#9Slide03 Arima Madurai Bold" panose="00000800000000000000" pitchFamily="2" charset="0"/>
                <a:cs typeface="#9Slide03 Arima Madurai Bold" panose="00000800000000000000" pitchFamily="2" charset="0"/>
              </a:rPr>
              <a:t>Là</a:t>
            </a:r>
            <a:r>
              <a:rPr lang="en-US" altLang="vi-VN" sz="2800" dirty="0">
                <a:solidFill>
                  <a:schemeClr val="tx2"/>
                </a:solidFill>
                <a:latin typeface="#9Slide03 Arima Madurai Bold" panose="00000800000000000000" pitchFamily="2" charset="0"/>
                <a:cs typeface="#9Slide03 Arima Madurai Bold" panose="00000800000000000000" pitchFamily="2" charset="0"/>
              </a:rPr>
              <a:t> </a:t>
            </a:r>
            <a:r>
              <a:rPr lang="en-US" altLang="vi-VN" sz="2800" dirty="0" err="1">
                <a:solidFill>
                  <a:schemeClr val="tx2"/>
                </a:solidFill>
                <a:latin typeface="#9Slide03 Arima Madurai Bold" panose="00000800000000000000" pitchFamily="2" charset="0"/>
                <a:cs typeface="#9Slide03 Arima Madurai Bold" panose="00000800000000000000" pitchFamily="2" charset="0"/>
              </a:rPr>
              <a:t>người</a:t>
            </a:r>
            <a:r>
              <a:rPr lang="en-US" altLang="vi-VN" sz="2800" dirty="0">
                <a:solidFill>
                  <a:schemeClr val="tx2"/>
                </a:solidFill>
                <a:latin typeface="#9Slide03 Arima Madurai Bold" panose="00000800000000000000" pitchFamily="2" charset="0"/>
                <a:cs typeface="#9Slide03 Arima Madurai Bold" panose="00000800000000000000" pitchFamily="2" charset="0"/>
              </a:rPr>
              <a:t> </a:t>
            </a:r>
            <a:r>
              <a:rPr lang="en-US" altLang="vi-VN" sz="2800" dirty="0" err="1">
                <a:solidFill>
                  <a:schemeClr val="tx2"/>
                </a:solidFill>
                <a:latin typeface="#9Slide03 Arima Madurai Bold" panose="00000800000000000000" pitchFamily="2" charset="0"/>
                <a:cs typeface="#9Slide03 Arima Madurai Bold" panose="00000800000000000000" pitchFamily="2" charset="0"/>
              </a:rPr>
              <a:t>đến</a:t>
            </a:r>
            <a:r>
              <a:rPr lang="en-US" altLang="vi-VN" sz="2800" dirty="0">
                <a:solidFill>
                  <a:schemeClr val="tx2"/>
                </a:solidFill>
                <a:latin typeface="#9Slide03 Arima Madurai Bold" panose="00000800000000000000" pitchFamily="2" charset="0"/>
                <a:cs typeface="#9Slide03 Arima Madurai Bold" panose="00000800000000000000" pitchFamily="2" charset="0"/>
              </a:rPr>
              <a:t> </a:t>
            </a:r>
            <a:r>
              <a:rPr lang="en-US" altLang="vi-VN" sz="2800" dirty="0" err="1">
                <a:solidFill>
                  <a:schemeClr val="tx2"/>
                </a:solidFill>
                <a:latin typeface="#9Slide03 Arima Madurai Bold" panose="00000800000000000000" pitchFamily="2" charset="0"/>
                <a:cs typeface="#9Slide03 Arima Madurai Bold" panose="00000800000000000000" pitchFamily="2" charset="0"/>
              </a:rPr>
              <a:t>liên</a:t>
            </a:r>
            <a:r>
              <a:rPr lang="en-US" altLang="vi-VN" sz="2800" dirty="0">
                <a:solidFill>
                  <a:schemeClr val="tx2"/>
                </a:solidFill>
                <a:latin typeface="#9Slide03 Arima Madurai Bold" panose="00000800000000000000" pitchFamily="2" charset="0"/>
                <a:cs typeface="#9Slide03 Arima Madurai Bold" panose="00000800000000000000" pitchFamily="2" charset="0"/>
              </a:rPr>
              <a:t> </a:t>
            </a:r>
            <a:r>
              <a:rPr lang="en-US" altLang="vi-VN" sz="2800" dirty="0" err="1">
                <a:solidFill>
                  <a:schemeClr val="tx2"/>
                </a:solidFill>
                <a:latin typeface="#9Slide03 Arima Madurai Bold" panose="00000800000000000000" pitchFamily="2" charset="0"/>
                <a:cs typeface="#9Slide03 Arima Madurai Bold" panose="00000800000000000000" pitchFamily="2" charset="0"/>
              </a:rPr>
              <a:t>tục</a:t>
            </a:r>
            <a:r>
              <a:rPr lang="en-US" altLang="vi-VN" sz="2800" dirty="0">
                <a:solidFill>
                  <a:schemeClr val="tx2"/>
                </a:solidFill>
                <a:latin typeface="#9Slide03 Arima Madurai Bold" panose="00000800000000000000" pitchFamily="2" charset="0"/>
                <a:cs typeface="#9Slide03 Arima Madurai Bold" panose="00000800000000000000" pitchFamily="2" charset="0"/>
              </a:rPr>
              <a:t> </a:t>
            </a:r>
            <a:r>
              <a:rPr lang="en-US" altLang="vi-VN" sz="2800" dirty="0" err="1">
                <a:solidFill>
                  <a:schemeClr val="tx2"/>
                </a:solidFill>
                <a:latin typeface="#9Slide03 Arima Madurai Bold" panose="00000800000000000000" pitchFamily="2" charset="0"/>
                <a:cs typeface="#9Slide03 Arima Madurai Bold" panose="00000800000000000000" pitchFamily="2" charset="0"/>
              </a:rPr>
              <a:t>và</a:t>
            </a:r>
            <a:r>
              <a:rPr lang="en-US" altLang="vi-VN" sz="2800" dirty="0">
                <a:solidFill>
                  <a:schemeClr val="tx2"/>
                </a:solidFill>
                <a:latin typeface="#9Slide03 Arima Madurai Bold" panose="00000800000000000000" pitchFamily="2" charset="0"/>
                <a:cs typeface="#9Slide03 Arima Madurai Bold" panose="00000800000000000000" pitchFamily="2" charset="0"/>
              </a:rPr>
              <a:t> </a:t>
            </a:r>
            <a:r>
              <a:rPr lang="en-US" altLang="vi-VN" sz="2800" dirty="0" err="1">
                <a:solidFill>
                  <a:schemeClr val="tx2"/>
                </a:solidFill>
                <a:latin typeface="#9Slide03 Arima Madurai Bold" panose="00000800000000000000" pitchFamily="2" charset="0"/>
                <a:cs typeface="#9Slide03 Arima Madurai Bold" panose="00000800000000000000" pitchFamily="2" charset="0"/>
              </a:rPr>
              <a:t>đông</a:t>
            </a:r>
            <a:r>
              <a:rPr lang="en-US" altLang="vi-VN" sz="2800" dirty="0">
                <a:solidFill>
                  <a:schemeClr val="tx2"/>
                </a:solidFill>
                <a:latin typeface="#9Slide03 Arima Madurai Bold" panose="00000800000000000000" pitchFamily="2" charset="0"/>
                <a:cs typeface="#9Slide03 Arima Madurai Bold" panose="00000800000000000000" pitchFamily="2" charset="0"/>
              </a:rPr>
              <a:t>, </a:t>
            </a:r>
            <a:r>
              <a:rPr lang="en-US" altLang="vi-VN" sz="2800" dirty="0" err="1">
                <a:solidFill>
                  <a:schemeClr val="tx2"/>
                </a:solidFill>
                <a:latin typeface="#9Slide03 Arima Madurai Bold" panose="00000800000000000000" pitchFamily="2" charset="0"/>
                <a:cs typeface="#9Slide03 Arima Madurai Bold" panose="00000800000000000000" pitchFamily="2" charset="0"/>
              </a:rPr>
              <a:t>tiếp</a:t>
            </a:r>
            <a:r>
              <a:rPr lang="en-US" altLang="vi-VN" sz="2800" dirty="0">
                <a:solidFill>
                  <a:schemeClr val="tx2"/>
                </a:solidFill>
                <a:latin typeface="#9Slide03 Arima Madurai Bold" panose="00000800000000000000" pitchFamily="2" charset="0"/>
                <a:cs typeface="#9Slide03 Arima Madurai Bold" panose="00000800000000000000" pitchFamily="2" charset="0"/>
              </a:rPr>
              <a:t> </a:t>
            </a:r>
            <a:r>
              <a:rPr lang="en-US" altLang="vi-VN" sz="2800" dirty="0" err="1">
                <a:solidFill>
                  <a:schemeClr val="tx2"/>
                </a:solidFill>
                <a:latin typeface="#9Slide03 Arima Madurai Bold" panose="00000800000000000000" pitchFamily="2" charset="0"/>
                <a:cs typeface="#9Slide03 Arima Madurai Bold" panose="00000800000000000000" pitchFamily="2" charset="0"/>
              </a:rPr>
              <a:t>nối</a:t>
            </a:r>
            <a:r>
              <a:rPr lang="en-US" altLang="vi-VN" sz="2800" dirty="0">
                <a:solidFill>
                  <a:schemeClr val="tx2"/>
                </a:solidFill>
                <a:latin typeface="#9Slide03 Arima Madurai Bold" panose="00000800000000000000" pitchFamily="2" charset="0"/>
                <a:cs typeface="#9Slide03 Arima Madurai Bold" panose="00000800000000000000" pitchFamily="2" charset="0"/>
              </a:rPr>
              <a:t> </a:t>
            </a:r>
            <a:r>
              <a:rPr lang="en-US" altLang="vi-VN" sz="2800" dirty="0" err="1">
                <a:solidFill>
                  <a:schemeClr val="tx2"/>
                </a:solidFill>
                <a:latin typeface="#9Slide03 Arima Madurai Bold" panose="00000800000000000000" pitchFamily="2" charset="0"/>
                <a:cs typeface="#9Slide03 Arima Madurai Bold" panose="00000800000000000000" pitchFamily="2" charset="0"/>
              </a:rPr>
              <a:t>nhau</a:t>
            </a:r>
            <a:r>
              <a:rPr lang="en-US" altLang="vi-VN" sz="2800" dirty="0">
                <a:solidFill>
                  <a:schemeClr val="tx2"/>
                </a:solidFill>
                <a:latin typeface="#9Slide03 Arima Madurai Bold" panose="00000800000000000000" pitchFamily="2" charset="0"/>
                <a:cs typeface="#9Slide03 Arima Madurai Bold" panose="00000800000000000000" pitchFamily="2" charset="0"/>
              </a:rPr>
              <a:t>.</a:t>
            </a:r>
          </a:p>
        </p:txBody>
      </p:sp>
    </p:spTree>
    <p:extLst>
      <p:ext uri="{BB962C8B-B14F-4D97-AF65-F5344CB8AC3E}">
        <p14:creationId xmlns:p14="http://schemas.microsoft.com/office/powerpoint/2010/main" val="239893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pic>
        <p:nvPicPr>
          <p:cNvPr id="9218" name="Picture 2">
            <a:extLst>
              <a:ext uri="{FF2B5EF4-FFF2-40B4-BE49-F238E27FC236}">
                <a16:creationId xmlns:a16="http://schemas.microsoft.com/office/drawing/2014/main" xmlns="" id="{8489DD15-A290-490F-BA27-CE95B5A1EE5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165465" y="2571750"/>
            <a:ext cx="2995523" cy="299552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xmlns="" id="{95E277F7-D70C-46EB-83DF-245ADBB86B2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75532" y1="46631" x2="75532" y2="46631"/>
                        <a14:foregroundMark x1="79610" y1="43085" x2="74468" y2="58865"/>
                        <a14:foregroundMark x1="24468" y1="41135" x2="32447" y2="50709"/>
                        <a14:foregroundMark x1="18794" y1="44858" x2="30851" y2="51064"/>
                        <a14:foregroundMark x1="24645" y1="40603" x2="27482" y2="40603"/>
                        <a14:foregroundMark x1="20567" y1="49468" x2="25000" y2="54787"/>
                        <a14:foregroundMark x1="39716" y1="18617" x2="48404" y2="20567"/>
                      </a14:backgroundRemoval>
                    </a14:imgEffect>
                  </a14:imgLayer>
                </a14:imgProps>
              </a:ext>
              <a:ext uri="{28A0092B-C50C-407E-A947-70E740481C1C}">
                <a14:useLocalDpi xmlns:a14="http://schemas.microsoft.com/office/drawing/2010/main" val="0"/>
              </a:ext>
            </a:extLst>
          </a:blip>
          <a:srcRect/>
          <a:stretch>
            <a:fillRect/>
          </a:stretch>
        </p:blipFill>
        <p:spPr bwMode="auto">
          <a:xfrm rot="21068475">
            <a:off x="0" y="1462236"/>
            <a:ext cx="257175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xmlns="" id="{AEDDE737-33E0-48A4-9A84-FDAFA460525D}"/>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500" r="90000">
                        <a14:foregroundMark x1="6000" y1="51316" x2="10250" y2="53158"/>
                        <a14:foregroundMark x1="1500" y1="51053" x2="1500" y2="51053"/>
                      </a14:backgroundRemoval>
                    </a14:imgEffect>
                  </a14:imgLayer>
                </a14:imgProps>
              </a:ext>
              <a:ext uri="{28A0092B-C50C-407E-A947-70E740481C1C}">
                <a14:useLocalDpi xmlns:a14="http://schemas.microsoft.com/office/drawing/2010/main" val="0"/>
              </a:ext>
            </a:extLst>
          </a:blip>
          <a:srcRect t="18918" b="27679"/>
          <a:stretch/>
        </p:blipFill>
        <p:spPr bwMode="auto">
          <a:xfrm>
            <a:off x="5731933" y="31369"/>
            <a:ext cx="3810000" cy="19328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20EE7352-0D48-4E50-8068-F9F39CF19246}"/>
              </a:ext>
            </a:extLst>
          </p:cNvPr>
          <p:cNvSpPr txBox="1"/>
          <p:nvPr/>
        </p:nvSpPr>
        <p:spPr>
          <a:xfrm>
            <a:off x="3454400" y="728670"/>
            <a:ext cx="2819400" cy="1323439"/>
          </a:xfrm>
          <a:prstGeom prst="rect">
            <a:avLst/>
          </a:prstGeom>
          <a:noFill/>
        </p:spPr>
        <p:txBody>
          <a:bodyPr wrap="square" rtlCol="0">
            <a:spAutoFit/>
          </a:bodyPr>
          <a:lstStyle/>
          <a:p>
            <a:pPr algn="ctr"/>
            <a:r>
              <a:rPr lang="en-US" sz="8000" dirty="0">
                <a:solidFill>
                  <a:schemeClr val="tx2">
                    <a:lumMod val="75000"/>
                  </a:schemeClr>
                </a:solidFill>
                <a:latin typeface="#9Slide03 AllRoundGothic" panose="020B0703020202020104" pitchFamily="34" charset="0"/>
              </a:rPr>
              <a:t>02</a:t>
            </a:r>
          </a:p>
        </p:txBody>
      </p:sp>
      <p:sp>
        <p:nvSpPr>
          <p:cNvPr id="5" name="TextBox 4">
            <a:extLst>
              <a:ext uri="{FF2B5EF4-FFF2-40B4-BE49-F238E27FC236}">
                <a16:creationId xmlns:a16="http://schemas.microsoft.com/office/drawing/2014/main" xmlns="" id="{7ECA99AE-7C6E-4DAB-BB30-1BDC82B3A823}"/>
              </a:ext>
            </a:extLst>
          </p:cNvPr>
          <p:cNvSpPr txBox="1"/>
          <p:nvPr/>
        </p:nvSpPr>
        <p:spPr>
          <a:xfrm>
            <a:off x="2429933" y="1964267"/>
            <a:ext cx="5207000" cy="923330"/>
          </a:xfrm>
          <a:prstGeom prst="rect">
            <a:avLst/>
          </a:prstGeom>
          <a:noFill/>
        </p:spPr>
        <p:txBody>
          <a:bodyPr wrap="square" rtlCol="0">
            <a:spAutoFit/>
          </a:bodyPr>
          <a:lstStyle/>
          <a:p>
            <a:pPr algn="ctr"/>
            <a:r>
              <a:rPr lang="en-US" sz="5400" dirty="0" err="1">
                <a:solidFill>
                  <a:schemeClr val="accent5">
                    <a:lumMod val="75000"/>
                  </a:schemeClr>
                </a:solidFill>
                <a:latin typeface="#9Slide03 Comfortaa Bold" panose="00000800000000000000" pitchFamily="2" charset="0"/>
              </a:rPr>
              <a:t>Tìm</a:t>
            </a:r>
            <a:r>
              <a:rPr lang="en-US" sz="5400" dirty="0">
                <a:solidFill>
                  <a:schemeClr val="accent5">
                    <a:lumMod val="75000"/>
                  </a:schemeClr>
                </a:solidFill>
                <a:latin typeface="#9Slide03 Comfortaa Bold" panose="00000800000000000000" pitchFamily="2" charset="0"/>
              </a:rPr>
              <a:t> </a:t>
            </a:r>
            <a:r>
              <a:rPr lang="en-US" sz="5400" dirty="0" err="1">
                <a:solidFill>
                  <a:schemeClr val="accent5">
                    <a:lumMod val="75000"/>
                  </a:schemeClr>
                </a:solidFill>
                <a:latin typeface="#9Slide03 Comfortaa Bold" panose="00000800000000000000" pitchFamily="2" charset="0"/>
              </a:rPr>
              <a:t>hiểu</a:t>
            </a:r>
            <a:r>
              <a:rPr lang="en-US" sz="5400" dirty="0">
                <a:solidFill>
                  <a:schemeClr val="accent5">
                    <a:lumMod val="75000"/>
                  </a:schemeClr>
                </a:solidFill>
                <a:latin typeface="#9Slide03 Comfortaa Bold" panose="00000800000000000000" pitchFamily="2" charset="0"/>
              </a:rPr>
              <a:t> bài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wipe(left)">
                                      <p:cBhvr>
                                        <p:cTn id="7" dur="500"/>
                                        <p:tgtEl>
                                          <p:spTgt spid="922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xmlns="" id="{F8D2EDCB-2CF1-48C7-9806-3E80737A47B7}"/>
              </a:ext>
            </a:extLst>
          </p:cNvPr>
          <p:cNvSpPr/>
          <p:nvPr/>
        </p:nvSpPr>
        <p:spPr>
          <a:xfrm>
            <a:off x="1278467" y="1337733"/>
            <a:ext cx="6335913" cy="108373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xmlns="" id="{147E9BA9-7B52-4AAE-9D25-8F4524C8D7B4}"/>
              </a:ext>
            </a:extLst>
          </p:cNvPr>
          <p:cNvSpPr txBox="1"/>
          <p:nvPr/>
        </p:nvSpPr>
        <p:spPr>
          <a:xfrm>
            <a:off x="1529619" y="481681"/>
            <a:ext cx="6084761" cy="769441"/>
          </a:xfrm>
          <a:prstGeom prst="rect">
            <a:avLst/>
          </a:prstGeom>
          <a:noFill/>
        </p:spPr>
        <p:txBody>
          <a:bodyPr wrap="square" rtlCol="0">
            <a:spAutoFit/>
          </a:bodyPr>
          <a:lstStyle/>
          <a:p>
            <a:pPr algn="ctr"/>
            <a:r>
              <a:rPr lang="en-US" sz="4400" b="1" dirty="0" err="1">
                <a:solidFill>
                  <a:schemeClr val="accent3">
                    <a:lumMod val="75000"/>
                  </a:schemeClr>
                </a:solidFill>
                <a:latin typeface="HP001 5H" panose="020B0603050302020204" pitchFamily="34" charset="0"/>
                <a:cs typeface="HP001 5H" panose="020B0603050302020204" pitchFamily="34" charset="0"/>
              </a:rPr>
              <a:t>Nhà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bác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học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và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cụ</a:t>
            </a:r>
            <a:r>
              <a:rPr lang="en-US" sz="4400" b="1" dirty="0">
                <a:solidFill>
                  <a:schemeClr val="accent3">
                    <a:lumMod val="75000"/>
                  </a:schemeClr>
                </a:solidFill>
                <a:latin typeface="HP001 5H" panose="020B0603050302020204" pitchFamily="34" charset="0"/>
                <a:cs typeface="HP001 5H" panose="020B0603050302020204" pitchFamily="34" charset="0"/>
              </a:rPr>
              <a:t>.</a:t>
            </a:r>
          </a:p>
        </p:txBody>
      </p:sp>
      <p:sp>
        <p:nvSpPr>
          <p:cNvPr id="48" name="TextBox 47">
            <a:extLst>
              <a:ext uri="{FF2B5EF4-FFF2-40B4-BE49-F238E27FC236}">
                <a16:creationId xmlns:a16="http://schemas.microsoft.com/office/drawing/2014/main" xmlns="" id="{E5CABC51-47B9-4632-AC79-F4435444ECC4}"/>
              </a:ext>
            </a:extLst>
          </p:cNvPr>
          <p:cNvSpPr txBox="1"/>
          <p:nvPr/>
        </p:nvSpPr>
        <p:spPr>
          <a:xfrm>
            <a:off x="1278467" y="1362039"/>
            <a:ext cx="6335913" cy="1077218"/>
          </a:xfrm>
          <a:prstGeom prst="rect">
            <a:avLst/>
          </a:prstGeom>
          <a:noFill/>
        </p:spPr>
        <p:txBody>
          <a:bodyPr wrap="square">
            <a:spAutoFit/>
          </a:bodyPr>
          <a:lstStyle/>
          <a:p>
            <a:pPr algn="ctr" eaLnBrk="1" hangingPunct="1">
              <a:spcBef>
                <a:spcPct val="50000"/>
              </a:spcBef>
              <a:buFontTx/>
              <a:buNone/>
            </a:pPr>
            <a:r>
              <a:rPr lang="en-US" altLang="vi-VN" sz="3200" b="1" dirty="0" err="1">
                <a:latin typeface="#9Slide03 Arima Madurai Bold" panose="00000800000000000000" pitchFamily="2" charset="0"/>
                <a:cs typeface="#9Slide03 Arima Madurai Bold" panose="00000800000000000000" pitchFamily="2" charset="0"/>
              </a:rPr>
              <a:t>Câu</a:t>
            </a:r>
            <a:r>
              <a:rPr lang="en-US" altLang="vi-VN" sz="3200" b="1" dirty="0">
                <a:latin typeface="#9Slide03 Arima Madurai Bold" panose="00000800000000000000" pitchFamily="2" charset="0"/>
                <a:cs typeface="#9Slide03 Arima Madurai Bold" panose="00000800000000000000" pitchFamily="2" charset="0"/>
              </a:rPr>
              <a:t> 1: </a:t>
            </a:r>
            <a:r>
              <a:rPr lang="en-US" altLang="vi-VN" sz="3200" b="1" dirty="0" err="1">
                <a:latin typeface="#9Slide03 Arima Madurai Bold" panose="00000800000000000000" pitchFamily="2" charset="0"/>
                <a:cs typeface="#9Slide03 Arima Madurai Bold" panose="00000800000000000000" pitchFamily="2" charset="0"/>
              </a:rPr>
              <a:t>Câu</a:t>
            </a:r>
            <a:r>
              <a:rPr lang="en-US" altLang="vi-VN" sz="3200" b="1" dirty="0">
                <a:latin typeface="#9Slide03 Arima Madurai Bold" panose="00000800000000000000" pitchFamily="2" charset="0"/>
                <a:cs typeface="#9Slide03 Arima Madurai Bold" panose="00000800000000000000" pitchFamily="2" charset="0"/>
              </a:rPr>
              <a:t> </a:t>
            </a:r>
            <a:r>
              <a:rPr lang="en-US" altLang="vi-VN" sz="3200" b="1" dirty="0" err="1">
                <a:latin typeface="#9Slide03 Arima Madurai Bold" panose="00000800000000000000" pitchFamily="2" charset="0"/>
                <a:cs typeface="#9Slide03 Arima Madurai Bold" panose="00000800000000000000" pitchFamily="2" charset="0"/>
              </a:rPr>
              <a:t>chuyện</a:t>
            </a:r>
            <a:r>
              <a:rPr lang="en-US" altLang="vi-VN" sz="3200" b="1" dirty="0">
                <a:latin typeface="#9Slide03 Arima Madurai Bold" panose="00000800000000000000" pitchFamily="2" charset="0"/>
                <a:cs typeface="#9Slide03 Arima Madurai Bold" panose="00000800000000000000" pitchFamily="2" charset="0"/>
              </a:rPr>
              <a:t> </a:t>
            </a:r>
            <a:r>
              <a:rPr lang="en-US" altLang="vi-VN" sz="3200" b="1" dirty="0" err="1">
                <a:latin typeface="#9Slide03 Arima Madurai Bold" panose="00000800000000000000" pitchFamily="2" charset="0"/>
                <a:cs typeface="#9Slide03 Arima Madurai Bold" panose="00000800000000000000" pitchFamily="2" charset="0"/>
              </a:rPr>
              <a:t>giữa</a:t>
            </a:r>
            <a:r>
              <a:rPr lang="en-US" altLang="vi-VN" sz="3200" b="1" dirty="0">
                <a:latin typeface="#9Slide03 Arima Madurai Bold" panose="00000800000000000000" pitchFamily="2" charset="0"/>
                <a:cs typeface="#9Slide03 Arima Madurai Bold" panose="00000800000000000000" pitchFamily="2" charset="0"/>
              </a:rPr>
              <a:t> Ê-</a:t>
            </a:r>
            <a:r>
              <a:rPr lang="en-US" altLang="vi-VN" sz="3200" b="1" dirty="0" err="1">
                <a:latin typeface="#9Slide03 Arima Madurai Bold" panose="00000800000000000000" pitchFamily="2" charset="0"/>
                <a:cs typeface="#9Slide03 Arima Madurai Bold" panose="00000800000000000000" pitchFamily="2" charset="0"/>
              </a:rPr>
              <a:t>đi</a:t>
            </a:r>
            <a:r>
              <a:rPr lang="en-US" altLang="vi-VN" sz="3200" b="1" dirty="0">
                <a:latin typeface="#9Slide03 Arima Madurai Bold" panose="00000800000000000000" pitchFamily="2" charset="0"/>
                <a:cs typeface="#9Slide03 Arima Madurai Bold" panose="00000800000000000000" pitchFamily="2" charset="0"/>
              </a:rPr>
              <a:t>-</a:t>
            </a:r>
            <a:r>
              <a:rPr lang="en-US" altLang="vi-VN" sz="3200" b="1" dirty="0" err="1">
                <a:latin typeface="#9Slide03 Arima Madurai Bold" panose="00000800000000000000" pitchFamily="2" charset="0"/>
                <a:cs typeface="#9Slide03 Arima Madurai Bold" panose="00000800000000000000" pitchFamily="2" charset="0"/>
              </a:rPr>
              <a:t>xơn</a:t>
            </a:r>
            <a:r>
              <a:rPr lang="en-US" altLang="vi-VN" sz="3200" b="1" dirty="0">
                <a:latin typeface="#9Slide03 Arima Madurai Bold" panose="00000800000000000000" pitchFamily="2" charset="0"/>
                <a:cs typeface="#9Slide03 Arima Madurai Bold" panose="00000800000000000000" pitchFamily="2" charset="0"/>
              </a:rPr>
              <a:t> </a:t>
            </a:r>
            <a:r>
              <a:rPr lang="en-US" altLang="vi-VN" sz="3200" b="1" dirty="0" err="1">
                <a:latin typeface="#9Slide03 Arima Madurai Bold" panose="00000800000000000000" pitchFamily="2" charset="0"/>
                <a:cs typeface="#9Slide03 Arima Madurai Bold" panose="00000800000000000000" pitchFamily="2" charset="0"/>
              </a:rPr>
              <a:t>và</a:t>
            </a:r>
            <a:r>
              <a:rPr lang="en-US" altLang="vi-VN" sz="3200" b="1" dirty="0">
                <a:latin typeface="#9Slide03 Arima Madurai Bold" panose="00000800000000000000" pitchFamily="2" charset="0"/>
                <a:cs typeface="#9Slide03 Arima Madurai Bold" panose="00000800000000000000" pitchFamily="2" charset="0"/>
              </a:rPr>
              <a:t> </a:t>
            </a:r>
            <a:r>
              <a:rPr lang="en-US" altLang="vi-VN" sz="3200" b="1" dirty="0" err="1">
                <a:latin typeface="#9Slide03 Arima Madurai Bold" panose="00000800000000000000" pitchFamily="2" charset="0"/>
                <a:cs typeface="#9Slide03 Arima Madurai Bold" panose="00000800000000000000" pitchFamily="2" charset="0"/>
              </a:rPr>
              <a:t>bà</a:t>
            </a:r>
            <a:r>
              <a:rPr lang="en-US" altLang="vi-VN" sz="3200" b="1" dirty="0">
                <a:latin typeface="#9Slide03 Arima Madurai Bold" panose="00000800000000000000" pitchFamily="2" charset="0"/>
                <a:cs typeface="#9Slide03 Arima Madurai Bold" panose="00000800000000000000" pitchFamily="2" charset="0"/>
              </a:rPr>
              <a:t> </a:t>
            </a:r>
            <a:r>
              <a:rPr lang="en-US" altLang="vi-VN" sz="3200" b="1" dirty="0" err="1">
                <a:latin typeface="#9Slide03 Arima Madurai Bold" panose="00000800000000000000" pitchFamily="2" charset="0"/>
                <a:cs typeface="#9Slide03 Arima Madurai Bold" panose="00000800000000000000" pitchFamily="2" charset="0"/>
              </a:rPr>
              <a:t>cụ</a:t>
            </a:r>
            <a:r>
              <a:rPr lang="en-US" altLang="vi-VN" sz="3200" b="1" dirty="0">
                <a:latin typeface="#9Slide03 Arima Madurai Bold" panose="00000800000000000000" pitchFamily="2" charset="0"/>
                <a:cs typeface="#9Slide03 Arima Madurai Bold" panose="00000800000000000000" pitchFamily="2" charset="0"/>
              </a:rPr>
              <a:t> </a:t>
            </a:r>
            <a:r>
              <a:rPr lang="en-US" altLang="vi-VN" sz="3200" b="1" dirty="0" err="1">
                <a:latin typeface="#9Slide03 Arima Madurai Bold" panose="00000800000000000000" pitchFamily="2" charset="0"/>
                <a:cs typeface="#9Slide03 Arima Madurai Bold" panose="00000800000000000000" pitchFamily="2" charset="0"/>
              </a:rPr>
              <a:t>xảy</a:t>
            </a:r>
            <a:r>
              <a:rPr lang="en-US" altLang="vi-VN" sz="3200" b="1" dirty="0">
                <a:latin typeface="#9Slide03 Arima Madurai Bold" panose="00000800000000000000" pitchFamily="2" charset="0"/>
                <a:cs typeface="#9Slide03 Arima Madurai Bold" panose="00000800000000000000" pitchFamily="2" charset="0"/>
              </a:rPr>
              <a:t> ra </a:t>
            </a:r>
            <a:r>
              <a:rPr lang="en-US" altLang="vi-VN" sz="3200" b="1" dirty="0" err="1">
                <a:latin typeface="#9Slide03 Arima Madurai Bold" panose="00000800000000000000" pitchFamily="2" charset="0"/>
                <a:cs typeface="#9Slide03 Arima Madurai Bold" panose="00000800000000000000" pitchFamily="2" charset="0"/>
              </a:rPr>
              <a:t>lúc</a:t>
            </a:r>
            <a:r>
              <a:rPr lang="en-US" altLang="vi-VN" sz="3200" b="1" dirty="0">
                <a:latin typeface="#9Slide03 Arima Madurai Bold" panose="00000800000000000000" pitchFamily="2" charset="0"/>
                <a:cs typeface="#9Slide03 Arima Madurai Bold" panose="00000800000000000000" pitchFamily="2" charset="0"/>
              </a:rPr>
              <a:t> </a:t>
            </a:r>
            <a:r>
              <a:rPr lang="en-US" altLang="vi-VN" sz="3200" b="1" dirty="0" err="1">
                <a:latin typeface="#9Slide03 Arima Madurai Bold" panose="00000800000000000000" pitchFamily="2" charset="0"/>
                <a:cs typeface="#9Slide03 Arima Madurai Bold" panose="00000800000000000000" pitchFamily="2" charset="0"/>
              </a:rPr>
              <a:t>nào</a:t>
            </a:r>
            <a:r>
              <a:rPr lang="en-US" altLang="vi-VN" sz="3200" b="1" dirty="0">
                <a:latin typeface="#9Slide03 Arima Madurai Bold" panose="00000800000000000000" pitchFamily="2" charset="0"/>
                <a:cs typeface="#9Slide03 Arima Madurai Bold" panose="00000800000000000000" pitchFamily="2" charset="0"/>
              </a:rPr>
              <a:t> ?</a:t>
            </a:r>
            <a:endParaRPr lang="en-US" altLang="vi-VN" sz="3200" dirty="0">
              <a:latin typeface="#9Slide03 Arima Madurai Bold" panose="00000800000000000000" pitchFamily="2" charset="0"/>
              <a:cs typeface="#9Slide03 Arima Madurai Bold" panose="00000800000000000000" pitchFamily="2" charset="0"/>
            </a:endParaRPr>
          </a:p>
        </p:txBody>
      </p:sp>
      <p:sp>
        <p:nvSpPr>
          <p:cNvPr id="51" name="TextBox 50">
            <a:extLst>
              <a:ext uri="{FF2B5EF4-FFF2-40B4-BE49-F238E27FC236}">
                <a16:creationId xmlns:a16="http://schemas.microsoft.com/office/drawing/2014/main" xmlns="" id="{D015C176-0C3F-4254-9B4C-3076BA9B5B8D}"/>
              </a:ext>
            </a:extLst>
          </p:cNvPr>
          <p:cNvSpPr txBox="1"/>
          <p:nvPr/>
        </p:nvSpPr>
        <p:spPr>
          <a:xfrm>
            <a:off x="1433018" y="2722034"/>
            <a:ext cx="6181362" cy="1569660"/>
          </a:xfrm>
          <a:prstGeom prst="rect">
            <a:avLst/>
          </a:prstGeom>
          <a:noFill/>
        </p:spPr>
        <p:txBody>
          <a:bodyPr wrap="square">
            <a:spAutoFit/>
          </a:bodyPr>
          <a:lstStyle/>
          <a:p>
            <a:pPr algn="ctr">
              <a:spcBef>
                <a:spcPct val="50000"/>
              </a:spcBef>
              <a:buFont typeface="Wingdings" panose="05000000000000000000" pitchFamily="2" charset="2"/>
              <a:buNone/>
            </a:pPr>
            <a:r>
              <a:rPr lang="en-US" altLang="vi-VN" sz="2400" dirty="0" err="1">
                <a:latin typeface="#9Slide03 Arima Madurai" panose="00000500000000000000" pitchFamily="2" charset="0"/>
                <a:cs typeface="#9Slide03 Arima Madurai" panose="00000500000000000000" pitchFamily="2" charset="0"/>
              </a:rPr>
              <a:t>Câu</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chuyện</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giữa</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ông</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và</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bà</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cụ</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xảy</a:t>
            </a:r>
            <a:r>
              <a:rPr lang="en-US" altLang="vi-VN" sz="2400" dirty="0">
                <a:latin typeface="#9Slide03 Arima Madurai" panose="00000500000000000000" pitchFamily="2" charset="0"/>
                <a:cs typeface="#9Slide03 Arima Madurai" panose="00000500000000000000" pitchFamily="2" charset="0"/>
              </a:rPr>
              <a:t> ra </a:t>
            </a:r>
            <a:r>
              <a:rPr lang="en-US" altLang="vi-VN" sz="2400" dirty="0" err="1">
                <a:latin typeface="#9Slide03 Arima Madurai" panose="00000500000000000000" pitchFamily="2" charset="0"/>
                <a:cs typeface="#9Slide03 Arima Madurai" panose="00000500000000000000" pitchFamily="2" charset="0"/>
              </a:rPr>
              <a:t>vào</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lúc</a:t>
            </a:r>
            <a:r>
              <a:rPr lang="en-US" altLang="vi-VN" sz="2400" dirty="0">
                <a:latin typeface="#9Slide03 Arima Madurai" panose="00000500000000000000" pitchFamily="2" charset="0"/>
                <a:cs typeface="#9Slide03 Arima Madurai" panose="00000500000000000000" pitchFamily="2" charset="0"/>
              </a:rPr>
              <a:t> Ê-</a:t>
            </a:r>
            <a:r>
              <a:rPr lang="en-US" altLang="vi-VN" sz="2400" dirty="0" err="1">
                <a:latin typeface="#9Slide03 Arima Madurai" panose="00000500000000000000" pitchFamily="2" charset="0"/>
                <a:cs typeface="#9Slide03 Arima Madurai" panose="00000500000000000000" pitchFamily="2" charset="0"/>
              </a:rPr>
              <a:t>đi</a:t>
            </a:r>
            <a:r>
              <a:rPr lang="en-US" altLang="vi-VN" sz="2400" dirty="0">
                <a:latin typeface="#9Slide03 Arima Madurai" panose="00000500000000000000" pitchFamily="2" charset="0"/>
                <a:cs typeface="#9Slide03 Arima Madurai" panose="00000500000000000000" pitchFamily="2" charset="0"/>
              </a:rPr>
              <a:t>-</a:t>
            </a:r>
            <a:r>
              <a:rPr lang="en-US" altLang="vi-VN" sz="2400" dirty="0" err="1">
                <a:latin typeface="#9Slide03 Arima Madurai" panose="00000500000000000000" pitchFamily="2" charset="0"/>
                <a:cs typeface="#9Slide03 Arima Madurai" panose="00000500000000000000" pitchFamily="2" charset="0"/>
              </a:rPr>
              <a:t>xơn</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chế</a:t>
            </a:r>
            <a:r>
              <a:rPr lang="en-US" altLang="vi-VN" sz="2400" dirty="0">
                <a:latin typeface="#9Slide03 Arima Madurai" panose="00000500000000000000" pitchFamily="2" charset="0"/>
                <a:cs typeface="#9Slide03 Arima Madurai" panose="00000500000000000000" pitchFamily="2" charset="0"/>
              </a:rPr>
              <a:t> ra </a:t>
            </a:r>
            <a:r>
              <a:rPr lang="en-US" altLang="vi-VN" sz="2400" dirty="0" err="1">
                <a:latin typeface="#9Slide03 Arima Madurai" panose="00000500000000000000" pitchFamily="2" charset="0"/>
                <a:cs typeface="#9Slide03 Arima Madurai" panose="00000500000000000000" pitchFamily="2" charset="0"/>
              </a:rPr>
              <a:t>đèn</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điện</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mọi</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người</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từ</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khắp</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nơi</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ùn</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ùn</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đến</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xem</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Bà</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cụ</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cũng</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là</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một</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trong</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số</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những</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người</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đó</a:t>
            </a:r>
            <a:r>
              <a:rPr lang="en-US" altLang="vi-VN" sz="2400" dirty="0">
                <a:latin typeface="#9Slide03 Arima Madurai" panose="00000500000000000000" pitchFamily="2" charset="0"/>
                <a:cs typeface="#9Slide03 Arima Madurai" panose="00000500000000000000" pitchFamily="2"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barn(inVertical)">
                                      <p:cBhvr>
                                        <p:cTn id="1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8"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xmlns="" id="{F8D2EDCB-2CF1-48C7-9806-3E80737A47B7}"/>
              </a:ext>
            </a:extLst>
          </p:cNvPr>
          <p:cNvSpPr/>
          <p:nvPr/>
        </p:nvSpPr>
        <p:spPr>
          <a:xfrm>
            <a:off x="1278467" y="1337733"/>
            <a:ext cx="6335913" cy="108373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xmlns="" id="{147E9BA9-7B52-4AAE-9D25-8F4524C8D7B4}"/>
              </a:ext>
            </a:extLst>
          </p:cNvPr>
          <p:cNvSpPr txBox="1"/>
          <p:nvPr/>
        </p:nvSpPr>
        <p:spPr>
          <a:xfrm>
            <a:off x="1529619" y="481681"/>
            <a:ext cx="6084761" cy="769441"/>
          </a:xfrm>
          <a:prstGeom prst="rect">
            <a:avLst/>
          </a:prstGeom>
          <a:noFill/>
        </p:spPr>
        <p:txBody>
          <a:bodyPr wrap="square" rtlCol="0">
            <a:spAutoFit/>
          </a:bodyPr>
          <a:lstStyle/>
          <a:p>
            <a:pPr algn="ctr"/>
            <a:r>
              <a:rPr lang="en-US" sz="4400" b="1" dirty="0" err="1">
                <a:solidFill>
                  <a:schemeClr val="accent3">
                    <a:lumMod val="75000"/>
                  </a:schemeClr>
                </a:solidFill>
                <a:latin typeface="HP001 5H" panose="020B0603050302020204" pitchFamily="34" charset="0"/>
                <a:cs typeface="HP001 5H" panose="020B0603050302020204" pitchFamily="34" charset="0"/>
              </a:rPr>
              <a:t>Nhà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bác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học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và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cụ</a:t>
            </a:r>
            <a:r>
              <a:rPr lang="en-US" sz="4400" b="1" dirty="0">
                <a:solidFill>
                  <a:schemeClr val="accent3">
                    <a:lumMod val="75000"/>
                  </a:schemeClr>
                </a:solidFill>
                <a:latin typeface="HP001 5H" panose="020B0603050302020204" pitchFamily="34" charset="0"/>
                <a:cs typeface="HP001 5H" panose="020B0603050302020204" pitchFamily="34" charset="0"/>
              </a:rPr>
              <a:t>.</a:t>
            </a:r>
          </a:p>
        </p:txBody>
      </p:sp>
      <p:sp>
        <p:nvSpPr>
          <p:cNvPr id="48" name="TextBox 47">
            <a:extLst>
              <a:ext uri="{FF2B5EF4-FFF2-40B4-BE49-F238E27FC236}">
                <a16:creationId xmlns:a16="http://schemas.microsoft.com/office/drawing/2014/main" xmlns="" id="{E5CABC51-47B9-4632-AC79-F4435444ECC4}"/>
              </a:ext>
            </a:extLst>
          </p:cNvPr>
          <p:cNvSpPr txBox="1"/>
          <p:nvPr/>
        </p:nvSpPr>
        <p:spPr>
          <a:xfrm>
            <a:off x="1278467" y="1464101"/>
            <a:ext cx="6335913" cy="954107"/>
          </a:xfrm>
          <a:prstGeom prst="rect">
            <a:avLst/>
          </a:prstGeom>
          <a:noFill/>
        </p:spPr>
        <p:txBody>
          <a:bodyPr wrap="square">
            <a:spAutoFit/>
          </a:bodyPr>
          <a:lstStyle/>
          <a:p>
            <a:pPr algn="ctr" eaLnBrk="1" hangingPunct="1">
              <a:spcBef>
                <a:spcPct val="50000"/>
              </a:spcBef>
              <a:buFontTx/>
              <a:buNone/>
            </a:pPr>
            <a:r>
              <a:rPr lang="en-US" altLang="vi-VN" sz="2800" b="1" dirty="0" err="1">
                <a:latin typeface="#9Slide03 Arima Madurai Bold" panose="00000800000000000000" pitchFamily="2" charset="0"/>
                <a:cs typeface="#9Slide03 Arima Madurai Bold" panose="00000800000000000000" pitchFamily="2" charset="0"/>
              </a:rPr>
              <a:t>Câu</a:t>
            </a:r>
            <a:r>
              <a:rPr lang="en-US" altLang="vi-VN" sz="2800" b="1" dirty="0">
                <a:latin typeface="#9Slide03 Arima Madurai Bold" panose="00000800000000000000" pitchFamily="2" charset="0"/>
                <a:cs typeface="#9Slide03 Arima Madurai Bold" panose="00000800000000000000" pitchFamily="2" charset="0"/>
              </a:rPr>
              <a:t> 2: </a:t>
            </a:r>
            <a:r>
              <a:rPr lang="en-US" altLang="vi-VN" sz="2800" b="1" dirty="0" err="1">
                <a:latin typeface="#9Slide03 Arima Madurai Bold" panose="00000800000000000000" pitchFamily="2" charset="0"/>
                <a:cs typeface="#9Slide03 Arima Madurai Bold" panose="00000800000000000000" pitchFamily="2" charset="0"/>
              </a:rPr>
              <a:t>Vì</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sao</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bà</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cụ</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mong</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có</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chiếc</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xe</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không</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cần</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ngựa</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kéo</a:t>
            </a:r>
            <a:r>
              <a:rPr lang="en-US" altLang="vi-VN" sz="2800" b="1" dirty="0">
                <a:latin typeface="#9Slide03 Arima Madurai Bold" panose="00000800000000000000" pitchFamily="2" charset="0"/>
                <a:cs typeface="#9Slide03 Arima Madurai Bold" panose="00000800000000000000" pitchFamily="2" charset="0"/>
              </a:rPr>
              <a:t> ?</a:t>
            </a:r>
          </a:p>
        </p:txBody>
      </p:sp>
      <p:sp>
        <p:nvSpPr>
          <p:cNvPr id="7" name="TextBox 6">
            <a:extLst>
              <a:ext uri="{FF2B5EF4-FFF2-40B4-BE49-F238E27FC236}">
                <a16:creationId xmlns:a16="http://schemas.microsoft.com/office/drawing/2014/main" xmlns="" id="{91326E35-A8A7-4AF4-82DD-1467B50DEEAC}"/>
              </a:ext>
            </a:extLst>
          </p:cNvPr>
          <p:cNvSpPr txBox="1"/>
          <p:nvPr/>
        </p:nvSpPr>
        <p:spPr>
          <a:xfrm>
            <a:off x="1413933" y="2921856"/>
            <a:ext cx="6443134" cy="1569660"/>
          </a:xfrm>
          <a:prstGeom prst="rect">
            <a:avLst/>
          </a:prstGeom>
          <a:noFill/>
        </p:spPr>
        <p:txBody>
          <a:bodyPr wrap="square">
            <a:spAutoFit/>
          </a:bodyPr>
          <a:lstStyle/>
          <a:p>
            <a:pPr algn="ctr">
              <a:spcBef>
                <a:spcPct val="0"/>
              </a:spcBef>
              <a:buFontTx/>
              <a:buNone/>
            </a:pPr>
            <a:r>
              <a:rPr lang="en-US" altLang="vi-VN" sz="3200" dirty="0" err="1">
                <a:latin typeface="#9Slide03 Arima Madurai" panose="00000500000000000000" pitchFamily="2" charset="0"/>
                <a:cs typeface="#9Slide03 Arima Madurai" panose="00000500000000000000" pitchFamily="2" charset="0"/>
              </a:rPr>
              <a:t>Bà</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cụ</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mong</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có</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chiếc</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xe</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không</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cần</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ngựa</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kéo</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vì</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xe</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ngựa</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rất</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xóc</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Đi</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xe</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ấy</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cụ</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sẽ</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bị</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ốm</a:t>
            </a:r>
            <a:r>
              <a:rPr lang="en-US" altLang="vi-VN" sz="3200" dirty="0">
                <a:latin typeface="#9Slide03 Arima Madurai" panose="00000500000000000000" pitchFamily="2" charset="0"/>
                <a:cs typeface="#9Slide03 Arima Madurai" panose="00000500000000000000" pitchFamily="2" charset="0"/>
              </a:rPr>
              <a:t>.</a:t>
            </a:r>
          </a:p>
        </p:txBody>
      </p:sp>
    </p:spTree>
    <p:extLst>
      <p:ext uri="{BB962C8B-B14F-4D97-AF65-F5344CB8AC3E}">
        <p14:creationId xmlns:p14="http://schemas.microsoft.com/office/powerpoint/2010/main" val="418902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8"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xmlns="" id="{F8D2EDCB-2CF1-48C7-9806-3E80737A47B7}"/>
              </a:ext>
            </a:extLst>
          </p:cNvPr>
          <p:cNvSpPr/>
          <p:nvPr/>
        </p:nvSpPr>
        <p:spPr>
          <a:xfrm>
            <a:off x="1278467" y="1337733"/>
            <a:ext cx="6335913" cy="108373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xmlns="" id="{147E9BA9-7B52-4AAE-9D25-8F4524C8D7B4}"/>
              </a:ext>
            </a:extLst>
          </p:cNvPr>
          <p:cNvSpPr txBox="1"/>
          <p:nvPr/>
        </p:nvSpPr>
        <p:spPr>
          <a:xfrm>
            <a:off x="1529619" y="481681"/>
            <a:ext cx="6084761" cy="769441"/>
          </a:xfrm>
          <a:prstGeom prst="rect">
            <a:avLst/>
          </a:prstGeom>
          <a:noFill/>
        </p:spPr>
        <p:txBody>
          <a:bodyPr wrap="square" rtlCol="0">
            <a:spAutoFit/>
          </a:bodyPr>
          <a:lstStyle/>
          <a:p>
            <a:pPr algn="ctr"/>
            <a:r>
              <a:rPr lang="en-US" sz="4400" b="1" dirty="0" err="1">
                <a:solidFill>
                  <a:schemeClr val="accent3">
                    <a:lumMod val="75000"/>
                  </a:schemeClr>
                </a:solidFill>
                <a:latin typeface="HP001 5H" panose="020B0603050302020204" pitchFamily="34" charset="0"/>
                <a:cs typeface="HP001 5H" panose="020B0603050302020204" pitchFamily="34" charset="0"/>
              </a:rPr>
              <a:t>Nhà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bác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học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và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cụ</a:t>
            </a:r>
            <a:r>
              <a:rPr lang="en-US" sz="4400" b="1" dirty="0">
                <a:solidFill>
                  <a:schemeClr val="accent3">
                    <a:lumMod val="75000"/>
                  </a:schemeClr>
                </a:solidFill>
                <a:latin typeface="HP001 5H" panose="020B0603050302020204" pitchFamily="34" charset="0"/>
                <a:cs typeface="HP001 5H" panose="020B0603050302020204" pitchFamily="34" charset="0"/>
              </a:rPr>
              <a:t>.</a:t>
            </a:r>
          </a:p>
        </p:txBody>
      </p:sp>
      <p:sp>
        <p:nvSpPr>
          <p:cNvPr id="8" name="TextBox 7">
            <a:extLst>
              <a:ext uri="{FF2B5EF4-FFF2-40B4-BE49-F238E27FC236}">
                <a16:creationId xmlns:a16="http://schemas.microsoft.com/office/drawing/2014/main" xmlns="" id="{9A6C9025-F67F-4E82-AAB7-7605B69901A8}"/>
              </a:ext>
            </a:extLst>
          </p:cNvPr>
          <p:cNvSpPr txBox="1"/>
          <p:nvPr/>
        </p:nvSpPr>
        <p:spPr>
          <a:xfrm>
            <a:off x="1278467" y="1402546"/>
            <a:ext cx="6335912" cy="954107"/>
          </a:xfrm>
          <a:prstGeom prst="rect">
            <a:avLst/>
          </a:prstGeom>
          <a:noFill/>
        </p:spPr>
        <p:txBody>
          <a:bodyPr wrap="square">
            <a:spAutoFit/>
          </a:bodyPr>
          <a:lstStyle/>
          <a:p>
            <a:pPr algn="ctr" eaLnBrk="1" hangingPunct="1">
              <a:spcBef>
                <a:spcPct val="50000"/>
              </a:spcBef>
              <a:buFontTx/>
              <a:buNone/>
            </a:pPr>
            <a:r>
              <a:rPr lang="en-US" altLang="vi-VN" sz="2800" b="1" dirty="0" err="1">
                <a:latin typeface="#9Slide03 Arima Madurai Bold" panose="00000800000000000000" pitchFamily="2" charset="0"/>
                <a:cs typeface="#9Slide03 Arima Madurai Bold" panose="00000800000000000000" pitchFamily="2" charset="0"/>
              </a:rPr>
              <a:t>Câu</a:t>
            </a:r>
            <a:r>
              <a:rPr lang="en-US" altLang="vi-VN" sz="2800" b="1" dirty="0">
                <a:latin typeface="#9Slide03 Arima Madurai Bold" panose="00000800000000000000" pitchFamily="2" charset="0"/>
                <a:cs typeface="#9Slide03 Arima Madurai Bold" panose="00000800000000000000" pitchFamily="2" charset="0"/>
              </a:rPr>
              <a:t> 3: </a:t>
            </a:r>
            <a:r>
              <a:rPr lang="en-US" altLang="vi-VN" sz="2800" b="1" dirty="0" err="1">
                <a:latin typeface="#9Slide03 Arima Madurai Bold" panose="00000800000000000000" pitchFamily="2" charset="0"/>
                <a:cs typeface="#9Slide03 Arima Madurai Bold" panose="00000800000000000000" pitchFamily="2" charset="0"/>
              </a:rPr>
              <a:t>Mong</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muốn</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của</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bà</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cụ</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gợi</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cho</a:t>
            </a:r>
            <a:r>
              <a:rPr lang="en-US" altLang="vi-VN" sz="2800" b="1" dirty="0">
                <a:latin typeface="#9Slide03 Arima Madurai Bold" panose="00000800000000000000" pitchFamily="2" charset="0"/>
                <a:cs typeface="#9Slide03 Arima Madurai Bold" panose="00000800000000000000" pitchFamily="2" charset="0"/>
              </a:rPr>
              <a:t> Ê-</a:t>
            </a:r>
            <a:r>
              <a:rPr lang="en-US" altLang="vi-VN" sz="2800" b="1" dirty="0" err="1">
                <a:latin typeface="#9Slide03 Arima Madurai Bold" panose="00000800000000000000" pitchFamily="2" charset="0"/>
                <a:cs typeface="#9Slide03 Arima Madurai Bold" panose="00000800000000000000" pitchFamily="2" charset="0"/>
              </a:rPr>
              <a:t>đi</a:t>
            </a:r>
            <a:r>
              <a:rPr lang="en-US" altLang="vi-VN" sz="2800" b="1" dirty="0">
                <a:latin typeface="#9Slide03 Arima Madurai Bold" panose="00000800000000000000" pitchFamily="2" charset="0"/>
                <a:cs typeface="#9Slide03 Arima Madurai Bold" panose="00000800000000000000" pitchFamily="2" charset="0"/>
              </a:rPr>
              <a:t>-</a:t>
            </a:r>
            <a:r>
              <a:rPr lang="en-US" altLang="vi-VN" sz="2800" b="1" dirty="0" err="1">
                <a:latin typeface="#9Slide03 Arima Madurai Bold" panose="00000800000000000000" pitchFamily="2" charset="0"/>
                <a:cs typeface="#9Slide03 Arima Madurai Bold" panose="00000800000000000000" pitchFamily="2" charset="0"/>
              </a:rPr>
              <a:t>xơn</a:t>
            </a:r>
            <a:r>
              <a:rPr lang="en-US" altLang="vi-VN" sz="2800" b="1" dirty="0">
                <a:latin typeface="#9Slide03 Arima Madurai Bold" panose="00000800000000000000" pitchFamily="2" charset="0"/>
                <a:cs typeface="#9Slide03 Arima Madurai Bold" panose="00000800000000000000" pitchFamily="2" charset="0"/>
              </a:rPr>
              <a:t> ý </a:t>
            </a:r>
            <a:r>
              <a:rPr lang="en-US" altLang="vi-VN" sz="2800" b="1" dirty="0" err="1">
                <a:latin typeface="#9Slide03 Arima Madurai Bold" panose="00000800000000000000" pitchFamily="2" charset="0"/>
                <a:cs typeface="#9Slide03 Arima Madurai Bold" panose="00000800000000000000" pitchFamily="2" charset="0"/>
              </a:rPr>
              <a:t>nghĩ</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gì</a:t>
            </a:r>
            <a:r>
              <a:rPr lang="en-US" altLang="vi-VN" sz="2800" b="1" dirty="0">
                <a:latin typeface="#9Slide03 Arima Madurai Bold" panose="00000800000000000000" pitchFamily="2" charset="0"/>
                <a:cs typeface="#9Slide03 Arima Madurai Bold" panose="00000800000000000000" pitchFamily="2" charset="0"/>
              </a:rPr>
              <a:t> ? </a:t>
            </a:r>
            <a:endParaRPr lang="en-US" altLang="vi-VN" sz="2800" dirty="0">
              <a:latin typeface="#9Slide03 Arima Madurai Bold" panose="00000800000000000000" pitchFamily="2" charset="0"/>
              <a:cs typeface="#9Slide03 Arima Madurai Bold" panose="00000800000000000000" pitchFamily="2" charset="0"/>
            </a:endParaRPr>
          </a:p>
        </p:txBody>
      </p:sp>
      <p:sp>
        <p:nvSpPr>
          <p:cNvPr id="9" name="TextBox 8">
            <a:extLst>
              <a:ext uri="{FF2B5EF4-FFF2-40B4-BE49-F238E27FC236}">
                <a16:creationId xmlns:a16="http://schemas.microsoft.com/office/drawing/2014/main" xmlns="" id="{1F7F1CD6-9A00-4317-B035-E6A0866694E7}"/>
              </a:ext>
            </a:extLst>
          </p:cNvPr>
          <p:cNvSpPr txBox="1"/>
          <p:nvPr/>
        </p:nvSpPr>
        <p:spPr>
          <a:xfrm>
            <a:off x="1449223" y="2722034"/>
            <a:ext cx="5994400" cy="1569660"/>
          </a:xfrm>
          <a:prstGeom prst="rect">
            <a:avLst/>
          </a:prstGeom>
          <a:noFill/>
        </p:spPr>
        <p:txBody>
          <a:bodyPr wrap="square">
            <a:spAutoFit/>
          </a:bodyPr>
          <a:lstStyle/>
          <a:p>
            <a:pPr algn="ctr">
              <a:spcBef>
                <a:spcPct val="50000"/>
              </a:spcBef>
              <a:buFont typeface="Wingdings" panose="05000000000000000000" pitchFamily="2" charset="2"/>
              <a:buNone/>
            </a:pPr>
            <a:r>
              <a:rPr lang="en-US" altLang="vi-VN" sz="3200" dirty="0" err="1">
                <a:latin typeface="#9Slide03 Arima Madurai" panose="00000500000000000000" pitchFamily="2" charset="0"/>
                <a:cs typeface="#9Slide03 Arima Madurai" panose="00000500000000000000" pitchFamily="2" charset="0"/>
              </a:rPr>
              <a:t>Mong</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muốn</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của</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bà</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cụ</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gợi</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cho</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ông</a:t>
            </a:r>
            <a:r>
              <a:rPr lang="en-US" altLang="vi-VN" sz="3200" dirty="0">
                <a:latin typeface="#9Slide03 Arima Madurai" panose="00000500000000000000" pitchFamily="2" charset="0"/>
                <a:cs typeface="#9Slide03 Arima Madurai" panose="00000500000000000000" pitchFamily="2" charset="0"/>
              </a:rPr>
              <a:t> ý </a:t>
            </a:r>
            <a:r>
              <a:rPr lang="en-US" altLang="vi-VN" sz="3200" dirty="0" err="1">
                <a:latin typeface="#9Slide03 Arima Madurai" panose="00000500000000000000" pitchFamily="2" charset="0"/>
                <a:cs typeface="#9Slide03 Arima Madurai" panose="00000500000000000000" pitchFamily="2" charset="0"/>
              </a:rPr>
              <a:t>nghĩ</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chế</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tạo</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một</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chiếc</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xechạy</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bằng</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dòng</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điện</a:t>
            </a:r>
            <a:r>
              <a:rPr lang="en-US" altLang="vi-VN" sz="3200" dirty="0">
                <a:latin typeface="#9Slide03 Arima Madurai" panose="00000500000000000000" pitchFamily="2" charset="0"/>
                <a:cs typeface="#9Slide03 Arima Madurai" panose="00000500000000000000" pitchFamily="2" charset="0"/>
              </a:rPr>
              <a:t>.</a:t>
            </a:r>
            <a:endParaRPr lang="en-US" sz="3200" dirty="0">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401106759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xmlns="" id="{F8D2EDCB-2CF1-48C7-9806-3E80737A47B7}"/>
              </a:ext>
            </a:extLst>
          </p:cNvPr>
          <p:cNvSpPr/>
          <p:nvPr/>
        </p:nvSpPr>
        <p:spPr>
          <a:xfrm>
            <a:off x="1278467" y="935318"/>
            <a:ext cx="6335913" cy="108373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xmlns="" id="{147E9BA9-7B52-4AAE-9D25-8F4524C8D7B4}"/>
              </a:ext>
            </a:extLst>
          </p:cNvPr>
          <p:cNvSpPr txBox="1"/>
          <p:nvPr/>
        </p:nvSpPr>
        <p:spPr>
          <a:xfrm>
            <a:off x="1529619" y="125925"/>
            <a:ext cx="6084761" cy="769441"/>
          </a:xfrm>
          <a:prstGeom prst="rect">
            <a:avLst/>
          </a:prstGeom>
          <a:noFill/>
        </p:spPr>
        <p:txBody>
          <a:bodyPr wrap="square" rtlCol="0">
            <a:spAutoFit/>
          </a:bodyPr>
          <a:lstStyle/>
          <a:p>
            <a:pPr algn="ctr"/>
            <a:r>
              <a:rPr lang="en-US" sz="4400" b="1" dirty="0" err="1">
                <a:solidFill>
                  <a:schemeClr val="accent3">
                    <a:lumMod val="75000"/>
                  </a:schemeClr>
                </a:solidFill>
                <a:latin typeface="HP001 5H" panose="020B0603050302020204" pitchFamily="34" charset="0"/>
                <a:cs typeface="HP001 5H" panose="020B0603050302020204" pitchFamily="34" charset="0"/>
              </a:rPr>
              <a:t>Nhà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bác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học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và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cụ</a:t>
            </a:r>
            <a:r>
              <a:rPr lang="en-US" sz="4400" b="1" dirty="0">
                <a:solidFill>
                  <a:schemeClr val="accent3">
                    <a:lumMod val="75000"/>
                  </a:schemeClr>
                </a:solidFill>
                <a:latin typeface="HP001 5H" panose="020B0603050302020204" pitchFamily="34" charset="0"/>
                <a:cs typeface="HP001 5H" panose="020B0603050302020204" pitchFamily="34" charset="0"/>
              </a:rPr>
              <a:t>.</a:t>
            </a:r>
          </a:p>
        </p:txBody>
      </p:sp>
      <p:sp>
        <p:nvSpPr>
          <p:cNvPr id="7" name="Text Box 7">
            <a:extLst>
              <a:ext uri="{FF2B5EF4-FFF2-40B4-BE49-F238E27FC236}">
                <a16:creationId xmlns:a16="http://schemas.microsoft.com/office/drawing/2014/main" xmlns="" id="{CD05BA77-42A2-44BC-8269-DEB51F84285E}"/>
              </a:ext>
            </a:extLst>
          </p:cNvPr>
          <p:cNvSpPr txBox="1">
            <a:spLocks noChangeArrowheads="1"/>
          </p:cNvSpPr>
          <p:nvPr/>
        </p:nvSpPr>
        <p:spPr bwMode="auto">
          <a:xfrm>
            <a:off x="3657600" y="2019052"/>
            <a:ext cx="5257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Wingdings" panose="05000000000000000000" pitchFamily="2" charset="2"/>
              <a:buNone/>
            </a:pPr>
            <a:r>
              <a:rPr lang="en-US" altLang="vi-VN" sz="2800">
                <a:latin typeface="#9Slide03 Arima Madurai" panose="00000500000000000000" pitchFamily="2" charset="0"/>
                <a:cs typeface="#9Slide03 Arima Madurai" panose="00000500000000000000" pitchFamily="2" charset="0"/>
              </a:rPr>
              <a:t>A. Nhờ óc sáng tạo kì diệu của Ê-đi-xơn.</a:t>
            </a:r>
          </a:p>
        </p:txBody>
      </p:sp>
      <p:sp>
        <p:nvSpPr>
          <p:cNvPr id="10" name="Text Box 8">
            <a:extLst>
              <a:ext uri="{FF2B5EF4-FFF2-40B4-BE49-F238E27FC236}">
                <a16:creationId xmlns:a16="http://schemas.microsoft.com/office/drawing/2014/main" xmlns="" id="{F1D9B84A-6CF7-4F2F-8FE6-D32F5C8132B3}"/>
              </a:ext>
            </a:extLst>
          </p:cNvPr>
          <p:cNvSpPr txBox="1">
            <a:spLocks noChangeArrowheads="1"/>
          </p:cNvSpPr>
          <p:nvPr/>
        </p:nvSpPr>
        <p:spPr bwMode="auto">
          <a:xfrm>
            <a:off x="3657600" y="2800226"/>
            <a:ext cx="5257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Wingdings" panose="05000000000000000000" pitchFamily="2" charset="2"/>
              <a:buNone/>
            </a:pPr>
            <a:r>
              <a:rPr lang="en-US" altLang="vi-VN" sz="2800" dirty="0">
                <a:latin typeface="#9Slide03 Arima Madurai" panose="00000500000000000000" pitchFamily="2" charset="0"/>
                <a:cs typeface="#9Slide03 Arima Madurai" panose="00000500000000000000" pitchFamily="2" charset="0"/>
              </a:rPr>
              <a:t>B. </a:t>
            </a:r>
            <a:r>
              <a:rPr lang="en-US" altLang="vi-VN" sz="2800" dirty="0" err="1">
                <a:latin typeface="#9Slide03 Arima Madurai" panose="00000500000000000000" pitchFamily="2" charset="0"/>
                <a:cs typeface="#9Slide03 Arima Madurai" panose="00000500000000000000" pitchFamily="2" charset="0"/>
              </a:rPr>
              <a:t>Sự</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quan</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tâm</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đến</a:t>
            </a:r>
            <a:r>
              <a:rPr lang="en-US" altLang="vi-VN" sz="2800" dirty="0">
                <a:latin typeface="#9Slide03 Arima Madurai" panose="00000500000000000000" pitchFamily="2" charset="0"/>
                <a:cs typeface="#9Slide03 Arima Madurai" panose="00000500000000000000" pitchFamily="2" charset="0"/>
              </a:rPr>
              <a:t> con </a:t>
            </a:r>
            <a:r>
              <a:rPr lang="en-US" altLang="vi-VN" sz="2800" dirty="0" err="1">
                <a:latin typeface="#9Slide03 Arima Madurai" panose="00000500000000000000" pitchFamily="2" charset="0"/>
                <a:cs typeface="#9Slide03 Arima Madurai" panose="00000500000000000000" pitchFamily="2" charset="0"/>
              </a:rPr>
              <a:t>người</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của</a:t>
            </a:r>
            <a:r>
              <a:rPr lang="en-US" altLang="vi-VN" sz="2800" dirty="0">
                <a:latin typeface="#9Slide03 Arima Madurai" panose="00000500000000000000" pitchFamily="2" charset="0"/>
                <a:cs typeface="#9Slide03 Arima Madurai" panose="00000500000000000000" pitchFamily="2" charset="0"/>
              </a:rPr>
              <a:t> Ê-</a:t>
            </a:r>
            <a:r>
              <a:rPr lang="en-US" altLang="vi-VN" sz="2800" dirty="0" err="1">
                <a:latin typeface="#9Slide03 Arima Madurai" panose="00000500000000000000" pitchFamily="2" charset="0"/>
                <a:cs typeface="#9Slide03 Arima Madurai" panose="00000500000000000000" pitchFamily="2" charset="0"/>
              </a:rPr>
              <a:t>đi</a:t>
            </a:r>
            <a:r>
              <a:rPr lang="en-US" altLang="vi-VN" sz="2800" dirty="0">
                <a:latin typeface="#9Slide03 Arima Madurai" panose="00000500000000000000" pitchFamily="2" charset="0"/>
                <a:cs typeface="#9Slide03 Arima Madurai" panose="00000500000000000000" pitchFamily="2" charset="0"/>
              </a:rPr>
              <a:t>-</a:t>
            </a:r>
            <a:r>
              <a:rPr lang="en-US" altLang="vi-VN" sz="2800" dirty="0" err="1">
                <a:latin typeface="#9Slide03 Arima Madurai" panose="00000500000000000000" pitchFamily="2" charset="0"/>
                <a:cs typeface="#9Slide03 Arima Madurai" panose="00000500000000000000" pitchFamily="2" charset="0"/>
              </a:rPr>
              <a:t>xơn</a:t>
            </a:r>
            <a:r>
              <a:rPr lang="en-US" altLang="vi-VN" sz="2800" dirty="0">
                <a:latin typeface="#9Slide03 Arima Madurai" panose="00000500000000000000" pitchFamily="2" charset="0"/>
                <a:cs typeface="#9Slide03 Arima Madurai" panose="00000500000000000000" pitchFamily="2" charset="0"/>
              </a:rPr>
              <a:t>. </a:t>
            </a:r>
          </a:p>
        </p:txBody>
      </p:sp>
      <p:sp>
        <p:nvSpPr>
          <p:cNvPr id="11" name="Text Box 9">
            <a:extLst>
              <a:ext uri="{FF2B5EF4-FFF2-40B4-BE49-F238E27FC236}">
                <a16:creationId xmlns:a16="http://schemas.microsoft.com/office/drawing/2014/main" xmlns="" id="{FF1BBC12-E82E-4A17-9D87-C774F4735936}"/>
              </a:ext>
            </a:extLst>
          </p:cNvPr>
          <p:cNvSpPr txBox="1">
            <a:spLocks noChangeArrowheads="1"/>
          </p:cNvSpPr>
          <p:nvPr/>
        </p:nvSpPr>
        <p:spPr bwMode="auto">
          <a:xfrm>
            <a:off x="3657600" y="3581400"/>
            <a:ext cx="5562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Wingdings" panose="05000000000000000000" pitchFamily="2" charset="2"/>
              <a:buNone/>
            </a:pPr>
            <a:r>
              <a:rPr lang="en-US" altLang="vi-VN" sz="2800" dirty="0">
                <a:latin typeface="#9Slide03 Arima Madurai" panose="00000500000000000000" pitchFamily="2" charset="0"/>
                <a:cs typeface="#9Slide03 Arima Madurai" panose="00000500000000000000" pitchFamily="2" charset="0"/>
              </a:rPr>
              <a:t>C. </a:t>
            </a:r>
            <a:r>
              <a:rPr lang="en-US" altLang="vi-VN" sz="2800" dirty="0" err="1">
                <a:latin typeface="#9Slide03 Arima Madurai" panose="00000500000000000000" pitchFamily="2" charset="0"/>
                <a:cs typeface="#9Slide03 Arima Madurai" panose="00000500000000000000" pitchFamily="2" charset="0"/>
              </a:rPr>
              <a:t>Sự</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lao</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động</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miệt</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mài</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của</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nhà</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bác</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học</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để</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thực</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hiện</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lời</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hứa</a:t>
            </a:r>
            <a:r>
              <a:rPr lang="en-US" altLang="vi-VN" sz="2800" dirty="0">
                <a:latin typeface="#9Slide03 Arima Madurai" panose="00000500000000000000" pitchFamily="2" charset="0"/>
                <a:cs typeface="#9Slide03 Arima Madurai" panose="00000500000000000000" pitchFamily="2" charset="0"/>
              </a:rPr>
              <a:t>.</a:t>
            </a:r>
          </a:p>
        </p:txBody>
      </p:sp>
      <p:sp>
        <p:nvSpPr>
          <p:cNvPr id="12" name="Text Box 10">
            <a:extLst>
              <a:ext uri="{FF2B5EF4-FFF2-40B4-BE49-F238E27FC236}">
                <a16:creationId xmlns:a16="http://schemas.microsoft.com/office/drawing/2014/main" xmlns="" id="{9CAE2A2B-C50A-48E3-8739-CF0291687BCA}"/>
              </a:ext>
            </a:extLst>
          </p:cNvPr>
          <p:cNvSpPr txBox="1">
            <a:spLocks noChangeArrowheads="1"/>
          </p:cNvSpPr>
          <p:nvPr/>
        </p:nvSpPr>
        <p:spPr bwMode="auto">
          <a:xfrm>
            <a:off x="3657600" y="4459657"/>
            <a:ext cx="472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Wingdings" panose="05000000000000000000" pitchFamily="2" charset="2"/>
              <a:buNone/>
            </a:pPr>
            <a:r>
              <a:rPr lang="en-US" altLang="vi-VN" sz="2800" dirty="0">
                <a:latin typeface="#9Slide03 Arima Madurai" panose="00000500000000000000" pitchFamily="2" charset="0"/>
                <a:cs typeface="#9Slide03 Arima Madurai" panose="00000500000000000000" pitchFamily="2" charset="0"/>
              </a:rPr>
              <a:t>D. </a:t>
            </a:r>
            <a:r>
              <a:rPr lang="en-US" altLang="vi-VN" sz="2800" dirty="0" err="1">
                <a:latin typeface="#9Slide03 Arima Madurai" panose="00000500000000000000" pitchFamily="2" charset="0"/>
                <a:cs typeface="#9Slide03 Arima Madurai" panose="00000500000000000000" pitchFamily="2" charset="0"/>
              </a:rPr>
              <a:t>Cả</a:t>
            </a:r>
            <a:r>
              <a:rPr lang="en-US" altLang="vi-VN" sz="2800" dirty="0">
                <a:latin typeface="#9Slide03 Arima Madurai" panose="00000500000000000000" pitchFamily="2" charset="0"/>
                <a:cs typeface="#9Slide03 Arima Madurai" panose="00000500000000000000" pitchFamily="2" charset="0"/>
              </a:rPr>
              <a:t> 3 ý </a:t>
            </a:r>
            <a:r>
              <a:rPr lang="en-US" altLang="vi-VN" sz="2800" dirty="0" err="1">
                <a:latin typeface="#9Slide03 Arima Madurai" panose="00000500000000000000" pitchFamily="2" charset="0"/>
                <a:cs typeface="#9Slide03 Arima Madurai" panose="00000500000000000000" pitchFamily="2" charset="0"/>
              </a:rPr>
              <a:t>trên</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đều</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đúng</a:t>
            </a:r>
            <a:r>
              <a:rPr lang="en-US" altLang="vi-VN" sz="2800" dirty="0">
                <a:latin typeface="#9Slide03 Arima Madurai" panose="00000500000000000000" pitchFamily="2" charset="0"/>
                <a:cs typeface="#9Slide03 Arima Madurai" panose="00000500000000000000" pitchFamily="2" charset="0"/>
              </a:rPr>
              <a:t>.</a:t>
            </a:r>
          </a:p>
        </p:txBody>
      </p:sp>
      <p:pic>
        <p:nvPicPr>
          <p:cNvPr id="13" name="Picture 12" descr="T033a">
            <a:extLst>
              <a:ext uri="{FF2B5EF4-FFF2-40B4-BE49-F238E27FC236}">
                <a16:creationId xmlns:a16="http://schemas.microsoft.com/office/drawing/2014/main" xmlns="" id="{67D4E032-A28C-4A56-A414-C014375F1C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48" y="2059004"/>
            <a:ext cx="3031152" cy="298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xmlns="" id="{436F222B-F387-4397-A35C-7A0A316BD6EF}"/>
              </a:ext>
            </a:extLst>
          </p:cNvPr>
          <p:cNvSpPr txBox="1"/>
          <p:nvPr/>
        </p:nvSpPr>
        <p:spPr>
          <a:xfrm>
            <a:off x="1346199" y="981582"/>
            <a:ext cx="6200448" cy="954107"/>
          </a:xfrm>
          <a:prstGeom prst="rect">
            <a:avLst/>
          </a:prstGeom>
          <a:noFill/>
        </p:spPr>
        <p:txBody>
          <a:bodyPr wrap="square">
            <a:spAutoFit/>
          </a:bodyPr>
          <a:lstStyle/>
          <a:p>
            <a:pPr algn="ctr"/>
            <a:r>
              <a:rPr lang="en-US" altLang="vi-VN" sz="2800" b="1" dirty="0" err="1">
                <a:latin typeface="#9Slide03 Arima Madurai Bold" panose="00000800000000000000" pitchFamily="2" charset="0"/>
                <a:cs typeface="#9Slide03 Arima Madurai Bold" panose="00000800000000000000" pitchFamily="2" charset="0"/>
              </a:rPr>
              <a:t>Câu</a:t>
            </a:r>
            <a:r>
              <a:rPr lang="en-US" altLang="vi-VN" sz="2800" b="1" dirty="0">
                <a:latin typeface="#9Slide03 Arima Madurai Bold" panose="00000800000000000000" pitchFamily="2" charset="0"/>
                <a:cs typeface="#9Slide03 Arima Madurai Bold" panose="00000800000000000000" pitchFamily="2" charset="0"/>
              </a:rPr>
              <a:t> 4: </a:t>
            </a:r>
            <a:r>
              <a:rPr lang="en-US" altLang="vi-VN" sz="2800" b="1" dirty="0" err="1">
                <a:latin typeface="#9Slide03 Arima Madurai Bold" panose="00000800000000000000" pitchFamily="2" charset="0"/>
                <a:cs typeface="#9Slide03 Arima Madurai Bold" panose="00000800000000000000" pitchFamily="2" charset="0"/>
              </a:rPr>
              <a:t>Nhờ</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đâu</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mong</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ước</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của</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bà</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cụ</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trở</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thành</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hiện</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thực</a:t>
            </a:r>
            <a:r>
              <a:rPr lang="en-US" altLang="vi-VN" sz="2800" b="1" dirty="0">
                <a:latin typeface="#9Slide03 Arima Madurai Bold" panose="00000800000000000000" pitchFamily="2" charset="0"/>
                <a:cs typeface="#9Slide03 Arima Madurai Bold" panose="00000800000000000000" pitchFamily="2" charset="0"/>
              </a:rPr>
              <a:t> ?</a:t>
            </a:r>
            <a:endParaRPr lang="en-US" sz="2800" dirty="0">
              <a:latin typeface="#9Slide03 Arima Madurai Bold" panose="00000800000000000000" pitchFamily="2" charset="0"/>
              <a:cs typeface="#9Slide03 Arima Madurai Bold" panose="00000800000000000000" pitchFamily="2" charset="0"/>
            </a:endParaRPr>
          </a:p>
        </p:txBody>
      </p:sp>
    </p:spTree>
    <p:extLst>
      <p:ext uri="{BB962C8B-B14F-4D97-AF65-F5344CB8AC3E}">
        <p14:creationId xmlns:p14="http://schemas.microsoft.com/office/powerpoint/2010/main" val="14064007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iterate type="lt">
                                    <p:tmPct val="0"/>
                                  </p:iterate>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mph" presetSubtype="0" fill="hold" grpId="1" nodeType="clickEffect">
                                  <p:stCondLst>
                                    <p:cond delay="0"/>
                                  </p:stCondLst>
                                  <p:iterate type="lt">
                                    <p:tmPct val="4000"/>
                                  </p:iterate>
                                  <p:childTnLst>
                                    <p:set>
                                      <p:cBhvr override="childStyle">
                                        <p:cTn id="43" dur="500" fill="hold"/>
                                        <p:tgtEl>
                                          <p:spTgt spid="12"/>
                                        </p:tgtEl>
                                        <p:attrNameLst>
                                          <p:attrName>style.color</p:attrName>
                                        </p:attrNameLst>
                                      </p:cBhvr>
                                      <p:to>
                                        <p:clrVal>
                                          <a:srgbClr val="FF0000"/>
                                        </p:clrVal>
                                      </p:to>
                                    </p:set>
                                    <p:set>
                                      <p:cBhvr>
                                        <p:cTn id="44" dur="500" fill="hold"/>
                                        <p:tgtEl>
                                          <p:spTgt spid="12"/>
                                        </p:tgtEl>
                                        <p:attrNameLst>
                                          <p:attrName>fillcolor</p:attrName>
                                        </p:attrNameLst>
                                      </p:cBhvr>
                                      <p:to>
                                        <p:clrVal>
                                          <a:srgbClr val="FF0000"/>
                                        </p:clrVal>
                                      </p:to>
                                    </p:set>
                                    <p:set>
                                      <p:cBhvr>
                                        <p:cTn id="45" dur="5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7" grpId="0"/>
      <p:bldP spid="10" grpId="0"/>
      <p:bldP spid="11" grpId="0"/>
      <p:bldP spid="12" grpId="0"/>
      <p:bldP spid="12" grpId="1"/>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xmlns="" id="{F8D2EDCB-2CF1-48C7-9806-3E80737A47B7}"/>
              </a:ext>
            </a:extLst>
          </p:cNvPr>
          <p:cNvSpPr/>
          <p:nvPr/>
        </p:nvSpPr>
        <p:spPr>
          <a:xfrm>
            <a:off x="1278467" y="935318"/>
            <a:ext cx="6335913" cy="108373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xmlns="" id="{147E9BA9-7B52-4AAE-9D25-8F4524C8D7B4}"/>
              </a:ext>
            </a:extLst>
          </p:cNvPr>
          <p:cNvSpPr txBox="1"/>
          <p:nvPr/>
        </p:nvSpPr>
        <p:spPr>
          <a:xfrm>
            <a:off x="1529619" y="125925"/>
            <a:ext cx="6084761" cy="769441"/>
          </a:xfrm>
          <a:prstGeom prst="rect">
            <a:avLst/>
          </a:prstGeom>
          <a:noFill/>
        </p:spPr>
        <p:txBody>
          <a:bodyPr wrap="square" rtlCol="0">
            <a:spAutoFit/>
          </a:bodyPr>
          <a:lstStyle/>
          <a:p>
            <a:pPr algn="ctr"/>
            <a:r>
              <a:rPr lang="en-US" sz="4400" b="1" dirty="0" err="1">
                <a:solidFill>
                  <a:schemeClr val="accent3">
                    <a:lumMod val="75000"/>
                  </a:schemeClr>
                </a:solidFill>
                <a:latin typeface="HP001 5H" panose="020B0603050302020204" pitchFamily="34" charset="0"/>
                <a:cs typeface="HP001 5H" panose="020B0603050302020204" pitchFamily="34" charset="0"/>
              </a:rPr>
              <a:t>Nhà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bác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học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và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cụ</a:t>
            </a:r>
            <a:r>
              <a:rPr lang="en-US" sz="4400" b="1" dirty="0">
                <a:solidFill>
                  <a:schemeClr val="accent3">
                    <a:lumMod val="75000"/>
                  </a:schemeClr>
                </a:solidFill>
                <a:latin typeface="HP001 5H" panose="020B0603050302020204" pitchFamily="34" charset="0"/>
                <a:cs typeface="HP001 5H" panose="020B0603050302020204" pitchFamily="34" charset="0"/>
              </a:rPr>
              <a:t>.</a:t>
            </a:r>
          </a:p>
        </p:txBody>
      </p:sp>
      <p:sp>
        <p:nvSpPr>
          <p:cNvPr id="14" name="TextBox 13">
            <a:extLst>
              <a:ext uri="{FF2B5EF4-FFF2-40B4-BE49-F238E27FC236}">
                <a16:creationId xmlns:a16="http://schemas.microsoft.com/office/drawing/2014/main" xmlns="" id="{436F222B-F387-4397-A35C-7A0A316BD6EF}"/>
              </a:ext>
            </a:extLst>
          </p:cNvPr>
          <p:cNvSpPr txBox="1"/>
          <p:nvPr/>
        </p:nvSpPr>
        <p:spPr>
          <a:xfrm>
            <a:off x="1346199" y="981582"/>
            <a:ext cx="6200448" cy="954107"/>
          </a:xfrm>
          <a:prstGeom prst="rect">
            <a:avLst/>
          </a:prstGeom>
          <a:noFill/>
        </p:spPr>
        <p:txBody>
          <a:bodyPr wrap="square">
            <a:spAutoFit/>
          </a:bodyPr>
          <a:lstStyle/>
          <a:p>
            <a:pPr>
              <a:spcBef>
                <a:spcPct val="50000"/>
              </a:spcBef>
              <a:buFontTx/>
              <a:buNone/>
            </a:pPr>
            <a:r>
              <a:rPr lang="en-US" altLang="vi-VN" sz="2800" b="1" dirty="0" err="1">
                <a:latin typeface="#9Slide03 Arima Madurai" panose="00000500000000000000" pitchFamily="2" charset="0"/>
                <a:cs typeface="#9Slide03 Arima Madurai" panose="00000500000000000000" pitchFamily="2" charset="0"/>
              </a:rPr>
              <a:t>Câu</a:t>
            </a:r>
            <a:r>
              <a:rPr lang="en-US" altLang="vi-VN" sz="2800" b="1" dirty="0">
                <a:latin typeface="#9Slide03 Arima Madurai" panose="00000500000000000000" pitchFamily="2" charset="0"/>
                <a:cs typeface="#9Slide03 Arima Madurai" panose="00000500000000000000" pitchFamily="2" charset="0"/>
              </a:rPr>
              <a:t> 5: Theo </a:t>
            </a:r>
            <a:r>
              <a:rPr lang="en-US" altLang="vi-VN" sz="2800" b="1" dirty="0" err="1">
                <a:latin typeface="#9Slide03 Arima Madurai" panose="00000500000000000000" pitchFamily="2" charset="0"/>
                <a:cs typeface="#9Slide03 Arima Madurai" panose="00000500000000000000" pitchFamily="2" charset="0"/>
              </a:rPr>
              <a:t>em</a:t>
            </a:r>
            <a:r>
              <a:rPr lang="en-US" altLang="vi-VN" sz="2800" b="1" dirty="0">
                <a:latin typeface="#9Slide03 Arima Madurai" panose="00000500000000000000" pitchFamily="2" charset="0"/>
                <a:cs typeface="#9Slide03 Arima Madurai" panose="00000500000000000000" pitchFamily="2" charset="0"/>
              </a:rPr>
              <a:t>, khoa </a:t>
            </a:r>
            <a:r>
              <a:rPr lang="en-US" altLang="vi-VN" sz="2800" b="1" dirty="0" err="1">
                <a:latin typeface="#9Slide03 Arima Madurai" panose="00000500000000000000" pitchFamily="2" charset="0"/>
                <a:cs typeface="#9Slide03 Arima Madurai" panose="00000500000000000000" pitchFamily="2" charset="0"/>
              </a:rPr>
              <a:t>học</a:t>
            </a:r>
            <a:r>
              <a:rPr lang="en-US" altLang="vi-VN" sz="2800" b="1" dirty="0">
                <a:latin typeface="#9Slide03 Arima Madurai" panose="00000500000000000000" pitchFamily="2" charset="0"/>
                <a:cs typeface="#9Slide03 Arima Madurai" panose="00000500000000000000" pitchFamily="2" charset="0"/>
              </a:rPr>
              <a:t> </a:t>
            </a:r>
            <a:r>
              <a:rPr lang="en-US" altLang="vi-VN" sz="2800" b="1" dirty="0" err="1">
                <a:latin typeface="#9Slide03 Arima Madurai" panose="00000500000000000000" pitchFamily="2" charset="0"/>
                <a:cs typeface="#9Slide03 Arima Madurai" panose="00000500000000000000" pitchFamily="2" charset="0"/>
              </a:rPr>
              <a:t>mang</a:t>
            </a:r>
            <a:r>
              <a:rPr lang="en-US" altLang="vi-VN" sz="2800" b="1" dirty="0">
                <a:latin typeface="#9Slide03 Arima Madurai" panose="00000500000000000000" pitchFamily="2" charset="0"/>
                <a:cs typeface="#9Slide03 Arima Madurai" panose="00000500000000000000" pitchFamily="2" charset="0"/>
              </a:rPr>
              <a:t> </a:t>
            </a:r>
            <a:r>
              <a:rPr lang="en-US" altLang="vi-VN" sz="2800" b="1" dirty="0" err="1">
                <a:latin typeface="#9Slide03 Arima Madurai" panose="00000500000000000000" pitchFamily="2" charset="0"/>
                <a:cs typeface="#9Slide03 Arima Madurai" panose="00000500000000000000" pitchFamily="2" charset="0"/>
              </a:rPr>
              <a:t>lại</a:t>
            </a:r>
            <a:r>
              <a:rPr lang="en-US" altLang="vi-VN" sz="2800" b="1" dirty="0">
                <a:latin typeface="#9Slide03 Arima Madurai" panose="00000500000000000000" pitchFamily="2" charset="0"/>
                <a:cs typeface="#9Slide03 Arima Madurai" panose="00000500000000000000" pitchFamily="2" charset="0"/>
              </a:rPr>
              <a:t> </a:t>
            </a:r>
            <a:r>
              <a:rPr lang="en-US" altLang="vi-VN" sz="2800" b="1" dirty="0" err="1">
                <a:latin typeface="#9Slide03 Arima Madurai" panose="00000500000000000000" pitchFamily="2" charset="0"/>
                <a:cs typeface="#9Slide03 Arima Madurai" panose="00000500000000000000" pitchFamily="2" charset="0"/>
              </a:rPr>
              <a:t>lợi</a:t>
            </a:r>
            <a:r>
              <a:rPr lang="en-US" altLang="vi-VN" sz="2800" b="1" dirty="0">
                <a:latin typeface="#9Slide03 Arima Madurai" panose="00000500000000000000" pitchFamily="2" charset="0"/>
                <a:cs typeface="#9Slide03 Arima Madurai" panose="00000500000000000000" pitchFamily="2" charset="0"/>
              </a:rPr>
              <a:t> </a:t>
            </a:r>
            <a:r>
              <a:rPr lang="en-US" altLang="vi-VN" sz="2800" b="1" dirty="0" err="1">
                <a:latin typeface="#9Slide03 Arima Madurai" panose="00000500000000000000" pitchFamily="2" charset="0"/>
                <a:cs typeface="#9Slide03 Arima Madurai" panose="00000500000000000000" pitchFamily="2" charset="0"/>
              </a:rPr>
              <a:t>ích</a:t>
            </a:r>
            <a:r>
              <a:rPr lang="en-US" altLang="vi-VN" sz="2800" b="1" dirty="0">
                <a:latin typeface="#9Slide03 Arima Madurai" panose="00000500000000000000" pitchFamily="2" charset="0"/>
                <a:cs typeface="#9Slide03 Arima Madurai" panose="00000500000000000000" pitchFamily="2" charset="0"/>
              </a:rPr>
              <a:t> </a:t>
            </a:r>
            <a:r>
              <a:rPr lang="en-US" altLang="vi-VN" sz="2800" b="1" dirty="0" err="1">
                <a:latin typeface="#9Slide03 Arima Madurai" panose="00000500000000000000" pitchFamily="2" charset="0"/>
                <a:cs typeface="#9Slide03 Arima Madurai" panose="00000500000000000000" pitchFamily="2" charset="0"/>
              </a:rPr>
              <a:t>gì</a:t>
            </a:r>
            <a:r>
              <a:rPr lang="en-US" altLang="vi-VN" sz="2800" b="1" dirty="0">
                <a:latin typeface="#9Slide03 Arima Madurai" panose="00000500000000000000" pitchFamily="2" charset="0"/>
                <a:cs typeface="#9Slide03 Arima Madurai" panose="00000500000000000000" pitchFamily="2" charset="0"/>
              </a:rPr>
              <a:t> </a:t>
            </a:r>
            <a:r>
              <a:rPr lang="en-US" altLang="vi-VN" sz="2800" b="1" dirty="0" err="1">
                <a:latin typeface="#9Slide03 Arima Madurai" panose="00000500000000000000" pitchFamily="2" charset="0"/>
                <a:cs typeface="#9Slide03 Arima Madurai" panose="00000500000000000000" pitchFamily="2" charset="0"/>
              </a:rPr>
              <a:t>cho</a:t>
            </a:r>
            <a:r>
              <a:rPr lang="en-US" altLang="vi-VN" sz="2800" b="1" dirty="0">
                <a:latin typeface="#9Slide03 Arima Madurai" panose="00000500000000000000" pitchFamily="2" charset="0"/>
                <a:cs typeface="#9Slide03 Arima Madurai" panose="00000500000000000000" pitchFamily="2" charset="0"/>
              </a:rPr>
              <a:t> con </a:t>
            </a:r>
            <a:r>
              <a:rPr lang="en-US" altLang="vi-VN" sz="2800" b="1" dirty="0" err="1">
                <a:latin typeface="#9Slide03 Arima Madurai" panose="00000500000000000000" pitchFamily="2" charset="0"/>
                <a:cs typeface="#9Slide03 Arima Madurai" panose="00000500000000000000" pitchFamily="2" charset="0"/>
              </a:rPr>
              <a:t>người</a:t>
            </a:r>
            <a:r>
              <a:rPr lang="en-US" altLang="vi-VN" sz="2800" b="1" dirty="0">
                <a:latin typeface="#9Slide03 Arima Madurai" panose="00000500000000000000" pitchFamily="2" charset="0"/>
                <a:cs typeface="#9Slide03 Arima Madurai" panose="00000500000000000000" pitchFamily="2" charset="0"/>
              </a:rPr>
              <a:t> ?</a:t>
            </a:r>
          </a:p>
        </p:txBody>
      </p:sp>
      <p:sp>
        <p:nvSpPr>
          <p:cNvPr id="15" name="Text Box 6">
            <a:extLst>
              <a:ext uri="{FF2B5EF4-FFF2-40B4-BE49-F238E27FC236}">
                <a16:creationId xmlns:a16="http://schemas.microsoft.com/office/drawing/2014/main" xmlns="" id="{4AF6271D-6644-4686-BC5E-10196ABCCB0E}"/>
              </a:ext>
            </a:extLst>
          </p:cNvPr>
          <p:cNvSpPr txBox="1">
            <a:spLocks noChangeArrowheads="1"/>
          </p:cNvSpPr>
          <p:nvPr/>
        </p:nvSpPr>
        <p:spPr bwMode="auto">
          <a:xfrm>
            <a:off x="3584276" y="2124582"/>
            <a:ext cx="563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Wingdings" panose="05000000000000000000" pitchFamily="2" charset="2"/>
              <a:buNone/>
            </a:pPr>
            <a:r>
              <a:rPr lang="en-US" altLang="vi-VN" sz="2800" b="1">
                <a:latin typeface="#9Slide03 Arima Madurai" panose="00000500000000000000" pitchFamily="2" charset="0"/>
                <a:cs typeface="#9Slide03 Arima Madurai" panose="00000500000000000000" pitchFamily="2" charset="0"/>
              </a:rPr>
              <a:t>A. Khoa học cải tạo thế giới</a:t>
            </a:r>
          </a:p>
        </p:txBody>
      </p:sp>
      <p:sp>
        <p:nvSpPr>
          <p:cNvPr id="16" name="Text Box 7">
            <a:extLst>
              <a:ext uri="{FF2B5EF4-FFF2-40B4-BE49-F238E27FC236}">
                <a16:creationId xmlns:a16="http://schemas.microsoft.com/office/drawing/2014/main" xmlns="" id="{D31894A7-869F-41EA-8DDC-4A31C555B911}"/>
              </a:ext>
            </a:extLst>
          </p:cNvPr>
          <p:cNvSpPr txBox="1">
            <a:spLocks noChangeArrowheads="1"/>
          </p:cNvSpPr>
          <p:nvPr/>
        </p:nvSpPr>
        <p:spPr bwMode="auto">
          <a:xfrm>
            <a:off x="3584276" y="2697689"/>
            <a:ext cx="617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Wingdings" panose="05000000000000000000" pitchFamily="2" charset="2"/>
              <a:buNone/>
            </a:pPr>
            <a:r>
              <a:rPr lang="en-US" altLang="vi-VN" sz="2800" b="1">
                <a:latin typeface="#9Slide03 Arima Madurai" panose="00000500000000000000" pitchFamily="2" charset="0"/>
                <a:cs typeface="#9Slide03 Arima Madurai" panose="00000500000000000000" pitchFamily="2" charset="0"/>
              </a:rPr>
              <a:t>B. Cải thiện cuộc sống con người</a:t>
            </a:r>
          </a:p>
        </p:txBody>
      </p:sp>
      <p:sp>
        <p:nvSpPr>
          <p:cNvPr id="17" name="Text Box 8">
            <a:extLst>
              <a:ext uri="{FF2B5EF4-FFF2-40B4-BE49-F238E27FC236}">
                <a16:creationId xmlns:a16="http://schemas.microsoft.com/office/drawing/2014/main" xmlns="" id="{906AEECF-07EF-413B-A851-250CA7B50746}"/>
              </a:ext>
            </a:extLst>
          </p:cNvPr>
          <p:cNvSpPr txBox="1">
            <a:spLocks noChangeArrowheads="1"/>
          </p:cNvSpPr>
          <p:nvPr/>
        </p:nvSpPr>
        <p:spPr bwMode="auto">
          <a:xfrm>
            <a:off x="3584276" y="3296357"/>
            <a:ext cx="5867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Wingdings" panose="05000000000000000000" pitchFamily="2" charset="2"/>
              <a:buNone/>
            </a:pPr>
            <a:r>
              <a:rPr lang="en-US" altLang="vi-VN" sz="2800" b="1">
                <a:latin typeface="#9Slide03 Arima Madurai" panose="00000500000000000000" pitchFamily="2" charset="0"/>
                <a:cs typeface="#9Slide03 Arima Madurai" panose="00000500000000000000" pitchFamily="2" charset="0"/>
              </a:rPr>
              <a:t>C. Làm con người sống tốt hơn, sung sướng hơn</a:t>
            </a:r>
          </a:p>
        </p:txBody>
      </p:sp>
      <p:sp>
        <p:nvSpPr>
          <p:cNvPr id="18" name="Text Box 9">
            <a:extLst>
              <a:ext uri="{FF2B5EF4-FFF2-40B4-BE49-F238E27FC236}">
                <a16:creationId xmlns:a16="http://schemas.microsoft.com/office/drawing/2014/main" xmlns="" id="{46A703FB-4792-4B8D-B170-7FB11445452C}"/>
              </a:ext>
            </a:extLst>
          </p:cNvPr>
          <p:cNvSpPr txBox="1">
            <a:spLocks noChangeArrowheads="1"/>
          </p:cNvSpPr>
          <p:nvPr/>
        </p:nvSpPr>
        <p:spPr bwMode="auto">
          <a:xfrm>
            <a:off x="3584276" y="4401406"/>
            <a:ext cx="472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Wingdings" panose="05000000000000000000" pitchFamily="2" charset="2"/>
              <a:buNone/>
            </a:pPr>
            <a:r>
              <a:rPr lang="en-US" altLang="vi-VN" sz="2800" b="1">
                <a:latin typeface="#9Slide03 Arima Madurai" panose="00000500000000000000" pitchFamily="2" charset="0"/>
                <a:cs typeface="#9Slide03 Arima Madurai" panose="00000500000000000000" pitchFamily="2" charset="0"/>
              </a:rPr>
              <a:t>D.Cả 3 ý trên đều đúng.</a:t>
            </a:r>
          </a:p>
        </p:txBody>
      </p:sp>
      <p:pic>
        <p:nvPicPr>
          <p:cNvPr id="19" name="Picture 2" descr="Soạn bài - Tập đọc: Nhà bác học và bà cụ - Giải bài tập tiếng việt lớp 3">
            <a:extLst>
              <a:ext uri="{FF2B5EF4-FFF2-40B4-BE49-F238E27FC236}">
                <a16:creationId xmlns:a16="http://schemas.microsoft.com/office/drawing/2014/main" xmlns="" id="{8950F726-85AA-47A0-860D-CD1635B22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82" y="2169578"/>
            <a:ext cx="3252158" cy="2755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9555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16" presetClass="entr" presetSubtype="21" fill="hold" grpId="0" nodeType="withEffect">
                                  <p:stCondLst>
                                    <p:cond delay="0"/>
                                  </p:stCondLst>
                                  <p:iterate type="lt">
                                    <p:tmPct val="0"/>
                                  </p:iterate>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mph" presetSubtype="0" fill="hold" grpId="1" nodeType="clickEffect">
                                  <p:stCondLst>
                                    <p:cond delay="0"/>
                                  </p:stCondLst>
                                  <p:iterate type="lt">
                                    <p:tmPct val="4000"/>
                                  </p:iterate>
                                  <p:childTnLst>
                                    <p:set>
                                      <p:cBhvr override="childStyle">
                                        <p:cTn id="29" dur="500" fill="hold"/>
                                        <p:tgtEl>
                                          <p:spTgt spid="18"/>
                                        </p:tgtEl>
                                        <p:attrNameLst>
                                          <p:attrName>style.color</p:attrName>
                                        </p:attrNameLst>
                                      </p:cBhvr>
                                      <p:to>
                                        <p:clrVal>
                                          <a:srgbClr val="FF0000"/>
                                        </p:clrVal>
                                      </p:to>
                                    </p:set>
                                    <p:set>
                                      <p:cBhvr>
                                        <p:cTn id="30" dur="500" fill="hold"/>
                                        <p:tgtEl>
                                          <p:spTgt spid="18"/>
                                        </p:tgtEl>
                                        <p:attrNameLst>
                                          <p:attrName>fillcolor</p:attrName>
                                        </p:attrNameLst>
                                      </p:cBhvr>
                                      <p:to>
                                        <p:clrVal>
                                          <a:srgbClr val="FF0000"/>
                                        </p:clrVal>
                                      </p:to>
                                    </p:set>
                                    <p:set>
                                      <p:cBhvr>
                                        <p:cTn id="31" dur="500" fill="hold"/>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4" grpId="0"/>
      <p:bldP spid="15" grpId="0"/>
      <p:bldP spid="16" grpId="0"/>
      <p:bldP spid="17" grpId="0"/>
      <p:bldP spid="18" grpId="0"/>
      <p:bldP spid="18"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45" name="TextBox 44">
            <a:extLst>
              <a:ext uri="{FF2B5EF4-FFF2-40B4-BE49-F238E27FC236}">
                <a16:creationId xmlns:a16="http://schemas.microsoft.com/office/drawing/2014/main" xmlns="" id="{147E9BA9-7B52-4AAE-9D25-8F4524C8D7B4}"/>
              </a:ext>
            </a:extLst>
          </p:cNvPr>
          <p:cNvSpPr txBox="1"/>
          <p:nvPr/>
        </p:nvSpPr>
        <p:spPr>
          <a:xfrm>
            <a:off x="1529619" y="125925"/>
            <a:ext cx="6084761" cy="769441"/>
          </a:xfrm>
          <a:prstGeom prst="rect">
            <a:avLst/>
          </a:prstGeom>
          <a:noFill/>
        </p:spPr>
        <p:txBody>
          <a:bodyPr wrap="square" rtlCol="0">
            <a:spAutoFit/>
          </a:bodyPr>
          <a:lstStyle/>
          <a:p>
            <a:pPr algn="ctr"/>
            <a:r>
              <a:rPr lang="en-US" sz="4400" b="1" dirty="0" err="1">
                <a:solidFill>
                  <a:schemeClr val="accent3">
                    <a:lumMod val="75000"/>
                  </a:schemeClr>
                </a:solidFill>
                <a:latin typeface="HP001 5H" panose="020B0603050302020204" pitchFamily="34" charset="0"/>
                <a:cs typeface="HP001 5H" panose="020B0603050302020204" pitchFamily="34" charset="0"/>
              </a:rPr>
              <a:t>Nhà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bác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học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và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cụ</a:t>
            </a:r>
            <a:r>
              <a:rPr lang="en-US" sz="4400" b="1" dirty="0">
                <a:solidFill>
                  <a:schemeClr val="accent3">
                    <a:lumMod val="75000"/>
                  </a:schemeClr>
                </a:solidFill>
                <a:latin typeface="HP001 5H" panose="020B0603050302020204" pitchFamily="34" charset="0"/>
                <a:cs typeface="HP001 5H" panose="020B0603050302020204" pitchFamily="34" charset="0"/>
              </a:rPr>
              <a:t>.</a:t>
            </a:r>
          </a:p>
        </p:txBody>
      </p:sp>
      <p:pic>
        <p:nvPicPr>
          <p:cNvPr id="19" name="Picture 2" descr="Soạn bài - Tập đọc: Nhà bác học và bà cụ - Giải bài tập tiếng việt lớp 3">
            <a:extLst>
              <a:ext uri="{FF2B5EF4-FFF2-40B4-BE49-F238E27FC236}">
                <a16:creationId xmlns:a16="http://schemas.microsoft.com/office/drawing/2014/main" xmlns="" id="{8950F726-85AA-47A0-860D-CD1635B22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66" y="1375947"/>
            <a:ext cx="3252158" cy="2755048"/>
          </a:xfrm>
          <a:prstGeom prst="rect">
            <a:avLst/>
          </a:prstGeom>
          <a:noFill/>
          <a:extLst>
            <a:ext uri="{909E8E84-426E-40DD-AFC4-6F175D3DCCD1}">
              <a14:hiddenFill xmlns:a14="http://schemas.microsoft.com/office/drawing/2010/main">
                <a:solidFill>
                  <a:srgbClr val="FFFFFF"/>
                </a:solidFill>
              </a14:hiddenFill>
            </a:ext>
          </a:extLst>
        </p:spPr>
      </p:pic>
      <p:sp>
        <p:nvSpPr>
          <p:cNvPr id="2" name="Thought Bubble: Cloud 1">
            <a:extLst>
              <a:ext uri="{FF2B5EF4-FFF2-40B4-BE49-F238E27FC236}">
                <a16:creationId xmlns:a16="http://schemas.microsoft.com/office/drawing/2014/main" xmlns="" id="{105C2A7D-8123-488B-9A37-52B51FDB3814}"/>
              </a:ext>
            </a:extLst>
          </p:cNvPr>
          <p:cNvSpPr/>
          <p:nvPr/>
        </p:nvSpPr>
        <p:spPr>
          <a:xfrm>
            <a:off x="5046453" y="966157"/>
            <a:ext cx="3200400" cy="2096219"/>
          </a:xfrm>
          <a:prstGeom prst="cloudCallout">
            <a:avLst>
              <a:gd name="adj1" fmla="val -94988"/>
              <a:gd name="adj2" fmla="val 51625"/>
            </a:avLst>
          </a:prstGeom>
          <a:solidFill>
            <a:schemeClr val="bg2">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043BF94C-F15B-40C8-BEAA-97B6BF2C3066}"/>
              </a:ext>
            </a:extLst>
          </p:cNvPr>
          <p:cNvSpPr txBox="1"/>
          <p:nvPr/>
        </p:nvSpPr>
        <p:spPr>
          <a:xfrm>
            <a:off x="5231920" y="1553142"/>
            <a:ext cx="2829465" cy="1200329"/>
          </a:xfrm>
          <a:prstGeom prst="rect">
            <a:avLst/>
          </a:prstGeom>
          <a:noFill/>
        </p:spPr>
        <p:txBody>
          <a:bodyPr wrap="square" rtlCol="0">
            <a:spAutoFit/>
          </a:bodyPr>
          <a:lstStyle/>
          <a:p>
            <a:pPr algn="ctr"/>
            <a:r>
              <a:rPr lang="en-US" sz="2400" dirty="0" err="1">
                <a:latin typeface="#9Slide03 Arima Madurai Bold" panose="00000800000000000000" pitchFamily="2" charset="0"/>
                <a:cs typeface="#9Slide03 Arima Madurai Bold" panose="00000800000000000000" pitchFamily="2" charset="0"/>
              </a:rPr>
              <a:t>Em</a:t>
            </a:r>
            <a:r>
              <a:rPr lang="en-US" sz="2400" dirty="0">
                <a:latin typeface="#9Slide03 Arima Madurai Bold" panose="00000800000000000000" pitchFamily="2" charset="0"/>
                <a:cs typeface="#9Slide03 Arima Madurai Bold" panose="00000800000000000000" pitchFamily="2" charset="0"/>
              </a:rPr>
              <a:t> </a:t>
            </a:r>
            <a:r>
              <a:rPr lang="en-US" sz="2400" dirty="0" err="1">
                <a:latin typeface="#9Slide03 Arima Madurai Bold" panose="00000800000000000000" pitchFamily="2" charset="0"/>
                <a:cs typeface="#9Slide03 Arima Madurai Bold" panose="00000800000000000000" pitchFamily="2" charset="0"/>
              </a:rPr>
              <a:t>hãy</a:t>
            </a:r>
            <a:r>
              <a:rPr lang="en-US" sz="2400" dirty="0">
                <a:latin typeface="#9Slide03 Arima Madurai Bold" panose="00000800000000000000" pitchFamily="2" charset="0"/>
                <a:cs typeface="#9Slide03 Arima Madurai Bold" panose="00000800000000000000" pitchFamily="2" charset="0"/>
              </a:rPr>
              <a:t> </a:t>
            </a:r>
            <a:r>
              <a:rPr lang="en-US" sz="2400" dirty="0" err="1">
                <a:latin typeface="#9Slide03 Arima Madurai Bold" panose="00000800000000000000" pitchFamily="2" charset="0"/>
                <a:cs typeface="#9Slide03 Arima Madurai Bold" panose="00000800000000000000" pitchFamily="2" charset="0"/>
              </a:rPr>
              <a:t>cho</a:t>
            </a:r>
            <a:r>
              <a:rPr lang="en-US" sz="2400" dirty="0">
                <a:latin typeface="#9Slide03 Arima Madurai Bold" panose="00000800000000000000" pitchFamily="2" charset="0"/>
                <a:cs typeface="#9Slide03 Arima Madurai Bold" panose="00000800000000000000" pitchFamily="2" charset="0"/>
              </a:rPr>
              <a:t> </a:t>
            </a:r>
            <a:r>
              <a:rPr lang="en-US" sz="2400" dirty="0" err="1">
                <a:latin typeface="#9Slide03 Arima Madurai Bold" panose="00000800000000000000" pitchFamily="2" charset="0"/>
                <a:cs typeface="#9Slide03 Arima Madurai Bold" panose="00000800000000000000" pitchFamily="2" charset="0"/>
              </a:rPr>
              <a:t>biết</a:t>
            </a:r>
            <a:r>
              <a:rPr lang="en-US" sz="2400" dirty="0">
                <a:latin typeface="#9Slide03 Arima Madurai Bold" panose="00000800000000000000" pitchFamily="2" charset="0"/>
                <a:cs typeface="#9Slide03 Arima Madurai Bold" panose="00000800000000000000" pitchFamily="2" charset="0"/>
              </a:rPr>
              <a:t> </a:t>
            </a:r>
            <a:r>
              <a:rPr lang="en-US" sz="2400" dirty="0" err="1">
                <a:latin typeface="#9Slide03 Arima Madurai Bold" panose="00000800000000000000" pitchFamily="2" charset="0"/>
                <a:cs typeface="#9Slide03 Arima Madurai Bold" panose="00000800000000000000" pitchFamily="2" charset="0"/>
              </a:rPr>
              <a:t>nội</a:t>
            </a:r>
            <a:r>
              <a:rPr lang="en-US" sz="2400" dirty="0">
                <a:latin typeface="#9Slide03 Arima Madurai Bold" panose="00000800000000000000" pitchFamily="2" charset="0"/>
                <a:cs typeface="#9Slide03 Arima Madurai Bold" panose="00000800000000000000" pitchFamily="2" charset="0"/>
              </a:rPr>
              <a:t> dung </a:t>
            </a:r>
            <a:r>
              <a:rPr lang="en-US" sz="2400" dirty="0" err="1">
                <a:latin typeface="#9Slide03 Arima Madurai Bold" panose="00000800000000000000" pitchFamily="2" charset="0"/>
                <a:cs typeface="#9Slide03 Arima Madurai Bold" panose="00000800000000000000" pitchFamily="2" charset="0"/>
              </a:rPr>
              <a:t>của</a:t>
            </a:r>
            <a:r>
              <a:rPr lang="en-US" sz="2400" dirty="0">
                <a:latin typeface="#9Slide03 Arima Madurai Bold" panose="00000800000000000000" pitchFamily="2" charset="0"/>
                <a:cs typeface="#9Slide03 Arima Madurai Bold" panose="00000800000000000000" pitchFamily="2" charset="0"/>
              </a:rPr>
              <a:t> </a:t>
            </a:r>
            <a:r>
              <a:rPr lang="en-US" sz="2400" dirty="0" err="1">
                <a:latin typeface="#9Slide03 Arima Madurai Bold" panose="00000800000000000000" pitchFamily="2" charset="0"/>
                <a:cs typeface="#9Slide03 Arima Madurai Bold" panose="00000800000000000000" pitchFamily="2" charset="0"/>
              </a:rPr>
              <a:t>câu</a:t>
            </a:r>
            <a:r>
              <a:rPr lang="en-US" sz="2400" dirty="0">
                <a:latin typeface="#9Slide03 Arima Madurai Bold" panose="00000800000000000000" pitchFamily="2" charset="0"/>
                <a:cs typeface="#9Slide03 Arima Madurai Bold" panose="00000800000000000000" pitchFamily="2" charset="0"/>
              </a:rPr>
              <a:t> </a:t>
            </a:r>
            <a:r>
              <a:rPr lang="en-US" sz="2400" dirty="0" err="1">
                <a:latin typeface="#9Slide03 Arima Madurai Bold" panose="00000800000000000000" pitchFamily="2" charset="0"/>
                <a:cs typeface="#9Slide03 Arima Madurai Bold" panose="00000800000000000000" pitchFamily="2" charset="0"/>
              </a:rPr>
              <a:t>chuyện</a:t>
            </a:r>
            <a:r>
              <a:rPr lang="en-US" sz="2400" dirty="0">
                <a:latin typeface="#9Slide03 Arima Madurai Bold" panose="00000800000000000000" pitchFamily="2" charset="0"/>
                <a:cs typeface="#9Slide03 Arima Madurai Bold" panose="00000800000000000000" pitchFamily="2" charset="0"/>
              </a:rPr>
              <a:t>?</a:t>
            </a:r>
          </a:p>
        </p:txBody>
      </p:sp>
      <p:sp>
        <p:nvSpPr>
          <p:cNvPr id="4" name="Speech Bubble: Rectangle with Corners Rounded 3">
            <a:extLst>
              <a:ext uri="{FF2B5EF4-FFF2-40B4-BE49-F238E27FC236}">
                <a16:creationId xmlns:a16="http://schemas.microsoft.com/office/drawing/2014/main" xmlns="" id="{EAD3756C-CE24-4B8B-B5A8-8D21C33BA49C}"/>
              </a:ext>
            </a:extLst>
          </p:cNvPr>
          <p:cNvSpPr/>
          <p:nvPr/>
        </p:nvSpPr>
        <p:spPr>
          <a:xfrm>
            <a:off x="5046453" y="3115674"/>
            <a:ext cx="3338422" cy="1740759"/>
          </a:xfrm>
          <a:prstGeom prst="wedgeRoundRectCallout">
            <a:avLst>
              <a:gd name="adj1" fmla="val -94476"/>
              <a:gd name="adj2" fmla="val 6184"/>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9C4E3E6D-8409-4F19-9DC3-5D58CB14C2C1}"/>
              </a:ext>
            </a:extLst>
          </p:cNvPr>
          <p:cNvSpPr txBox="1"/>
          <p:nvPr/>
        </p:nvSpPr>
        <p:spPr>
          <a:xfrm>
            <a:off x="5046453" y="3170445"/>
            <a:ext cx="3446254" cy="1631216"/>
          </a:xfrm>
          <a:prstGeom prst="rect">
            <a:avLst/>
          </a:prstGeom>
          <a:noFill/>
        </p:spPr>
        <p:txBody>
          <a:bodyPr wrap="square">
            <a:spAutoFit/>
          </a:bodyPr>
          <a:lstStyle/>
          <a:p>
            <a:pPr>
              <a:spcBef>
                <a:spcPct val="0"/>
              </a:spcBef>
              <a:buFontTx/>
              <a:buNone/>
            </a:pP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Nội</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dung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câu</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chuyện</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Ca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ngợi</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nhà</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bác</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học</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vĩ</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đại</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Ê-</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đi</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xơn</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rất</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giàu</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sáng</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kiến</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luôn</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mong</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muốn</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đem</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khoa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học</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phục</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vụ</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con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người</a:t>
            </a:r>
            <a:endPar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endParaRPr>
          </a:p>
        </p:txBody>
      </p:sp>
    </p:spTree>
    <p:extLst>
      <p:ext uri="{BB962C8B-B14F-4D97-AF65-F5344CB8AC3E}">
        <p14:creationId xmlns:p14="http://schemas.microsoft.com/office/powerpoint/2010/main" val="26374256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62" name="Google Shape;762;p45"/>
          <p:cNvSpPr/>
          <p:nvPr/>
        </p:nvSpPr>
        <p:spPr>
          <a:xfrm>
            <a:off x="8145303" y="2070447"/>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pic>
        <p:nvPicPr>
          <p:cNvPr id="26" name="Picture 2" descr="Cô giáo Mây">
            <a:extLst>
              <a:ext uri="{FF2B5EF4-FFF2-40B4-BE49-F238E27FC236}">
                <a16:creationId xmlns:a16="http://schemas.microsoft.com/office/drawing/2014/main" xmlns="" id="{70C30752-F6AB-4BCE-B8F8-4C025E89A37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591" b="93896" l="3538" r="96462">
                        <a14:foregroundMark x1="25846" y1="3591" x2="25846" y2="3591"/>
                        <a14:foregroundMark x1="94769" y1="50449" x2="94769" y2="50449"/>
                        <a14:foregroundMark x1="86308" y1="73070" x2="86308" y2="73070"/>
                        <a14:foregroundMark x1="96462" y1="71634" x2="96462" y2="71634"/>
                        <a14:foregroundMark x1="49077" y1="59425" x2="49077" y2="59425"/>
                        <a14:foregroundMark x1="63538" y1="61759" x2="63538" y2="61759"/>
                        <a14:foregroundMark x1="56000" y1="87971" x2="56000" y2="87971"/>
                        <a14:foregroundMark x1="40308" y1="86894" x2="40308" y2="86894"/>
                        <a14:foregroundMark x1="46923" y1="81508" x2="60154" y2="87971"/>
                        <a14:foregroundMark x1="60154" y1="87971" x2="60923" y2="92101"/>
                        <a14:foregroundMark x1="41846" y1="86894" x2="52769" y2="90305"/>
                        <a14:foregroundMark x1="62154" y1="93896" x2="74000" y2="87612"/>
                        <a14:foregroundMark x1="74000" y1="87612" x2="77231" y2="84381"/>
                        <a14:foregroundMark x1="31231" y1="87253" x2="31231" y2="87253"/>
                        <a14:foregroundMark x1="30000" y1="87253" x2="32769" y2="87253"/>
                        <a14:foregroundMark x1="29385" y1="87971" x2="31231" y2="87612"/>
                        <a14:foregroundMark x1="9231" y1="58348" x2="9231" y2="58348"/>
                        <a14:foregroundMark x1="11692" y1="53321" x2="11692" y2="53321"/>
                        <a14:foregroundMark x1="11077" y1="47038" x2="11077" y2="47038"/>
                        <a14:foregroundMark x1="10154" y1="46679" x2="10154" y2="46679"/>
                        <a14:foregroundMark x1="10462" y1="44524" x2="10462" y2="44524"/>
                        <a14:foregroundMark x1="22154" y1="54758" x2="22154" y2="54758"/>
                        <a14:foregroundMark x1="23692" y1="53680" x2="30000" y2="50269"/>
                        <a14:foregroundMark x1="50615" y1="58707" x2="50615" y2="58707"/>
                        <a14:foregroundMark x1="50615" y1="61041" x2="51231" y2="60144"/>
                        <a14:foregroundMark x1="39385" y1="84022" x2="39385" y2="84022"/>
                        <a14:foregroundMark x1="36462" y1="86894" x2="36462" y2="86894"/>
                        <a14:foregroundMark x1="32462" y1="86176" x2="32462" y2="86176"/>
                        <a14:foregroundMark x1="33385" y1="84740" x2="33385" y2="84740"/>
                        <a14:foregroundMark x1="35231" y1="83662" x2="35231" y2="83662"/>
                        <a14:foregroundMark x1="37846" y1="82585" x2="37846" y2="82585"/>
                        <a14:foregroundMark x1="36769" y1="82585" x2="40615" y2="81508"/>
                        <a14:foregroundMark x1="33077" y1="84740" x2="35231" y2="79533"/>
                        <a14:foregroundMark x1="50000" y1="59425" x2="52769" y2="58348"/>
                        <a14:foregroundMark x1="8923" y1="83303" x2="8308" y2="85817"/>
                        <a14:foregroundMark x1="3538" y1="80790" x2="4615" y2="88689"/>
                        <a14:foregroundMark x1="17077" y1="63196" x2="19846" y2="69659"/>
                        <a14:foregroundMark x1="39692" y1="84740" x2="43385" y2="88689"/>
                        <a14:foregroundMark x1="36462" y1="84381" x2="41538" y2="89946"/>
                      </a14:backgroundRemoval>
                    </a14:imgEffect>
                  </a14:imgLayer>
                </a14:imgProps>
              </a:ext>
              <a:ext uri="{28A0092B-C50C-407E-A947-70E740481C1C}">
                <a14:useLocalDpi xmlns:a14="http://schemas.microsoft.com/office/drawing/2010/main" val="0"/>
              </a:ext>
            </a:extLst>
          </a:blip>
          <a:srcRect/>
          <a:stretch>
            <a:fillRect/>
          </a:stretch>
        </p:blipFill>
        <p:spPr bwMode="auto">
          <a:xfrm>
            <a:off x="2185161" y="1654468"/>
            <a:ext cx="4362288" cy="37381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92677E09-C8CE-44FC-979D-F50F58D9164E}"/>
              </a:ext>
            </a:extLst>
          </p:cNvPr>
          <p:cNvSpPr txBox="1"/>
          <p:nvPr/>
        </p:nvSpPr>
        <p:spPr>
          <a:xfrm>
            <a:off x="1759789" y="422694"/>
            <a:ext cx="5408762" cy="1107996"/>
          </a:xfrm>
          <a:prstGeom prst="rect">
            <a:avLst/>
          </a:prstGeom>
          <a:noFill/>
        </p:spPr>
        <p:txBody>
          <a:bodyPr wrap="square" rtlCol="0">
            <a:spAutoFit/>
          </a:bodyPr>
          <a:lstStyle/>
          <a:p>
            <a:pPr algn="ctr"/>
            <a:r>
              <a:rPr lang="en-US" sz="6600" b="1" dirty="0" err="1">
                <a:latin typeface="HP001 5H" panose="020B0603050302020204" pitchFamily="34" charset="0"/>
                <a:cs typeface="HP001 5H" panose="020B0603050302020204" pitchFamily="34" charset="0"/>
              </a:rPr>
              <a:t>Luyện</a:t>
            </a:r>
            <a:r>
              <a:rPr lang="en-US" sz="6600" b="1" dirty="0">
                <a:latin typeface="HP001 5H" panose="020B0603050302020204" pitchFamily="34" charset="0"/>
                <a:cs typeface="HP001 5H" panose="020B0603050302020204" pitchFamily="34" charset="0"/>
              </a:rPr>
              <a:t> </a:t>
            </a:r>
            <a:r>
              <a:rPr lang="en-US" sz="6600" b="1" dirty="0" err="1">
                <a:latin typeface="HP001 5H" panose="020B0603050302020204" pitchFamily="34" charset="0"/>
                <a:cs typeface="HP001 5H" panose="020B0603050302020204" pitchFamily="34" charset="0"/>
              </a:rPr>
              <a:t>đọc</a:t>
            </a:r>
            <a:r>
              <a:rPr lang="en-US" sz="6600" b="1" dirty="0">
                <a:latin typeface="HP001 5H" panose="020B0603050302020204" pitchFamily="34" charset="0"/>
                <a:cs typeface="HP001 5H" panose="020B0603050302020204" pitchFamily="34" charset="0"/>
              </a:rPr>
              <a:t> </a:t>
            </a:r>
            <a:r>
              <a:rPr lang="en-US" sz="6600" b="1" dirty="0" err="1">
                <a:latin typeface="HP001 5H" panose="020B0603050302020204" pitchFamily="34" charset="0"/>
                <a:cs typeface="HP001 5H" panose="020B0603050302020204" pitchFamily="34" charset="0"/>
              </a:rPr>
              <a:t>lại</a:t>
            </a:r>
            <a:endParaRPr lang="en-US" sz="6600" b="1" dirty="0">
              <a:latin typeface="HP001 5H" panose="020B0603050302020204" pitchFamily="34" charset="0"/>
              <a:cs typeface="HP001 5H" panose="020B06030503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8" name="TextBox 37">
            <a:extLst>
              <a:ext uri="{FF2B5EF4-FFF2-40B4-BE49-F238E27FC236}">
                <a16:creationId xmlns:a16="http://schemas.microsoft.com/office/drawing/2014/main" xmlns="" id="{6E7A93C7-92C0-4325-8E2E-A2CA38B18844}"/>
              </a:ext>
            </a:extLst>
          </p:cNvPr>
          <p:cNvSpPr txBox="1"/>
          <p:nvPr/>
        </p:nvSpPr>
        <p:spPr>
          <a:xfrm>
            <a:off x="534838" y="851227"/>
            <a:ext cx="8074324" cy="1569660"/>
          </a:xfrm>
          <a:prstGeom prst="rect">
            <a:avLst/>
          </a:prstGeom>
          <a:noFill/>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Ê-</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xơn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Mĩ</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Khi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b="1"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ùn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ùn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xem</a:t>
            </a:r>
            <a:r>
              <a:rPr lang="en-US" sz="2400" dirty="0" smtClean="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cụ</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thùm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thụp</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xmlns="" id="{3AF6FAB0-B63B-431E-B4A6-761E5567EEAB}"/>
              </a:ext>
            </a:extLst>
          </p:cNvPr>
          <p:cNvSpPr txBox="1"/>
          <p:nvPr/>
        </p:nvSpPr>
        <p:spPr>
          <a:xfrm>
            <a:off x="1400223" y="138861"/>
            <a:ext cx="6084761" cy="769441"/>
          </a:xfrm>
          <a:prstGeom prst="rect">
            <a:avLst/>
          </a:prstGeom>
          <a:noFill/>
        </p:spPr>
        <p:txBody>
          <a:bodyPr wrap="square" rtlCol="0">
            <a:spAutoFit/>
          </a:bodyPr>
          <a:lstStyle/>
          <a:p>
            <a:pPr algn="ctr"/>
            <a:r>
              <a:rPr lang="en-US" sz="4400" b="1" dirty="0" err="1">
                <a:solidFill>
                  <a:schemeClr val="accent3">
                    <a:lumMod val="75000"/>
                  </a:schemeClr>
                </a:solidFill>
                <a:latin typeface="HP001 5H" panose="020B0603050302020204" pitchFamily="34" charset="0"/>
                <a:cs typeface="HP001 5H" panose="020B0603050302020204" pitchFamily="34" charset="0"/>
              </a:rPr>
              <a:t>Nhà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bác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học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và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cụ</a:t>
            </a:r>
            <a:r>
              <a:rPr lang="en-US" sz="4400" b="1" dirty="0">
                <a:solidFill>
                  <a:schemeClr val="accent3">
                    <a:lumMod val="75000"/>
                  </a:schemeClr>
                </a:solidFill>
                <a:latin typeface="HP001 5H" panose="020B0603050302020204" pitchFamily="34" charset="0"/>
                <a:cs typeface="HP001 5H" panose="020B0603050302020204" pitchFamily="34" charset="0"/>
              </a:rPr>
              <a:t>.</a:t>
            </a:r>
          </a:p>
        </p:txBody>
      </p:sp>
      <p:sp>
        <p:nvSpPr>
          <p:cNvPr id="41" name="TextBox 40">
            <a:extLst>
              <a:ext uri="{FF2B5EF4-FFF2-40B4-BE49-F238E27FC236}">
                <a16:creationId xmlns:a16="http://schemas.microsoft.com/office/drawing/2014/main" xmlns="" id="{766D50E6-DD89-4539-8BF1-C93CE43E9B14}"/>
              </a:ext>
            </a:extLst>
          </p:cNvPr>
          <p:cNvSpPr txBox="1"/>
          <p:nvPr/>
        </p:nvSpPr>
        <p:spPr>
          <a:xfrm>
            <a:off x="534837" y="2571750"/>
            <a:ext cx="8264105" cy="2419124"/>
          </a:xfrm>
          <a:prstGeom prst="rect">
            <a:avLst/>
          </a:prstGeom>
          <a:noFill/>
        </p:spPr>
        <p:txBody>
          <a:bodyPr wrap="square">
            <a:spAutoFit/>
          </a:bodyPr>
          <a:lstStyle/>
          <a:p>
            <a:pPr algn="just" eaLnBrk="1" hangingPunct="1">
              <a:lnSpc>
                <a:spcPct val="90000"/>
              </a:lnSpc>
            </a:pPr>
            <a:r>
              <a:rPr lang="en-US" sz="2400" b="1"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Lúc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Ê-</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sơn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chợt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qua</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eaLnBrk="1" hangingPunct="1">
              <a:lnSpc>
                <a:spcPct val="9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Giá</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Ê-</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xơn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may </a:t>
            </a:r>
            <a:r>
              <a:rPr lang="en-US" sz="2400" dirty="0" err="1">
                <a:latin typeface="Times New Roman" panose="02020603050405020304" pitchFamily="18" charset="0"/>
                <a:cs typeface="Times New Roman" panose="02020603050405020304" pitchFamily="18" charset="0"/>
              </a:rPr>
              <a:t>mắn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a:t>
            </a:r>
          </a:p>
          <a:p>
            <a:pPr algn="just" eaLnBrk="1" hangingPunct="1">
              <a:lnSpc>
                <a:spcPct val="9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eaLnBrk="1" hangingPunct="1">
              <a:lnSpc>
                <a:spcPct val="9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ốm</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Già</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êm</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943608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80">
                                          <p:stCondLst>
                                            <p:cond delay="0"/>
                                          </p:stCondLst>
                                        </p:cTn>
                                        <p:tgtEl>
                                          <p:spTgt spid="39"/>
                                        </p:tgtEl>
                                      </p:cBhvr>
                                    </p:animEffect>
                                    <p:anim calcmode="lin" valueType="num">
                                      <p:cBhvr>
                                        <p:cTn id="8"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3" dur="26">
                                          <p:stCondLst>
                                            <p:cond delay="650"/>
                                          </p:stCondLst>
                                        </p:cTn>
                                        <p:tgtEl>
                                          <p:spTgt spid="39"/>
                                        </p:tgtEl>
                                      </p:cBhvr>
                                      <p:to x="100000" y="60000"/>
                                    </p:animScale>
                                    <p:animScale>
                                      <p:cBhvr>
                                        <p:cTn id="14" dur="166" decel="50000">
                                          <p:stCondLst>
                                            <p:cond delay="676"/>
                                          </p:stCondLst>
                                        </p:cTn>
                                        <p:tgtEl>
                                          <p:spTgt spid="39"/>
                                        </p:tgtEl>
                                      </p:cBhvr>
                                      <p:to x="100000" y="100000"/>
                                    </p:animScale>
                                    <p:animScale>
                                      <p:cBhvr>
                                        <p:cTn id="15" dur="26">
                                          <p:stCondLst>
                                            <p:cond delay="1312"/>
                                          </p:stCondLst>
                                        </p:cTn>
                                        <p:tgtEl>
                                          <p:spTgt spid="39"/>
                                        </p:tgtEl>
                                      </p:cBhvr>
                                      <p:to x="100000" y="80000"/>
                                    </p:animScale>
                                    <p:animScale>
                                      <p:cBhvr>
                                        <p:cTn id="16" dur="166" decel="50000">
                                          <p:stCondLst>
                                            <p:cond delay="1338"/>
                                          </p:stCondLst>
                                        </p:cTn>
                                        <p:tgtEl>
                                          <p:spTgt spid="39"/>
                                        </p:tgtEl>
                                      </p:cBhvr>
                                      <p:to x="100000" y="100000"/>
                                    </p:animScale>
                                    <p:animScale>
                                      <p:cBhvr>
                                        <p:cTn id="17" dur="26">
                                          <p:stCondLst>
                                            <p:cond delay="1642"/>
                                          </p:stCondLst>
                                        </p:cTn>
                                        <p:tgtEl>
                                          <p:spTgt spid="39"/>
                                        </p:tgtEl>
                                      </p:cBhvr>
                                      <p:to x="100000" y="90000"/>
                                    </p:animScale>
                                    <p:animScale>
                                      <p:cBhvr>
                                        <p:cTn id="18" dur="166" decel="50000">
                                          <p:stCondLst>
                                            <p:cond delay="1668"/>
                                          </p:stCondLst>
                                        </p:cTn>
                                        <p:tgtEl>
                                          <p:spTgt spid="39"/>
                                        </p:tgtEl>
                                      </p:cBhvr>
                                      <p:to x="100000" y="100000"/>
                                    </p:animScale>
                                    <p:animScale>
                                      <p:cBhvr>
                                        <p:cTn id="19" dur="26">
                                          <p:stCondLst>
                                            <p:cond delay="1808"/>
                                          </p:stCondLst>
                                        </p:cTn>
                                        <p:tgtEl>
                                          <p:spTgt spid="39"/>
                                        </p:tgtEl>
                                      </p:cBhvr>
                                      <p:to x="100000" y="95000"/>
                                    </p:animScale>
                                    <p:animScale>
                                      <p:cBhvr>
                                        <p:cTn id="20" dur="166" decel="50000">
                                          <p:stCondLst>
                                            <p:cond delay="1834"/>
                                          </p:stCondLst>
                                        </p:cTn>
                                        <p:tgtEl>
                                          <p:spTgt spid="3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12" name="TextBox 11">
            <a:extLst>
              <a:ext uri="{FF2B5EF4-FFF2-40B4-BE49-F238E27FC236}">
                <a16:creationId xmlns:a16="http://schemas.microsoft.com/office/drawing/2014/main" xmlns="" id="{50E8968E-00DA-4CCE-8BA4-474B1F79AB36}"/>
              </a:ext>
            </a:extLst>
          </p:cNvPr>
          <p:cNvSpPr txBox="1"/>
          <p:nvPr/>
        </p:nvSpPr>
        <p:spPr>
          <a:xfrm>
            <a:off x="863720" y="1313037"/>
            <a:ext cx="7416559" cy="954107"/>
          </a:xfrm>
          <a:prstGeom prst="rect">
            <a:avLst/>
          </a:prstGeom>
          <a:noFill/>
        </p:spPr>
        <p:txBody>
          <a:bodyPr wrap="square">
            <a:spAutoFit/>
          </a:bodyPr>
          <a:lstStyle/>
          <a:p>
            <a:r>
              <a:rPr lang="en-US"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Nội</a:t>
            </a:r>
            <a:r>
              <a:rPr lang="vi-VN" sz="2800" b="0" i="0" dirty="0">
                <a:solidFill>
                  <a:srgbClr val="333333"/>
                </a:solidFill>
                <a:effectLst/>
                <a:latin typeface="#9Slide03 Arima Madurai" panose="00000500000000000000" pitchFamily="2" charset="0"/>
                <a:cs typeface="#9Slide03 Arima Madurai" panose="00000500000000000000" pitchFamily="2" charset="0"/>
              </a:rPr>
              <a:t> dung </a:t>
            </a:r>
            <a:r>
              <a:rPr lang="vi-VN" sz="2800" b="0" i="0" dirty="0" err="1">
                <a:solidFill>
                  <a:srgbClr val="333333"/>
                </a:solidFill>
                <a:effectLst/>
                <a:latin typeface="#9Slide03 Arima Madurai" panose="00000500000000000000" pitchFamily="2" charset="0"/>
                <a:cs typeface="#9Slide03 Arima Madurai" panose="00000500000000000000" pitchFamily="2" charset="0"/>
              </a:rPr>
              <a:t>bài</a:t>
            </a:r>
            <a:r>
              <a:rPr lang="vi-VN" sz="2800" b="0" i="0" dirty="0">
                <a:solidFill>
                  <a:srgbClr val="333333"/>
                </a:solidFill>
                <a:effectLst/>
                <a:latin typeface="#9Slide03 Arima Madurai" panose="00000500000000000000" pitchFamily="2" charset="0"/>
                <a:cs typeface="#9Slide03 Arima Madurai" panose="00000500000000000000" pitchFamily="2" charset="0"/>
              </a:rPr>
              <a:t> thơ </a:t>
            </a:r>
            <a:r>
              <a:rPr lang="vi-VN" sz="2800" b="1" i="0" u="sng" dirty="0" err="1">
                <a:solidFill>
                  <a:srgbClr val="333333"/>
                </a:solidFill>
                <a:effectLst/>
                <a:latin typeface="#9Slide03 Arima Madurai" panose="00000500000000000000" pitchFamily="2" charset="0"/>
                <a:cs typeface="#9Slide03 Arima Madurai" panose="00000500000000000000" pitchFamily="2" charset="0"/>
              </a:rPr>
              <a:t>Bàn</a:t>
            </a:r>
            <a:r>
              <a:rPr lang="vi-VN" sz="2800" b="1" i="0" u="sng" dirty="0">
                <a:solidFill>
                  <a:srgbClr val="333333"/>
                </a:solidFill>
                <a:effectLst/>
                <a:latin typeface="#9Slide03 Arima Madurai" panose="00000500000000000000" pitchFamily="2" charset="0"/>
                <a:cs typeface="#9Slide03 Arima Madurai" panose="00000500000000000000" pitchFamily="2" charset="0"/>
              </a:rPr>
              <a:t> tay cô </a:t>
            </a:r>
            <a:r>
              <a:rPr lang="vi-VN" sz="2800" b="1" i="0" u="sng" dirty="0" err="1">
                <a:solidFill>
                  <a:srgbClr val="333333"/>
                </a:solidFill>
                <a:effectLst/>
                <a:latin typeface="#9Slide03 Arima Madurai" panose="00000500000000000000" pitchFamily="2" charset="0"/>
                <a:cs typeface="#9Slide03 Arima Madurai" panose="00000500000000000000" pitchFamily="2" charset="0"/>
              </a:rPr>
              <a:t>giáo</a:t>
            </a:r>
            <a:r>
              <a:rPr lang="vi-VN" sz="2800" b="1" i="0" u="sng"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a:solidFill>
                  <a:srgbClr val="333333"/>
                </a:solidFill>
                <a:effectLst/>
                <a:latin typeface="#9Slide03 Arima Madurai" panose="00000500000000000000" pitchFamily="2" charset="0"/>
                <a:cs typeface="#9Slide03 Arima Madurai" panose="00000500000000000000" pitchFamily="2" charset="0"/>
              </a:rPr>
              <a:t>ca </a:t>
            </a:r>
            <a:r>
              <a:rPr lang="vi-VN" sz="2800" b="0" i="0" dirty="0" err="1">
                <a:solidFill>
                  <a:srgbClr val="333333"/>
                </a:solidFill>
                <a:effectLst/>
                <a:latin typeface="#9Slide03 Arima Madurai" panose="00000500000000000000" pitchFamily="2" charset="0"/>
                <a:cs typeface="#9Slide03 Arima Madurai" panose="00000500000000000000" pitchFamily="2" charset="0"/>
              </a:rPr>
              <a:t>ngợi</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điều</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gì</a:t>
            </a:r>
            <a:r>
              <a:rPr lang="vi-VN" sz="2800" b="0" i="0" dirty="0">
                <a:solidFill>
                  <a:srgbClr val="333333"/>
                </a:solidFill>
                <a:effectLst/>
                <a:latin typeface="#9Slide03 Arima Madurai" panose="00000500000000000000" pitchFamily="2" charset="0"/>
                <a:cs typeface="#9Slide03 Arima Madurai" panose="00000500000000000000" pitchFamily="2" charset="0"/>
              </a:rPr>
              <a:t>?</a:t>
            </a:r>
            <a:endParaRPr lang="en-US" sz="2800" dirty="0">
              <a:latin typeface="#9Slide03 Arima Madurai" panose="00000500000000000000" pitchFamily="2" charset="0"/>
              <a:cs typeface="#9Slide03 Arima Madurai" panose="00000500000000000000" pitchFamily="2" charset="0"/>
            </a:endParaRPr>
          </a:p>
        </p:txBody>
      </p:sp>
      <p:sp>
        <p:nvSpPr>
          <p:cNvPr id="8" name="Rectangle: Rounded Corners 7">
            <a:extLst>
              <a:ext uri="{FF2B5EF4-FFF2-40B4-BE49-F238E27FC236}">
                <a16:creationId xmlns:a16="http://schemas.microsoft.com/office/drawing/2014/main" xmlns="" id="{4F24C6B6-36E7-4D64-B998-1B317105C09C}"/>
              </a:ext>
            </a:extLst>
          </p:cNvPr>
          <p:cNvSpPr/>
          <p:nvPr/>
        </p:nvSpPr>
        <p:spPr>
          <a:xfrm>
            <a:off x="2018580" y="143490"/>
            <a:ext cx="4576312" cy="69476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94BBB7FB-1382-4243-9012-27A196B0B015}"/>
              </a:ext>
            </a:extLst>
          </p:cNvPr>
          <p:cNvSpPr txBox="1"/>
          <p:nvPr/>
        </p:nvSpPr>
        <p:spPr>
          <a:xfrm>
            <a:off x="2490875" y="305901"/>
            <a:ext cx="3631721" cy="584775"/>
          </a:xfrm>
          <a:prstGeom prst="rect">
            <a:avLst/>
          </a:prstGeom>
          <a:noFill/>
        </p:spPr>
        <p:txBody>
          <a:bodyPr wrap="square" rtlCol="0">
            <a:spAutoFit/>
          </a:bodyPr>
          <a:lstStyle/>
          <a:p>
            <a:pPr algn="ctr"/>
            <a:r>
              <a:rPr lang="en-US" sz="3200" dirty="0" smtClean="0">
                <a:latin typeface="#9Slide03 Arima Madurai Bold" panose="00000800000000000000" pitchFamily="2" charset="0"/>
                <a:cs typeface="#9Slide03 Arima Madurai Bold" panose="00000800000000000000" pitchFamily="2" charset="0"/>
              </a:rPr>
              <a:t>KHỞI ĐỘNG</a:t>
            </a:r>
            <a:endParaRPr lang="en-US" sz="3200" dirty="0">
              <a:latin typeface="#9Slide03 Arima Madurai Bold" panose="00000800000000000000" pitchFamily="2" charset="0"/>
              <a:cs typeface="#9Slide03 Arima Madurai Bold" panose="00000800000000000000" pitchFamily="2" charset="0"/>
            </a:endParaRPr>
          </a:p>
        </p:txBody>
      </p:sp>
      <p:sp>
        <p:nvSpPr>
          <p:cNvPr id="6" name="Oval 10">
            <a:extLst>
              <a:ext uri="{FF2B5EF4-FFF2-40B4-BE49-F238E27FC236}">
                <a16:creationId xmlns:a16="http://schemas.microsoft.com/office/drawing/2014/main" xmlns="" id="{18B2C1D9-8B92-4F7C-83A0-4A26687B2CC2}"/>
              </a:ext>
            </a:extLst>
          </p:cNvPr>
          <p:cNvSpPr/>
          <p:nvPr/>
        </p:nvSpPr>
        <p:spPr>
          <a:xfrm rot="20613438">
            <a:off x="814763" y="1130061"/>
            <a:ext cx="578356" cy="613841"/>
          </a:xfrm>
          <a:custGeom>
            <a:avLst/>
            <a:gdLst>
              <a:gd name="connsiteX0" fmla="*/ 0 w 577970"/>
              <a:gd name="connsiteY0" fmla="*/ 289668 h 579335"/>
              <a:gd name="connsiteX1" fmla="*/ 288985 w 577970"/>
              <a:gd name="connsiteY1" fmla="*/ 0 h 579335"/>
              <a:gd name="connsiteX2" fmla="*/ 577970 w 577970"/>
              <a:gd name="connsiteY2" fmla="*/ 289668 h 579335"/>
              <a:gd name="connsiteX3" fmla="*/ 288985 w 577970"/>
              <a:gd name="connsiteY3" fmla="*/ 579336 h 579335"/>
              <a:gd name="connsiteX4" fmla="*/ 0 w 577970"/>
              <a:gd name="connsiteY4" fmla="*/ 289668 h 579335"/>
              <a:gd name="connsiteX0" fmla="*/ 386 w 578356"/>
              <a:gd name="connsiteY0" fmla="*/ 324173 h 613841"/>
              <a:gd name="connsiteX1" fmla="*/ 246238 w 578356"/>
              <a:gd name="connsiteY1" fmla="*/ 0 h 613841"/>
              <a:gd name="connsiteX2" fmla="*/ 578356 w 578356"/>
              <a:gd name="connsiteY2" fmla="*/ 324173 h 613841"/>
              <a:gd name="connsiteX3" fmla="*/ 289371 w 578356"/>
              <a:gd name="connsiteY3" fmla="*/ 613841 h 613841"/>
              <a:gd name="connsiteX4" fmla="*/ 386 w 578356"/>
              <a:gd name="connsiteY4" fmla="*/ 324173 h 61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356" h="613841">
                <a:moveTo>
                  <a:pt x="386" y="324173"/>
                </a:moveTo>
                <a:cubicBezTo>
                  <a:pt x="-6803" y="221866"/>
                  <a:pt x="86636" y="0"/>
                  <a:pt x="246238" y="0"/>
                </a:cubicBezTo>
                <a:cubicBezTo>
                  <a:pt x="405840" y="0"/>
                  <a:pt x="578356" y="164194"/>
                  <a:pt x="578356" y="324173"/>
                </a:cubicBezTo>
                <a:cubicBezTo>
                  <a:pt x="578356" y="484152"/>
                  <a:pt x="448973" y="613841"/>
                  <a:pt x="289371" y="613841"/>
                </a:cubicBezTo>
                <a:cubicBezTo>
                  <a:pt x="129769" y="613841"/>
                  <a:pt x="7575" y="426480"/>
                  <a:pt x="386" y="324173"/>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2F1E6DDE-E14E-4152-8A8B-DDC0AF3529D3}"/>
              </a:ext>
            </a:extLst>
          </p:cNvPr>
          <p:cNvSpPr txBox="1"/>
          <p:nvPr/>
        </p:nvSpPr>
        <p:spPr>
          <a:xfrm>
            <a:off x="942437" y="1289984"/>
            <a:ext cx="308393" cy="523220"/>
          </a:xfrm>
          <a:prstGeom prst="rect">
            <a:avLst/>
          </a:prstGeom>
          <a:noFill/>
        </p:spPr>
        <p:txBody>
          <a:bodyPr wrap="square" rtlCol="0">
            <a:spAutoFit/>
          </a:bodyPr>
          <a:lstStyle/>
          <a:p>
            <a:r>
              <a:rPr lang="en-US" sz="2800" dirty="0">
                <a:latin typeface="#9Slide03 Arima Madurai Bold" panose="00000800000000000000" pitchFamily="2" charset="0"/>
                <a:cs typeface="#9Slide03 Arima Madurai Bold" panose="00000800000000000000" pitchFamily="2" charset="0"/>
              </a:rPr>
              <a:t>2</a:t>
            </a:r>
          </a:p>
        </p:txBody>
      </p:sp>
      <p:sp>
        <p:nvSpPr>
          <p:cNvPr id="11" name="TextBox 10">
            <a:extLst>
              <a:ext uri="{FF2B5EF4-FFF2-40B4-BE49-F238E27FC236}">
                <a16:creationId xmlns:a16="http://schemas.microsoft.com/office/drawing/2014/main" xmlns="" id="{70F7CA87-A965-4F61-96D3-7F134358D0A7}"/>
              </a:ext>
            </a:extLst>
          </p:cNvPr>
          <p:cNvSpPr txBox="1"/>
          <p:nvPr/>
        </p:nvSpPr>
        <p:spPr>
          <a:xfrm>
            <a:off x="1002822" y="2072172"/>
            <a:ext cx="5984574" cy="523220"/>
          </a:xfrm>
          <a:prstGeom prst="rect">
            <a:avLst/>
          </a:prstGeom>
          <a:noFill/>
        </p:spPr>
        <p:txBody>
          <a:bodyPr wrap="square">
            <a:spAutoFit/>
          </a:bodyPr>
          <a:lstStyle/>
          <a:p>
            <a:r>
              <a:rPr lang="vi-VN" sz="2800" b="0" i="0" dirty="0">
                <a:solidFill>
                  <a:srgbClr val="333333"/>
                </a:solidFill>
                <a:effectLst/>
                <a:latin typeface="#9Slide03 Arima Madurai" panose="00000500000000000000" pitchFamily="2" charset="0"/>
                <a:cs typeface="#9Slide03 Arima Madurai" panose="00000500000000000000" pitchFamily="2" charset="0"/>
              </a:rPr>
              <a:t>A</a:t>
            </a:r>
            <a:r>
              <a:rPr lang="en-US" sz="2800" b="0" i="0" dirty="0">
                <a:solidFill>
                  <a:srgbClr val="333333"/>
                </a:solidFill>
                <a:effectLst/>
                <a:latin typeface="#9Slide03 Arima Madurai" panose="00000500000000000000" pitchFamily="2" charset="0"/>
                <a:cs typeface="#9Slide03 Arima Madurai" panose="00000500000000000000" pitchFamily="2" charset="0"/>
              </a:rPr>
              <a:t>.</a:t>
            </a:r>
            <a:r>
              <a:rPr lang="vi-VN" sz="2800" b="0" i="0" dirty="0">
                <a:solidFill>
                  <a:srgbClr val="333333"/>
                </a:solidFill>
                <a:effectLst/>
                <a:latin typeface="#9Slide03 Arima Madurai" panose="00000500000000000000" pitchFamily="2" charset="0"/>
                <a:cs typeface="#9Slide03 Arima Madurai" panose="00000500000000000000" pitchFamily="2" charset="0"/>
              </a:rPr>
              <a:t> Ca </a:t>
            </a:r>
            <a:r>
              <a:rPr lang="vi-VN" sz="2800" b="0" i="0" dirty="0" err="1">
                <a:solidFill>
                  <a:srgbClr val="333333"/>
                </a:solidFill>
                <a:effectLst/>
                <a:latin typeface="#9Slide03 Arima Madurai" panose="00000500000000000000" pitchFamily="2" charset="0"/>
                <a:cs typeface="#9Slide03 Arima Madurai" panose="00000500000000000000" pitchFamily="2" charset="0"/>
              </a:rPr>
              <a:t>ngợi</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các</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bạn</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học</a:t>
            </a:r>
            <a:r>
              <a:rPr lang="vi-VN" sz="2800" b="0" i="0" dirty="0">
                <a:solidFill>
                  <a:srgbClr val="333333"/>
                </a:solidFill>
                <a:effectLst/>
                <a:latin typeface="#9Slide03 Arima Madurai" panose="00000500000000000000" pitchFamily="2" charset="0"/>
                <a:cs typeface="#9Slide03 Arima Madurai" panose="00000500000000000000" pitchFamily="2" charset="0"/>
              </a:rPr>
              <a:t> sinh </a:t>
            </a:r>
            <a:r>
              <a:rPr lang="vi-VN" sz="2800" b="0" i="0" dirty="0" err="1">
                <a:solidFill>
                  <a:srgbClr val="333333"/>
                </a:solidFill>
                <a:effectLst/>
                <a:latin typeface="#9Slide03 Arima Madurai" panose="00000500000000000000" pitchFamily="2" charset="0"/>
                <a:cs typeface="#9Slide03 Arima Madurai" panose="00000500000000000000" pitchFamily="2" charset="0"/>
              </a:rPr>
              <a:t>khéo</a:t>
            </a:r>
            <a:r>
              <a:rPr lang="vi-VN" sz="2800" b="0" i="0" dirty="0">
                <a:solidFill>
                  <a:srgbClr val="333333"/>
                </a:solidFill>
                <a:effectLst/>
                <a:latin typeface="#9Slide03 Arima Madurai" panose="00000500000000000000" pitchFamily="2" charset="0"/>
                <a:cs typeface="#9Slide03 Arima Madurai" panose="00000500000000000000" pitchFamily="2" charset="0"/>
              </a:rPr>
              <a:t> tay.</a:t>
            </a:r>
            <a:endParaRPr lang="en-US" sz="2800" dirty="0"/>
          </a:p>
        </p:txBody>
      </p:sp>
      <p:sp>
        <p:nvSpPr>
          <p:cNvPr id="13" name="TextBox 12">
            <a:extLst>
              <a:ext uri="{FF2B5EF4-FFF2-40B4-BE49-F238E27FC236}">
                <a16:creationId xmlns:a16="http://schemas.microsoft.com/office/drawing/2014/main" xmlns="" id="{59EAE05A-D879-4465-A09E-CA7AE6C09710}"/>
              </a:ext>
            </a:extLst>
          </p:cNvPr>
          <p:cNvSpPr txBox="1"/>
          <p:nvPr/>
        </p:nvSpPr>
        <p:spPr>
          <a:xfrm>
            <a:off x="1002822" y="2503059"/>
            <a:ext cx="5984574" cy="523220"/>
          </a:xfrm>
          <a:prstGeom prst="rect">
            <a:avLst/>
          </a:prstGeom>
          <a:noFill/>
        </p:spPr>
        <p:txBody>
          <a:bodyPr wrap="square">
            <a:spAutoFit/>
          </a:bodyPr>
          <a:lstStyle/>
          <a:p>
            <a:r>
              <a:rPr lang="vi-VN" sz="2800" b="0" i="0" dirty="0">
                <a:solidFill>
                  <a:srgbClr val="333333"/>
                </a:solidFill>
                <a:effectLst/>
                <a:latin typeface="#9Slide03 Arima Madurai" panose="00000500000000000000" pitchFamily="2" charset="0"/>
                <a:cs typeface="#9Slide03 Arima Madurai" panose="00000500000000000000" pitchFamily="2" charset="0"/>
              </a:rPr>
              <a:t>B</a:t>
            </a:r>
            <a:r>
              <a:rPr lang="en-US" sz="2800" b="0" i="0" dirty="0">
                <a:solidFill>
                  <a:srgbClr val="333333"/>
                </a:solidFill>
                <a:effectLst/>
                <a:latin typeface="#9Slide03 Arima Madurai" panose="00000500000000000000" pitchFamily="2" charset="0"/>
                <a:cs typeface="#9Slide03 Arima Madurai" panose="00000500000000000000" pitchFamily="2" charset="0"/>
              </a:rPr>
              <a:t>.</a:t>
            </a:r>
            <a:r>
              <a:rPr lang="vi-VN" sz="2800" b="0" i="0" dirty="0">
                <a:solidFill>
                  <a:srgbClr val="333333"/>
                </a:solidFill>
                <a:effectLst/>
                <a:latin typeface="#9Slide03 Arima Madurai" panose="00000500000000000000" pitchFamily="2" charset="0"/>
                <a:cs typeface="#9Slide03 Arima Madurai" panose="00000500000000000000" pitchFamily="2" charset="0"/>
              </a:rPr>
              <a:t> Ca </a:t>
            </a:r>
            <a:r>
              <a:rPr lang="vi-VN" sz="2800" b="0" i="0" dirty="0" err="1">
                <a:solidFill>
                  <a:srgbClr val="333333"/>
                </a:solidFill>
                <a:effectLst/>
                <a:latin typeface="#9Slide03 Arima Madurai" panose="00000500000000000000" pitchFamily="2" charset="0"/>
                <a:cs typeface="#9Slide03 Arima Madurai" panose="00000500000000000000" pitchFamily="2" charset="0"/>
              </a:rPr>
              <a:t>ngợi</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bàn</a:t>
            </a:r>
            <a:r>
              <a:rPr lang="vi-VN" sz="2800" b="0" i="0" dirty="0">
                <a:solidFill>
                  <a:srgbClr val="333333"/>
                </a:solidFill>
                <a:effectLst/>
                <a:latin typeface="#9Slide03 Arima Madurai" panose="00000500000000000000" pitchFamily="2" charset="0"/>
                <a:cs typeface="#9Slide03 Arima Madurai" panose="00000500000000000000" pitchFamily="2" charset="0"/>
              </a:rPr>
              <a:t> tay cô </a:t>
            </a:r>
            <a:r>
              <a:rPr lang="vi-VN" sz="2800" b="0" i="0" dirty="0" err="1">
                <a:solidFill>
                  <a:srgbClr val="333333"/>
                </a:solidFill>
                <a:effectLst/>
                <a:latin typeface="#9Slide03 Arima Madurai" panose="00000500000000000000" pitchFamily="2" charset="0"/>
                <a:cs typeface="#9Slide03 Arima Madurai" panose="00000500000000000000" pitchFamily="2" charset="0"/>
              </a:rPr>
              <a:t>giáo</a:t>
            </a:r>
            <a:r>
              <a:rPr lang="vi-VN" sz="2800" b="0" i="0" dirty="0">
                <a:solidFill>
                  <a:srgbClr val="333333"/>
                </a:solidFill>
                <a:effectLst/>
                <a:latin typeface="#9Slide03 Arima Madurai" panose="00000500000000000000" pitchFamily="2" charset="0"/>
                <a:cs typeface="#9Slide03 Arima Madurai" panose="00000500000000000000" pitchFamily="2" charset="0"/>
              </a:rPr>
              <a:t> xinh </a:t>
            </a:r>
            <a:r>
              <a:rPr lang="vi-VN" sz="2800" b="0" i="0" dirty="0" err="1">
                <a:solidFill>
                  <a:srgbClr val="333333"/>
                </a:solidFill>
                <a:effectLst/>
                <a:latin typeface="#9Slide03 Arima Madurai" panose="00000500000000000000" pitchFamily="2" charset="0"/>
                <a:cs typeface="#9Slide03 Arima Madurai" panose="00000500000000000000" pitchFamily="2" charset="0"/>
              </a:rPr>
              <a:t>đẹp</a:t>
            </a:r>
            <a:r>
              <a:rPr lang="vi-VN" sz="2800" b="0" i="0" dirty="0">
                <a:solidFill>
                  <a:srgbClr val="333333"/>
                </a:solidFill>
                <a:effectLst/>
                <a:latin typeface="#9Slide03 Arima Madurai" panose="00000500000000000000" pitchFamily="2" charset="0"/>
                <a:cs typeface="#9Slide03 Arima Madurai" panose="00000500000000000000" pitchFamily="2" charset="0"/>
              </a:rPr>
              <a:t>.</a:t>
            </a:r>
            <a:endParaRPr lang="en-US" sz="2800" dirty="0"/>
          </a:p>
        </p:txBody>
      </p:sp>
      <p:sp>
        <p:nvSpPr>
          <p:cNvPr id="14" name="TextBox 13">
            <a:extLst>
              <a:ext uri="{FF2B5EF4-FFF2-40B4-BE49-F238E27FC236}">
                <a16:creationId xmlns:a16="http://schemas.microsoft.com/office/drawing/2014/main" xmlns="" id="{D2509A33-4895-4627-894F-92B00BB236A0}"/>
              </a:ext>
            </a:extLst>
          </p:cNvPr>
          <p:cNvSpPr txBox="1"/>
          <p:nvPr/>
        </p:nvSpPr>
        <p:spPr>
          <a:xfrm>
            <a:off x="968316" y="3026279"/>
            <a:ext cx="6277872" cy="523220"/>
          </a:xfrm>
          <a:prstGeom prst="rect">
            <a:avLst/>
          </a:prstGeom>
          <a:noFill/>
        </p:spPr>
        <p:txBody>
          <a:bodyPr wrap="square">
            <a:spAutoFit/>
          </a:bodyPr>
          <a:lstStyle/>
          <a:p>
            <a:r>
              <a:rPr lang="vi-VN" sz="2800" b="0" i="0" dirty="0">
                <a:solidFill>
                  <a:srgbClr val="333333"/>
                </a:solidFill>
                <a:effectLst/>
                <a:latin typeface="#9Slide03 Arima Madurai" panose="00000500000000000000" pitchFamily="2" charset="0"/>
                <a:cs typeface="#9Slide03 Arima Madurai" panose="00000500000000000000" pitchFamily="2" charset="0"/>
              </a:rPr>
              <a:t>C</a:t>
            </a:r>
            <a:r>
              <a:rPr lang="en-US" sz="2800" b="0" i="0" dirty="0">
                <a:solidFill>
                  <a:srgbClr val="333333"/>
                </a:solidFill>
                <a:effectLst/>
                <a:latin typeface="#9Slide03 Arima Madurai" panose="00000500000000000000" pitchFamily="2" charset="0"/>
                <a:cs typeface="#9Slide03 Arima Madurai" panose="00000500000000000000" pitchFamily="2" charset="0"/>
              </a:rPr>
              <a:t>.</a:t>
            </a:r>
            <a:r>
              <a:rPr lang="vi-VN" sz="2800" b="0" i="0" dirty="0">
                <a:solidFill>
                  <a:srgbClr val="333333"/>
                </a:solidFill>
                <a:effectLst/>
                <a:latin typeface="#9Slide03 Arima Madurai" panose="00000500000000000000" pitchFamily="2" charset="0"/>
                <a:cs typeface="#9Slide03 Arima Madurai" panose="00000500000000000000" pitchFamily="2" charset="0"/>
              </a:rPr>
              <a:t> Ca </a:t>
            </a:r>
            <a:r>
              <a:rPr lang="vi-VN" sz="2800" b="0" i="0" dirty="0" err="1">
                <a:solidFill>
                  <a:srgbClr val="333333"/>
                </a:solidFill>
                <a:effectLst/>
                <a:latin typeface="#9Slide03 Arima Madurai" panose="00000500000000000000" pitchFamily="2" charset="0"/>
                <a:cs typeface="#9Slide03 Arima Madurai" panose="00000500000000000000" pitchFamily="2" charset="0"/>
              </a:rPr>
              <a:t>ngợi</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bàn</a:t>
            </a:r>
            <a:r>
              <a:rPr lang="vi-VN" sz="2800" b="0" i="0" dirty="0">
                <a:solidFill>
                  <a:srgbClr val="333333"/>
                </a:solidFill>
                <a:effectLst/>
                <a:latin typeface="#9Slide03 Arima Madurai" panose="00000500000000000000" pitchFamily="2" charset="0"/>
                <a:cs typeface="#9Slide03 Arima Madurai" panose="00000500000000000000" pitchFamily="2" charset="0"/>
              </a:rPr>
              <a:t> tay </a:t>
            </a:r>
            <a:r>
              <a:rPr lang="vi-VN" sz="2800" b="0" i="0" dirty="0" err="1">
                <a:solidFill>
                  <a:srgbClr val="333333"/>
                </a:solidFill>
                <a:effectLst/>
                <a:latin typeface="#9Slide03 Arima Madurai" panose="00000500000000000000" pitchFamily="2" charset="0"/>
                <a:cs typeface="#9Slide03 Arima Madurai" panose="00000500000000000000" pitchFamily="2" charset="0"/>
              </a:rPr>
              <a:t>kì</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diệu</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của</a:t>
            </a:r>
            <a:r>
              <a:rPr lang="vi-VN" sz="2800" b="0" i="0" dirty="0">
                <a:solidFill>
                  <a:srgbClr val="333333"/>
                </a:solidFill>
                <a:effectLst/>
                <a:latin typeface="#9Slide03 Arima Madurai" panose="00000500000000000000" pitchFamily="2" charset="0"/>
                <a:cs typeface="#9Slide03 Arima Madurai" panose="00000500000000000000" pitchFamily="2" charset="0"/>
              </a:rPr>
              <a:t> cô </a:t>
            </a:r>
            <a:r>
              <a:rPr lang="vi-VN" sz="2800" b="0" i="0" dirty="0" err="1">
                <a:solidFill>
                  <a:srgbClr val="333333"/>
                </a:solidFill>
                <a:effectLst/>
                <a:latin typeface="#9Slide03 Arima Madurai" panose="00000500000000000000" pitchFamily="2" charset="0"/>
                <a:cs typeface="#9Slide03 Arima Madurai" panose="00000500000000000000" pitchFamily="2" charset="0"/>
              </a:rPr>
              <a:t>giáo</a:t>
            </a:r>
            <a:r>
              <a:rPr lang="vi-VN" sz="2800" dirty="0">
                <a:solidFill>
                  <a:srgbClr val="333333"/>
                </a:solidFill>
                <a:latin typeface="#9Slide03 Arima Madurai" panose="00000500000000000000" pitchFamily="2" charset="0"/>
                <a:cs typeface="#9Slide03 Arima Madurai" panose="00000500000000000000" pitchFamily="2" charset="0"/>
              </a:rPr>
              <a:t>.</a:t>
            </a:r>
            <a:endParaRPr lang="en-US" sz="2800" dirty="0">
              <a:solidFill>
                <a:srgbClr val="333333"/>
              </a:solidFill>
              <a:latin typeface="#9Slide03 Arima Madurai" panose="00000500000000000000" pitchFamily="2" charset="0"/>
              <a:cs typeface="#9Slide03 Arima Madurai" panose="00000500000000000000" pitchFamily="2" charset="0"/>
            </a:endParaRPr>
          </a:p>
        </p:txBody>
      </p:sp>
      <p:sp>
        <p:nvSpPr>
          <p:cNvPr id="15" name="TextBox 14">
            <a:extLst>
              <a:ext uri="{FF2B5EF4-FFF2-40B4-BE49-F238E27FC236}">
                <a16:creationId xmlns:a16="http://schemas.microsoft.com/office/drawing/2014/main" xmlns="" id="{D9C3AB64-7556-498D-846C-7A4F943B42AA}"/>
              </a:ext>
            </a:extLst>
          </p:cNvPr>
          <p:cNvSpPr txBox="1"/>
          <p:nvPr/>
        </p:nvSpPr>
        <p:spPr>
          <a:xfrm>
            <a:off x="1002822" y="3457166"/>
            <a:ext cx="5984574" cy="523220"/>
          </a:xfrm>
          <a:prstGeom prst="rect">
            <a:avLst/>
          </a:prstGeom>
          <a:noFill/>
        </p:spPr>
        <p:txBody>
          <a:bodyPr wrap="square">
            <a:spAutoFit/>
          </a:bodyPr>
          <a:lstStyle/>
          <a:p>
            <a:r>
              <a:rPr lang="vi-VN" sz="2800" dirty="0">
                <a:solidFill>
                  <a:srgbClr val="333333"/>
                </a:solidFill>
                <a:latin typeface="#9Slide03 Arima Madurai" panose="00000500000000000000" pitchFamily="2" charset="0"/>
                <a:cs typeface="#9Slide03 Arima Madurai" panose="00000500000000000000" pitchFamily="2" charset="0"/>
              </a:rPr>
              <a:t>D</a:t>
            </a:r>
            <a:r>
              <a:rPr lang="en-US" sz="2800" dirty="0">
                <a:solidFill>
                  <a:srgbClr val="333333"/>
                </a:solidFill>
                <a:latin typeface="#9Slide03 Arima Madurai" panose="00000500000000000000" pitchFamily="2" charset="0"/>
                <a:cs typeface="#9Slide03 Arima Madurai" panose="00000500000000000000" pitchFamily="2" charset="0"/>
              </a:rPr>
              <a:t>.</a:t>
            </a:r>
            <a:r>
              <a:rPr lang="vi-VN" sz="2800" dirty="0">
                <a:solidFill>
                  <a:srgbClr val="333333"/>
                </a:solidFill>
                <a:latin typeface="#9Slide03 Arima Madurai" panose="00000500000000000000" pitchFamily="2" charset="0"/>
                <a:cs typeface="#9Slide03 Arima Madurai" panose="00000500000000000000" pitchFamily="2" charset="0"/>
              </a:rPr>
              <a:t> Ca </a:t>
            </a:r>
            <a:r>
              <a:rPr lang="vi-VN" sz="2800" dirty="0" err="1">
                <a:solidFill>
                  <a:srgbClr val="333333"/>
                </a:solidFill>
                <a:latin typeface="#9Slide03 Arima Madurai" panose="00000500000000000000" pitchFamily="2" charset="0"/>
                <a:cs typeface="#9Slide03 Arima Madurai" panose="00000500000000000000" pitchFamily="2" charset="0"/>
              </a:rPr>
              <a:t>ngợi</a:t>
            </a:r>
            <a:r>
              <a:rPr lang="vi-VN" sz="2800" dirty="0">
                <a:solidFill>
                  <a:srgbClr val="333333"/>
                </a:solidFill>
                <a:latin typeface="#9Slide03 Arima Madurai" panose="00000500000000000000" pitchFamily="2" charset="0"/>
                <a:cs typeface="#9Slide03 Arima Madurai" panose="00000500000000000000" pitchFamily="2" charset="0"/>
              </a:rPr>
              <a:t> </a:t>
            </a:r>
            <a:r>
              <a:rPr lang="vi-VN" sz="2800" dirty="0" err="1">
                <a:solidFill>
                  <a:srgbClr val="333333"/>
                </a:solidFill>
                <a:latin typeface="#9Slide03 Arima Madurai" panose="00000500000000000000" pitchFamily="2" charset="0"/>
                <a:cs typeface="#9Slide03 Arima Madurai" panose="00000500000000000000" pitchFamily="2" charset="0"/>
              </a:rPr>
              <a:t>cảnh</a:t>
            </a:r>
            <a:r>
              <a:rPr lang="vi-VN" sz="2800" dirty="0">
                <a:solidFill>
                  <a:srgbClr val="333333"/>
                </a:solidFill>
                <a:latin typeface="#9Slide03 Arima Madurai" panose="00000500000000000000" pitchFamily="2" charset="0"/>
                <a:cs typeface="#9Slide03 Arima Madurai" panose="00000500000000000000" pitchFamily="2" charset="0"/>
              </a:rPr>
              <a:t> trong tranh </a:t>
            </a:r>
            <a:r>
              <a:rPr lang="vi-VN" sz="2800" dirty="0" err="1">
                <a:solidFill>
                  <a:srgbClr val="333333"/>
                </a:solidFill>
                <a:latin typeface="#9Slide03 Arima Madurai" panose="00000500000000000000" pitchFamily="2" charset="0"/>
                <a:cs typeface="#9Slide03 Arima Madurai" panose="00000500000000000000" pitchFamily="2" charset="0"/>
              </a:rPr>
              <a:t>rất</a:t>
            </a:r>
            <a:r>
              <a:rPr lang="vi-VN" sz="2800" dirty="0">
                <a:solidFill>
                  <a:srgbClr val="333333"/>
                </a:solidFill>
                <a:latin typeface="#9Slide03 Arima Madurai" panose="00000500000000000000" pitchFamily="2" charset="0"/>
                <a:cs typeface="#9Slide03 Arima Madurai" panose="00000500000000000000" pitchFamily="2" charset="0"/>
              </a:rPr>
              <a:t> </a:t>
            </a:r>
            <a:r>
              <a:rPr lang="vi-VN" sz="2800" dirty="0" err="1">
                <a:solidFill>
                  <a:srgbClr val="333333"/>
                </a:solidFill>
                <a:latin typeface="#9Slide03 Arima Madurai" panose="00000500000000000000" pitchFamily="2" charset="0"/>
                <a:cs typeface="#9Slide03 Arima Madurai" panose="00000500000000000000" pitchFamily="2" charset="0"/>
              </a:rPr>
              <a:t>đẹp</a:t>
            </a:r>
            <a:r>
              <a:rPr lang="vi-VN" sz="2800" dirty="0">
                <a:solidFill>
                  <a:srgbClr val="333333"/>
                </a:solidFill>
                <a:latin typeface="#9Slide03 Arima Madurai" panose="00000500000000000000" pitchFamily="2" charset="0"/>
                <a:cs typeface="#9Slide03 Arima Madurai" panose="00000500000000000000" pitchFamily="2" charset="0"/>
              </a:rPr>
              <a:t>.</a:t>
            </a:r>
            <a:endParaRPr lang="en-US" sz="2800" dirty="0"/>
          </a:p>
        </p:txBody>
      </p:sp>
    </p:spTree>
    <p:extLst>
      <p:ext uri="{BB962C8B-B14F-4D97-AF65-F5344CB8AC3E}">
        <p14:creationId xmlns:p14="http://schemas.microsoft.com/office/powerpoint/2010/main" val="57476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iterate type="lt">
                                    <p:tmPct val="0"/>
                                  </p:iterate>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mph" presetSubtype="0" fill="hold" grpId="1" nodeType="clickEffect">
                                  <p:stCondLst>
                                    <p:cond delay="0"/>
                                  </p:stCondLst>
                                  <p:iterate type="lt">
                                    <p:tmPct val="4000"/>
                                  </p:iterate>
                                  <p:childTnLst>
                                    <p:set>
                                      <p:cBhvr override="childStyle">
                                        <p:cTn id="43" dur="500" fill="hold"/>
                                        <p:tgtEl>
                                          <p:spTgt spid="14"/>
                                        </p:tgtEl>
                                        <p:attrNameLst>
                                          <p:attrName>style.color</p:attrName>
                                        </p:attrNameLst>
                                      </p:cBhvr>
                                      <p:to>
                                        <p:clrVal>
                                          <a:srgbClr val="FF0000"/>
                                        </p:clrVal>
                                      </p:to>
                                    </p:set>
                                    <p:set>
                                      <p:cBhvr>
                                        <p:cTn id="44" dur="500" fill="hold"/>
                                        <p:tgtEl>
                                          <p:spTgt spid="14"/>
                                        </p:tgtEl>
                                        <p:attrNameLst>
                                          <p:attrName>fillcolor</p:attrName>
                                        </p:attrNameLst>
                                      </p:cBhvr>
                                      <p:to>
                                        <p:clrVal>
                                          <a:srgbClr val="FF0000"/>
                                        </p:clrVal>
                                      </p:to>
                                    </p:set>
                                    <p:set>
                                      <p:cBhvr>
                                        <p:cTn id="45" dur="500" fill="hold"/>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animBg="1"/>
      <p:bldP spid="7" grpId="0"/>
      <p:bldP spid="11" grpId="0"/>
      <p:bldP spid="13" grpId="0"/>
      <p:bldP spid="14" grpId="0"/>
      <p:bldP spid="14" grpId="1"/>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43" name="TextBox 42">
            <a:extLst>
              <a:ext uri="{FF2B5EF4-FFF2-40B4-BE49-F238E27FC236}">
                <a16:creationId xmlns:a16="http://schemas.microsoft.com/office/drawing/2014/main" xmlns="" id="{2FCF0B4B-53F3-4CE2-B385-57738367CACB}"/>
              </a:ext>
            </a:extLst>
          </p:cNvPr>
          <p:cNvSpPr txBox="1"/>
          <p:nvPr/>
        </p:nvSpPr>
        <p:spPr>
          <a:xfrm>
            <a:off x="301924" y="246223"/>
            <a:ext cx="8764437" cy="2554545"/>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3. </a:t>
            </a:r>
            <a:r>
              <a:rPr lang="en-US" sz="2000" dirty="0">
                <a:latin typeface="Times New Roman" panose="02020603050405020304" pitchFamily="18" charset="0"/>
                <a:cs typeface="Times New Roman" panose="02020603050405020304" pitchFamily="18" charset="0"/>
              </a:rPr>
              <a:t>Nghe </a:t>
            </a:r>
            <a:r>
              <a:rPr lang="en-US" sz="2000" dirty="0" err="1">
                <a:latin typeface="Times New Roman" panose="02020603050405020304" pitchFamily="18" charset="0"/>
                <a:cs typeface="Times New Roman" panose="02020603050405020304" pitchFamily="18" charset="0"/>
              </a:rPr>
              <a:t>bà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vậy</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bỗng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nghĩ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lóe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Ê-</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xơn</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Ông</a:t>
            </a:r>
            <a:r>
              <a:rPr lang="en-US" sz="2000" dirty="0">
                <a:latin typeface="Times New Roman" panose="02020603050405020304" pitchFamily="18" charset="0"/>
                <a:cs typeface="Times New Roman" panose="02020603050405020304" pitchFamily="18" charset="0"/>
              </a:rPr>
              <a:t> reo </a:t>
            </a:r>
            <a:r>
              <a:rPr lang="en-US" sz="2000" dirty="0" err="1">
                <a:latin typeface="Times New Roman" panose="02020603050405020304" pitchFamily="18" charset="0"/>
                <a:cs typeface="Times New Roman" panose="02020603050405020304" pitchFamily="18" charset="0"/>
              </a:rPr>
              <a:t>lên</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ơi</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Ê-</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xơn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đây</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Nhờ</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nảy</a:t>
            </a:r>
            <a:r>
              <a:rPr lang="en-US" sz="2000" dirty="0">
                <a:latin typeface="Times New Roman" panose="02020603050405020304" pitchFamily="18" charset="0"/>
                <a:cs typeface="Times New Roman" panose="02020603050405020304" pitchFamily="18" charset="0"/>
              </a:rPr>
              <a:t> ra ý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đấy</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err="1">
                <a:latin typeface="Times New Roman" panose="02020603050405020304" pitchFamily="18" charset="0"/>
                <a:cs typeface="Times New Roman" panose="02020603050405020304" pitchFamily="18" charset="0"/>
              </a:rPr>
              <a:t>Bà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mọi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Lúc</a:t>
            </a:r>
            <a:r>
              <a:rPr lang="en-US" sz="2000" dirty="0">
                <a:latin typeface="Times New Roman" panose="02020603050405020304" pitchFamily="18" charset="0"/>
                <a:cs typeface="Times New Roman" panose="02020603050405020304" pitchFamily="18" charset="0"/>
              </a:rPr>
              <a:t> chia </a:t>
            </a:r>
            <a:r>
              <a:rPr lang="en-US" sz="2000" dirty="0" err="1">
                <a:latin typeface="Times New Roman" panose="02020603050405020304" pitchFamily="18" charset="0"/>
                <a:cs typeface="Times New Roman" panose="02020603050405020304" pitchFamily="18" charset="0"/>
              </a:rPr>
              <a:t>tay</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Ê-</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xơn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tiên</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đến</a:t>
            </a:r>
            <a:r>
              <a:rPr lang="en-US" sz="2000" dirty="0" smtClean="0">
                <a:latin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cs typeface="Times New Roman" panose="02020603050405020304" pitchFamily="18" charset="0"/>
              </a:rPr>
              <a:t>Nhưng</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nhé</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kẻo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bao </a:t>
            </a:r>
            <a:r>
              <a:rPr lang="en-US" sz="2000" dirty="0" err="1">
                <a:latin typeface="Times New Roman" panose="02020603050405020304" pitchFamily="18" charset="0"/>
                <a:cs typeface="Times New Roman" panose="02020603050405020304" pitchFamily="18" charset="0"/>
              </a:rPr>
              <a:t>lâu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đâu</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4965A658-C904-4BFC-8551-27F1929C5B0B}"/>
              </a:ext>
            </a:extLst>
          </p:cNvPr>
          <p:cNvSpPr txBox="1"/>
          <p:nvPr/>
        </p:nvSpPr>
        <p:spPr>
          <a:xfrm>
            <a:off x="77639" y="2766033"/>
            <a:ext cx="9376914" cy="1938992"/>
          </a:xfrm>
          <a:prstGeom prst="rect">
            <a:avLst/>
          </a:prstGeom>
          <a:noFill/>
        </p:spPr>
        <p:txBody>
          <a:bodyPr wrap="square">
            <a:spAutoFit/>
          </a:bodyPr>
          <a:lstStyle/>
          <a:p>
            <a:r>
              <a:rPr lang="en-US" sz="2000" b="1" dirty="0">
                <a:latin typeface="Times New Roman" panose="02020603050405020304" pitchFamily="18" charset="0"/>
                <a:ea typeface="Tahoma" panose="020B0604030504040204" pitchFamily="34" charset="0"/>
                <a:cs typeface="Times New Roman" panose="02020603050405020304" pitchFamily="18" charset="0"/>
              </a:rPr>
              <a:t>4. </a:t>
            </a:r>
            <a:r>
              <a:rPr lang="en-US" sz="2000" dirty="0" err="1">
                <a:latin typeface="Times New Roman" panose="02020603050405020304" pitchFamily="18" charset="0"/>
                <a:ea typeface="Tahoma" panose="020B0604030504040204" pitchFamily="34" charset="0"/>
                <a:cs typeface="Times New Roman" panose="02020603050405020304" pitchFamily="18" charset="0"/>
              </a:rPr>
              <a:t>Từ</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lần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gặp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cụ</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dirty="0">
                <a:latin typeface="Times New Roman" panose="02020603050405020304" pitchFamily="18" charset="0"/>
                <a:ea typeface="Tahoma" panose="020B0604030504040204" pitchFamily="34" charset="0"/>
                <a:cs typeface="Times New Roman" panose="02020603050405020304" pitchFamily="18" charset="0"/>
              </a:rPr>
              <a:t>Ê-</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a:t>
            </a:r>
            <a:r>
              <a:rPr lang="en-US" sz="2000" dirty="0">
                <a:latin typeface="Times New Roman" panose="02020603050405020304" pitchFamily="18" charset="0"/>
                <a:ea typeface="Tahoma" panose="020B0604030504040204" pitchFamily="34" charset="0"/>
                <a:cs typeface="Times New Roman" panose="02020603050405020304" pitchFamily="18" charset="0"/>
              </a:rPr>
              <a:t>-</a:t>
            </a:r>
            <a:r>
              <a:rPr lang="en-US" sz="2000" dirty="0" err="1">
                <a:latin typeface="Times New Roman" panose="02020603050405020304" pitchFamily="18" charset="0"/>
                <a:ea typeface="Tahoma" panose="020B0604030504040204" pitchFamily="34" charset="0"/>
                <a:cs typeface="Times New Roman" panose="02020603050405020304" pitchFamily="18" charset="0"/>
              </a:rPr>
              <a:t>xơn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miệt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mài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với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công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việc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chế</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tạo</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xe</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điện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đã</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thành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công</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p>
            <a:r>
              <a:rPr lang="en-US" sz="2000" dirty="0" err="1">
                <a:latin typeface="Times New Roman" panose="02020603050405020304" pitchFamily="18" charset="0"/>
                <a:ea typeface="Tahoma" panose="020B0604030504040204" pitchFamily="34" charset="0"/>
                <a:cs typeface="Times New Roman" panose="02020603050405020304" pitchFamily="18" charset="0"/>
              </a:rPr>
              <a:t>Hôm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chạy</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thử</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xe</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điện</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người</a:t>
            </a:r>
            <a:r>
              <a:rPr lang="en-US" sz="2000" dirty="0">
                <a:latin typeface="Times New Roman" panose="02020603050405020304" pitchFamily="18" charset="0"/>
                <a:ea typeface="Tahoma" panose="020B0604030504040204" pitchFamily="34" charset="0"/>
                <a:cs typeface="Times New Roman" panose="02020603050405020304" pitchFamily="18" charset="0"/>
              </a:rPr>
              <a:t> ta </a:t>
            </a:r>
            <a:r>
              <a:rPr lang="en-US" sz="2000" dirty="0" err="1">
                <a:latin typeface="Times New Roman" panose="02020603050405020304" pitchFamily="18" charset="0"/>
                <a:ea typeface="Tahoma" panose="020B0604030504040204" pitchFamily="34" charset="0"/>
                <a:cs typeface="Times New Roman" panose="02020603050405020304" pitchFamily="18" charset="0"/>
              </a:rPr>
              <a:t>xếp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hàng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dài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để</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mua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vé</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dirty="0">
                <a:latin typeface="Times New Roman" panose="02020603050405020304" pitchFamily="18" charset="0"/>
                <a:ea typeface="Tahoma" panose="020B0604030504040204" pitchFamily="34" charset="0"/>
                <a:cs typeface="Times New Roman" panose="02020603050405020304" pitchFamily="18" charset="0"/>
              </a:rPr>
              <a:t>Ê-</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a:t>
            </a:r>
            <a:r>
              <a:rPr lang="en-US" sz="2000" dirty="0">
                <a:latin typeface="Times New Roman" panose="02020603050405020304" pitchFamily="18" charset="0"/>
                <a:ea typeface="Tahoma" panose="020B0604030504040204" pitchFamily="34" charset="0"/>
                <a:cs typeface="Times New Roman" panose="02020603050405020304" pitchFamily="18" charset="0"/>
              </a:rPr>
              <a:t>-</a:t>
            </a:r>
            <a:r>
              <a:rPr lang="en-US" sz="2000" dirty="0" err="1">
                <a:latin typeface="Times New Roman" panose="02020603050405020304" pitchFamily="18" charset="0"/>
                <a:ea typeface="Tahoma" panose="020B0604030504040204" pitchFamily="34" charset="0"/>
                <a:cs typeface="Times New Roman" panose="02020603050405020304" pitchFamily="18" charset="0"/>
              </a:rPr>
              <a:t>xơn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mời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cụ</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dạo</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nọ</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chuyến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đầu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tiên</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Đến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smtClean="0">
                <a:latin typeface="Times New Roman" panose="02020603050405020304" pitchFamily="18" charset="0"/>
                <a:ea typeface="Tahoma" panose="020B0604030504040204" pitchFamily="34" charset="0"/>
                <a:cs typeface="Times New Roman" panose="02020603050405020304" pitchFamily="18" charset="0"/>
              </a:rPr>
              <a:t>ga</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smtClean="0">
                <a:latin typeface="Times New Roman" panose="02020603050405020304" pitchFamily="18" charset="0"/>
                <a:ea typeface="Tahoma" panose="020B0604030504040204" pitchFamily="34" charset="0"/>
                <a:cs typeface="Times New Roman" panose="02020603050405020304" pitchFamily="18" charset="0"/>
              </a:rPr>
              <a:t>ông</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bảo</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p>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Tôi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giữ</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đúng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lời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hứa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với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cụ</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rồi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smtClean="0">
                <a:latin typeface="Times New Roman" panose="02020603050405020304" pitchFamily="18" charset="0"/>
                <a:ea typeface="Tahoma" panose="020B0604030504040204" pitchFamily="34" charset="0"/>
                <a:cs typeface="Times New Roman" panose="02020603050405020304" pitchFamily="18" charset="0"/>
              </a:rPr>
              <a:t>nhé</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smtClean="0">
                <a:latin typeface="Times New Roman" panose="02020603050405020304" pitchFamily="18" charset="0"/>
                <a:ea typeface="Tahoma" panose="020B0604030504040204" pitchFamily="34" charset="0"/>
                <a:cs typeface="Times New Roman" panose="02020603050405020304" pitchFamily="18" charset="0"/>
              </a:rPr>
              <a:t>Bà</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cụ</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cười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móm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mém</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p>
            <a:pPr marL="342900" indent="-342900">
              <a:buFontTx/>
              <a:buChar char="-"/>
            </a:pPr>
            <a:r>
              <a:rPr lang="en-US" sz="2000" dirty="0" err="1">
                <a:latin typeface="Times New Roman" panose="02020603050405020304" pitchFamily="18" charset="0"/>
                <a:ea typeface="Tahoma" panose="020B0604030504040204" pitchFamily="34" charset="0"/>
                <a:cs typeface="Times New Roman" panose="02020603050405020304" pitchFamily="18" charset="0"/>
              </a:rPr>
              <a:t>Cảm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ông</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Giờ</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thì</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già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có</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thể</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chơi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cả</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ngày</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với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chiếc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xe</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này</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rồi</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p>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i="1" dirty="0">
                <a:latin typeface="Times New Roman" panose="02020603050405020304" pitchFamily="18" charset="0"/>
                <a:ea typeface="Tahoma" panose="020B0604030504040204" pitchFamily="34" charset="0"/>
                <a:cs typeface="Times New Roman" panose="02020603050405020304" pitchFamily="18" charset="0"/>
              </a:rPr>
              <a:t>Theo</a:t>
            </a:r>
            <a:r>
              <a:rPr lang="en-US" sz="2000" dirty="0">
                <a:latin typeface="Times New Roman" panose="02020603050405020304" pitchFamily="18" charset="0"/>
                <a:ea typeface="Tahoma" panose="020B0604030504040204" pitchFamily="34" charset="0"/>
                <a:cs typeface="Times New Roman" panose="02020603050405020304" pitchFamily="18" charset="0"/>
              </a:rPr>
              <a:t> TRUYỆN ĐỌC 3, 1995</a:t>
            </a:r>
          </a:p>
        </p:txBody>
      </p:sp>
    </p:spTree>
    <p:extLst>
      <p:ext uri="{BB962C8B-B14F-4D97-AF65-F5344CB8AC3E}">
        <p14:creationId xmlns:p14="http://schemas.microsoft.com/office/powerpoint/2010/main" val="74615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45" name="TextBox 44">
            <a:extLst>
              <a:ext uri="{FF2B5EF4-FFF2-40B4-BE49-F238E27FC236}">
                <a16:creationId xmlns:a16="http://schemas.microsoft.com/office/drawing/2014/main" xmlns="" id="{147E9BA9-7B52-4AAE-9D25-8F4524C8D7B4}"/>
              </a:ext>
            </a:extLst>
          </p:cNvPr>
          <p:cNvSpPr txBox="1"/>
          <p:nvPr/>
        </p:nvSpPr>
        <p:spPr>
          <a:xfrm>
            <a:off x="1529619" y="125925"/>
            <a:ext cx="6084761" cy="769441"/>
          </a:xfrm>
          <a:prstGeom prst="rect">
            <a:avLst/>
          </a:prstGeom>
          <a:noFill/>
        </p:spPr>
        <p:txBody>
          <a:bodyPr wrap="square" rtlCol="0">
            <a:spAutoFit/>
          </a:bodyPr>
          <a:lstStyle/>
          <a:p>
            <a:pPr algn="ctr"/>
            <a:r>
              <a:rPr lang="en-US" sz="4400" b="1" dirty="0" err="1">
                <a:solidFill>
                  <a:schemeClr val="accent3">
                    <a:lumMod val="75000"/>
                  </a:schemeClr>
                </a:solidFill>
                <a:latin typeface="HP001 5H" panose="020B0603050302020204" pitchFamily="34" charset="0"/>
                <a:cs typeface="HP001 5H" panose="020B0603050302020204" pitchFamily="34" charset="0"/>
              </a:rPr>
              <a:t>Nhà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bác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học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và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cụ</a:t>
            </a:r>
            <a:r>
              <a:rPr lang="en-US" sz="4400" b="1" dirty="0">
                <a:solidFill>
                  <a:schemeClr val="accent3">
                    <a:lumMod val="75000"/>
                  </a:schemeClr>
                </a:solidFill>
                <a:latin typeface="HP001 5H" panose="020B0603050302020204" pitchFamily="34" charset="0"/>
                <a:cs typeface="HP001 5H" panose="020B0603050302020204" pitchFamily="34" charset="0"/>
              </a:rPr>
              <a:t>.</a:t>
            </a:r>
          </a:p>
        </p:txBody>
      </p:sp>
      <p:pic>
        <p:nvPicPr>
          <p:cNvPr id="19" name="Picture 2" descr="Soạn bài - Tập đọc: Nhà bác học và bà cụ - Giải bài tập tiếng việt lớp 3">
            <a:extLst>
              <a:ext uri="{FF2B5EF4-FFF2-40B4-BE49-F238E27FC236}">
                <a16:creationId xmlns:a16="http://schemas.microsoft.com/office/drawing/2014/main" xmlns="" id="{8950F726-85AA-47A0-860D-CD1635B22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66" y="1375947"/>
            <a:ext cx="3252158" cy="2755048"/>
          </a:xfrm>
          <a:prstGeom prst="rect">
            <a:avLst/>
          </a:prstGeom>
          <a:noFill/>
          <a:extLst>
            <a:ext uri="{909E8E84-426E-40DD-AFC4-6F175D3DCCD1}">
              <a14:hiddenFill xmlns:a14="http://schemas.microsoft.com/office/drawing/2010/main">
                <a:solidFill>
                  <a:srgbClr val="FFFFFF"/>
                </a:solidFill>
              </a14:hiddenFill>
            </a:ext>
          </a:extLst>
        </p:spPr>
      </p:pic>
      <p:sp>
        <p:nvSpPr>
          <p:cNvPr id="2" name="Thought Bubble: Cloud 1">
            <a:extLst>
              <a:ext uri="{FF2B5EF4-FFF2-40B4-BE49-F238E27FC236}">
                <a16:creationId xmlns:a16="http://schemas.microsoft.com/office/drawing/2014/main" xmlns="" id="{105C2A7D-8123-488B-9A37-52B51FDB3814}"/>
              </a:ext>
            </a:extLst>
          </p:cNvPr>
          <p:cNvSpPr/>
          <p:nvPr/>
        </p:nvSpPr>
        <p:spPr>
          <a:xfrm>
            <a:off x="5046453" y="966157"/>
            <a:ext cx="3200400" cy="2096219"/>
          </a:xfrm>
          <a:prstGeom prst="cloudCallout">
            <a:avLst>
              <a:gd name="adj1" fmla="val -94988"/>
              <a:gd name="adj2" fmla="val 51625"/>
            </a:avLst>
          </a:prstGeom>
          <a:solidFill>
            <a:schemeClr val="bg2">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043BF94C-F15B-40C8-BEAA-97B6BF2C3066}"/>
              </a:ext>
            </a:extLst>
          </p:cNvPr>
          <p:cNvSpPr txBox="1"/>
          <p:nvPr/>
        </p:nvSpPr>
        <p:spPr>
          <a:xfrm>
            <a:off x="5231920" y="1553142"/>
            <a:ext cx="2829465" cy="1200329"/>
          </a:xfrm>
          <a:prstGeom prst="rect">
            <a:avLst/>
          </a:prstGeom>
          <a:noFill/>
        </p:spPr>
        <p:txBody>
          <a:bodyPr wrap="square" rtlCol="0">
            <a:spAutoFit/>
          </a:bodyPr>
          <a:lstStyle/>
          <a:p>
            <a:pPr algn="ctr"/>
            <a:r>
              <a:rPr lang="en-US" sz="2400" dirty="0" err="1">
                <a:latin typeface="#9Slide03 Arima Madurai Bold" panose="00000800000000000000" pitchFamily="2" charset="0"/>
                <a:cs typeface="#9Slide03 Arima Madurai Bold" panose="00000800000000000000" pitchFamily="2" charset="0"/>
              </a:rPr>
              <a:t>Em</a:t>
            </a:r>
            <a:r>
              <a:rPr lang="en-US" sz="2400" dirty="0">
                <a:latin typeface="#9Slide03 Arima Madurai Bold" panose="00000800000000000000" pitchFamily="2" charset="0"/>
                <a:cs typeface="#9Slide03 Arima Madurai Bold" panose="00000800000000000000" pitchFamily="2" charset="0"/>
              </a:rPr>
              <a:t> </a:t>
            </a:r>
            <a:r>
              <a:rPr lang="en-US" sz="2400" dirty="0" err="1">
                <a:latin typeface="#9Slide03 Arima Madurai Bold" panose="00000800000000000000" pitchFamily="2" charset="0"/>
                <a:cs typeface="#9Slide03 Arima Madurai Bold" panose="00000800000000000000" pitchFamily="2" charset="0"/>
              </a:rPr>
              <a:t>hãy</a:t>
            </a:r>
            <a:r>
              <a:rPr lang="en-US" sz="2400" dirty="0">
                <a:latin typeface="#9Slide03 Arima Madurai Bold" panose="00000800000000000000" pitchFamily="2" charset="0"/>
                <a:cs typeface="#9Slide03 Arima Madurai Bold" panose="00000800000000000000" pitchFamily="2" charset="0"/>
              </a:rPr>
              <a:t> </a:t>
            </a:r>
            <a:r>
              <a:rPr lang="en-US" sz="2400" dirty="0" err="1">
                <a:latin typeface="#9Slide03 Arima Madurai Bold" panose="00000800000000000000" pitchFamily="2" charset="0"/>
                <a:cs typeface="#9Slide03 Arima Madurai Bold" panose="00000800000000000000" pitchFamily="2" charset="0"/>
              </a:rPr>
              <a:t>cho</a:t>
            </a:r>
            <a:r>
              <a:rPr lang="en-US" sz="2400" dirty="0">
                <a:latin typeface="#9Slide03 Arima Madurai Bold" panose="00000800000000000000" pitchFamily="2" charset="0"/>
                <a:cs typeface="#9Slide03 Arima Madurai Bold" panose="00000800000000000000" pitchFamily="2" charset="0"/>
              </a:rPr>
              <a:t> </a:t>
            </a:r>
            <a:r>
              <a:rPr lang="en-US" sz="2400" dirty="0" err="1">
                <a:latin typeface="#9Slide03 Arima Madurai Bold" panose="00000800000000000000" pitchFamily="2" charset="0"/>
                <a:cs typeface="#9Slide03 Arima Madurai Bold" panose="00000800000000000000" pitchFamily="2" charset="0"/>
              </a:rPr>
              <a:t>biết</a:t>
            </a:r>
            <a:r>
              <a:rPr lang="en-US" sz="2400" dirty="0">
                <a:latin typeface="#9Slide03 Arima Madurai Bold" panose="00000800000000000000" pitchFamily="2" charset="0"/>
                <a:cs typeface="#9Slide03 Arima Madurai Bold" panose="00000800000000000000" pitchFamily="2" charset="0"/>
              </a:rPr>
              <a:t> </a:t>
            </a:r>
            <a:r>
              <a:rPr lang="en-US" sz="2400" dirty="0" err="1">
                <a:latin typeface="#9Slide03 Arima Madurai Bold" panose="00000800000000000000" pitchFamily="2" charset="0"/>
                <a:cs typeface="#9Slide03 Arima Madurai Bold" panose="00000800000000000000" pitchFamily="2" charset="0"/>
              </a:rPr>
              <a:t>nội</a:t>
            </a:r>
            <a:r>
              <a:rPr lang="en-US" sz="2400" dirty="0">
                <a:latin typeface="#9Slide03 Arima Madurai Bold" panose="00000800000000000000" pitchFamily="2" charset="0"/>
                <a:cs typeface="#9Slide03 Arima Madurai Bold" panose="00000800000000000000" pitchFamily="2" charset="0"/>
              </a:rPr>
              <a:t> dung </a:t>
            </a:r>
            <a:r>
              <a:rPr lang="en-US" sz="2400" dirty="0" err="1">
                <a:latin typeface="#9Slide03 Arima Madurai Bold" panose="00000800000000000000" pitchFamily="2" charset="0"/>
                <a:cs typeface="#9Slide03 Arima Madurai Bold" panose="00000800000000000000" pitchFamily="2" charset="0"/>
              </a:rPr>
              <a:t>của</a:t>
            </a:r>
            <a:r>
              <a:rPr lang="en-US" sz="2400" dirty="0">
                <a:latin typeface="#9Slide03 Arima Madurai Bold" panose="00000800000000000000" pitchFamily="2" charset="0"/>
                <a:cs typeface="#9Slide03 Arima Madurai Bold" panose="00000800000000000000" pitchFamily="2" charset="0"/>
              </a:rPr>
              <a:t> </a:t>
            </a:r>
            <a:r>
              <a:rPr lang="en-US" sz="2400" dirty="0" err="1">
                <a:latin typeface="#9Slide03 Arima Madurai Bold" panose="00000800000000000000" pitchFamily="2" charset="0"/>
                <a:cs typeface="#9Slide03 Arima Madurai Bold" panose="00000800000000000000" pitchFamily="2" charset="0"/>
              </a:rPr>
              <a:t>câu</a:t>
            </a:r>
            <a:r>
              <a:rPr lang="en-US" sz="2400" dirty="0">
                <a:latin typeface="#9Slide03 Arima Madurai Bold" panose="00000800000000000000" pitchFamily="2" charset="0"/>
                <a:cs typeface="#9Slide03 Arima Madurai Bold" panose="00000800000000000000" pitchFamily="2" charset="0"/>
              </a:rPr>
              <a:t> </a:t>
            </a:r>
            <a:r>
              <a:rPr lang="en-US" sz="2400" dirty="0" err="1">
                <a:latin typeface="#9Slide03 Arima Madurai Bold" panose="00000800000000000000" pitchFamily="2" charset="0"/>
                <a:cs typeface="#9Slide03 Arima Madurai Bold" panose="00000800000000000000" pitchFamily="2" charset="0"/>
              </a:rPr>
              <a:t>chuyện</a:t>
            </a:r>
            <a:r>
              <a:rPr lang="en-US" sz="2400" dirty="0">
                <a:latin typeface="#9Slide03 Arima Madurai Bold" panose="00000800000000000000" pitchFamily="2" charset="0"/>
                <a:cs typeface="#9Slide03 Arima Madurai Bold" panose="00000800000000000000" pitchFamily="2" charset="0"/>
              </a:rPr>
              <a:t>?</a:t>
            </a:r>
          </a:p>
        </p:txBody>
      </p:sp>
      <p:sp>
        <p:nvSpPr>
          <p:cNvPr id="4" name="Speech Bubble: Rectangle with Corners Rounded 3">
            <a:extLst>
              <a:ext uri="{FF2B5EF4-FFF2-40B4-BE49-F238E27FC236}">
                <a16:creationId xmlns:a16="http://schemas.microsoft.com/office/drawing/2014/main" xmlns="" id="{EAD3756C-CE24-4B8B-B5A8-8D21C33BA49C}"/>
              </a:ext>
            </a:extLst>
          </p:cNvPr>
          <p:cNvSpPr/>
          <p:nvPr/>
        </p:nvSpPr>
        <p:spPr>
          <a:xfrm>
            <a:off x="5046453" y="3115674"/>
            <a:ext cx="3338422" cy="1740759"/>
          </a:xfrm>
          <a:prstGeom prst="wedgeRoundRectCallout">
            <a:avLst>
              <a:gd name="adj1" fmla="val -94476"/>
              <a:gd name="adj2" fmla="val 6184"/>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9C4E3E6D-8409-4F19-9DC3-5D58CB14C2C1}"/>
              </a:ext>
            </a:extLst>
          </p:cNvPr>
          <p:cNvSpPr txBox="1"/>
          <p:nvPr/>
        </p:nvSpPr>
        <p:spPr>
          <a:xfrm>
            <a:off x="5046453" y="3170445"/>
            <a:ext cx="3446254" cy="1631216"/>
          </a:xfrm>
          <a:prstGeom prst="rect">
            <a:avLst/>
          </a:prstGeom>
          <a:noFill/>
        </p:spPr>
        <p:txBody>
          <a:bodyPr wrap="square">
            <a:spAutoFit/>
          </a:bodyPr>
          <a:lstStyle/>
          <a:p>
            <a:pPr>
              <a:spcBef>
                <a:spcPct val="0"/>
              </a:spcBef>
              <a:buFontTx/>
              <a:buNone/>
            </a:pP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Nội</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dung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câu</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chuyện</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Ca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ngợi</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nhà</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bác</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học</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vĩ</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đại</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Ê-</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đi</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xơn</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rất</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giàu</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sáng</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kiến</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luôn</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mong</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muốn</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đem</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khoa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học</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phục</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vụ</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con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người</a:t>
            </a:r>
            <a:endPar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endParaRPr>
          </a:p>
        </p:txBody>
      </p:sp>
    </p:spTree>
    <p:extLst>
      <p:ext uri="{BB962C8B-B14F-4D97-AF65-F5344CB8AC3E}">
        <p14:creationId xmlns:p14="http://schemas.microsoft.com/office/powerpoint/2010/main" val="24424877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pic>
        <p:nvPicPr>
          <p:cNvPr id="14338" name="Picture 2">
            <a:extLst>
              <a:ext uri="{FF2B5EF4-FFF2-40B4-BE49-F238E27FC236}">
                <a16:creationId xmlns:a16="http://schemas.microsoft.com/office/drawing/2014/main" xmlns="" id="{8F534E24-BD26-4A9A-AE4E-C2B19EB9DED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backgroundMark x1="39750" y1="40526" x2="43750" y2="50789"/>
                        <a14:backgroundMark x1="51000" y1="38158" x2="52000" y2="39737"/>
                        <a14:backgroundMark x1="53000" y1="41316" x2="54000" y2="44211"/>
                        <a14:backgroundMark x1="54250" y1="46316" x2="55250" y2="51579"/>
                        <a14:backgroundMark x1="64750" y1="40000" x2="64750" y2="45263"/>
                        <a14:backgroundMark x1="68500" y1="21316" x2="68250" y2="22368"/>
                        <a14:backgroundMark x1="67000" y1="24737" x2="67000" y2="25526"/>
                        <a14:backgroundMark x1="66750" y1="27895" x2="66750" y2="27632"/>
                        <a14:backgroundMark x1="66750" y1="27368" x2="67000" y2="27105"/>
                        <a14:backgroundMark x1="48000" y1="83158" x2="49000" y2="84474"/>
                      </a14:backgroundRemoval>
                    </a14:imgEffect>
                  </a14:imgLayer>
                </a14:imgProps>
              </a:ext>
              <a:ext uri="{28A0092B-C50C-407E-A947-70E740481C1C}">
                <a14:useLocalDpi xmlns:a14="http://schemas.microsoft.com/office/drawing/2010/main" val="0"/>
              </a:ext>
            </a:extLst>
          </a:blip>
          <a:srcRect/>
          <a:stretch>
            <a:fillRect/>
          </a:stretch>
        </p:blipFill>
        <p:spPr bwMode="auto">
          <a:xfrm>
            <a:off x="-1318743" y="-374995"/>
            <a:ext cx="4398034" cy="4178132"/>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a:extLst>
              <a:ext uri="{FF2B5EF4-FFF2-40B4-BE49-F238E27FC236}">
                <a16:creationId xmlns:a16="http://schemas.microsoft.com/office/drawing/2014/main" xmlns="" id="{F59B0CC0-1ABE-46A3-9B23-E0CE7A6470E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806202" y="887506"/>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07DF3F13-DEBB-4624-81F8-6C7AA0312518}"/>
              </a:ext>
            </a:extLst>
          </p:cNvPr>
          <p:cNvSpPr txBox="1"/>
          <p:nvPr/>
        </p:nvSpPr>
        <p:spPr>
          <a:xfrm>
            <a:off x="2138782" y="1714071"/>
            <a:ext cx="4398034" cy="1107996"/>
          </a:xfrm>
          <a:prstGeom prst="rect">
            <a:avLst/>
          </a:prstGeom>
          <a:noFill/>
        </p:spPr>
        <p:txBody>
          <a:bodyPr wrap="square" rtlCol="0">
            <a:spAutoFit/>
          </a:bodyPr>
          <a:lstStyle/>
          <a:p>
            <a:pPr algn="ctr"/>
            <a:r>
              <a:rPr lang="en-US" sz="6600" b="1" dirty="0" err="1">
                <a:latin typeface="HP001 5H" panose="020B0603050302020204" pitchFamily="34" charset="0"/>
                <a:cs typeface="HP001 5H" panose="020B0603050302020204" pitchFamily="34" charset="0"/>
              </a:rPr>
              <a:t>Kể</a:t>
            </a:r>
            <a:r>
              <a:rPr lang="en-US" sz="6600" b="1" dirty="0">
                <a:latin typeface="HP001 5H" panose="020B0603050302020204" pitchFamily="34" charset="0"/>
                <a:cs typeface="HP001 5H" panose="020B0603050302020204" pitchFamily="34" charset="0"/>
              </a:rPr>
              <a:t> </a:t>
            </a:r>
            <a:r>
              <a:rPr lang="en-US" sz="6600" b="1" dirty="0" err="1">
                <a:latin typeface="HP001 5H" panose="020B0603050302020204" pitchFamily="34" charset="0"/>
                <a:cs typeface="HP001 5H" panose="020B0603050302020204" pitchFamily="34" charset="0"/>
              </a:rPr>
              <a:t>chuyện</a:t>
            </a:r>
            <a:endParaRPr lang="en-US" sz="6600" b="1" dirty="0">
              <a:latin typeface="HP001 5H" panose="020B0603050302020204" pitchFamily="34" charset="0"/>
              <a:cs typeface="HP001 5H" panose="020B0603050302020204" pitchFamily="34" charset="0"/>
            </a:endParaRPr>
          </a:p>
        </p:txBody>
      </p:sp>
    </p:spTree>
    <p:extLst>
      <p:ext uri="{BB962C8B-B14F-4D97-AF65-F5344CB8AC3E}">
        <p14:creationId xmlns:p14="http://schemas.microsoft.com/office/powerpoint/2010/main" val="13813431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fade">
                                      <p:cBhvr>
                                        <p:cTn id="12" dur="1000"/>
                                        <p:tgtEl>
                                          <p:spTgt spid="14338"/>
                                        </p:tgtEl>
                                      </p:cBhvr>
                                    </p:animEffect>
                                    <p:anim calcmode="lin" valueType="num">
                                      <p:cBhvr>
                                        <p:cTn id="13" dur="1000" fill="hold"/>
                                        <p:tgtEl>
                                          <p:spTgt spid="14338"/>
                                        </p:tgtEl>
                                        <p:attrNameLst>
                                          <p:attrName>ppt_x</p:attrName>
                                        </p:attrNameLst>
                                      </p:cBhvr>
                                      <p:tavLst>
                                        <p:tav tm="0">
                                          <p:val>
                                            <p:strVal val="#ppt_x"/>
                                          </p:val>
                                        </p:tav>
                                        <p:tav tm="100000">
                                          <p:val>
                                            <p:strVal val="#ppt_x"/>
                                          </p:val>
                                        </p:tav>
                                      </p:tavLst>
                                    </p:anim>
                                    <p:anim calcmode="lin" valueType="num">
                                      <p:cBhvr>
                                        <p:cTn id="14" dur="1000" fill="hold"/>
                                        <p:tgtEl>
                                          <p:spTgt spid="1433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340"/>
                                        </p:tgtEl>
                                        <p:attrNameLst>
                                          <p:attrName>style.visibility</p:attrName>
                                        </p:attrNameLst>
                                      </p:cBhvr>
                                      <p:to>
                                        <p:strVal val="visible"/>
                                      </p:to>
                                    </p:set>
                                    <p:animEffect transition="in" filter="fade">
                                      <p:cBhvr>
                                        <p:cTn id="17" dur="1000"/>
                                        <p:tgtEl>
                                          <p:spTgt spid="14340"/>
                                        </p:tgtEl>
                                      </p:cBhvr>
                                    </p:animEffect>
                                    <p:anim calcmode="lin" valueType="num">
                                      <p:cBhvr>
                                        <p:cTn id="18" dur="1000" fill="hold"/>
                                        <p:tgtEl>
                                          <p:spTgt spid="14340"/>
                                        </p:tgtEl>
                                        <p:attrNameLst>
                                          <p:attrName>ppt_x</p:attrName>
                                        </p:attrNameLst>
                                      </p:cBhvr>
                                      <p:tavLst>
                                        <p:tav tm="0">
                                          <p:val>
                                            <p:strVal val="#ppt_x"/>
                                          </p:val>
                                        </p:tav>
                                        <p:tav tm="100000">
                                          <p:val>
                                            <p:strVal val="#ppt_x"/>
                                          </p:val>
                                        </p:tav>
                                      </p:tavLst>
                                    </p:anim>
                                    <p:anim calcmode="lin" valueType="num">
                                      <p:cBhvr>
                                        <p:cTn id="19"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pic>
        <p:nvPicPr>
          <p:cNvPr id="34" name="Picture 2" descr="Soạn bài - Tập đọc: Nhà bác học và bà cụ - Giải bài tập tiếng việt lớp 3">
            <a:extLst>
              <a:ext uri="{FF2B5EF4-FFF2-40B4-BE49-F238E27FC236}">
                <a16:creationId xmlns:a16="http://schemas.microsoft.com/office/drawing/2014/main" xmlns="" id="{F9F3F553-79C0-48FF-985F-38EE82FF17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546" y="1260442"/>
            <a:ext cx="5101480" cy="36580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C1086BB3-02E1-422D-A160-E5DDECB5B2D5}"/>
              </a:ext>
            </a:extLst>
          </p:cNvPr>
          <p:cNvSpPr txBox="1"/>
          <p:nvPr/>
        </p:nvSpPr>
        <p:spPr>
          <a:xfrm>
            <a:off x="1588168" y="306335"/>
            <a:ext cx="5216893" cy="1077218"/>
          </a:xfrm>
          <a:prstGeom prst="rect">
            <a:avLst/>
          </a:prstGeom>
          <a:noFill/>
        </p:spPr>
        <p:txBody>
          <a:bodyPr wrap="square" rtlCol="0">
            <a:spAutoFit/>
          </a:bodyPr>
          <a:lstStyle/>
          <a:p>
            <a:r>
              <a:rPr lang="en-US" sz="3200" dirty="0" err="1">
                <a:latin typeface="#9Slide03 Arima Madurai" panose="00000500000000000000" pitchFamily="2" charset="0"/>
                <a:cs typeface="#9Slide03 Arima Madurai" panose="00000500000000000000" pitchFamily="2" charset="0"/>
              </a:rPr>
              <a:t>Câu</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chuyện</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gồm</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mấy</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vai</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Đó</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là</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những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vai</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nào</a:t>
            </a:r>
            <a:r>
              <a:rPr lang="en-US" sz="3200" dirty="0">
                <a:latin typeface="#9Slide03 Arima Madurai" panose="00000500000000000000" pitchFamily="2" charset="0"/>
                <a:cs typeface="#9Slide03 Arima Madurai" panose="00000500000000000000" pitchFamily="2" charset="0"/>
              </a:rPr>
              <a:t>?</a:t>
            </a:r>
          </a:p>
        </p:txBody>
      </p:sp>
      <p:sp>
        <p:nvSpPr>
          <p:cNvPr id="5" name="TextBox 4">
            <a:extLst>
              <a:ext uri="{FF2B5EF4-FFF2-40B4-BE49-F238E27FC236}">
                <a16:creationId xmlns:a16="http://schemas.microsoft.com/office/drawing/2014/main" xmlns="" id="{075DF4BD-4EAC-4289-A174-0093C68716A3}"/>
              </a:ext>
            </a:extLst>
          </p:cNvPr>
          <p:cNvSpPr txBox="1"/>
          <p:nvPr/>
        </p:nvSpPr>
        <p:spPr>
          <a:xfrm>
            <a:off x="5621154" y="1633810"/>
            <a:ext cx="3262964" cy="2554545"/>
          </a:xfrm>
          <a:prstGeom prst="rect">
            <a:avLst/>
          </a:prstGeom>
          <a:noFill/>
        </p:spPr>
        <p:txBody>
          <a:bodyPr wrap="square" rtlCol="0">
            <a:spAutoFit/>
          </a:bodyPr>
          <a:lstStyle/>
          <a:p>
            <a:r>
              <a:rPr lang="en-US" sz="4000" dirty="0" err="1">
                <a:latin typeface="#9Slide03 Arima Madurai" panose="00000500000000000000" pitchFamily="2" charset="0"/>
                <a:cs typeface="#9Slide03 Arima Madurai" panose="00000500000000000000" pitchFamily="2" charset="0"/>
              </a:rPr>
              <a:t>Gồm</a:t>
            </a:r>
            <a:r>
              <a:rPr lang="en-US" sz="4000" dirty="0">
                <a:latin typeface="#9Slide03 Arima Madurai" panose="00000500000000000000" pitchFamily="2" charset="0"/>
                <a:cs typeface="#9Slide03 Arima Madurai" panose="00000500000000000000" pitchFamily="2" charset="0"/>
              </a:rPr>
              <a:t> 3 </a:t>
            </a:r>
            <a:r>
              <a:rPr lang="en-US" sz="4000" dirty="0" err="1">
                <a:latin typeface="#9Slide03 Arima Madurai" panose="00000500000000000000" pitchFamily="2" charset="0"/>
                <a:cs typeface="#9Slide03 Arima Madurai" panose="00000500000000000000" pitchFamily="2" charset="0"/>
              </a:rPr>
              <a:t>vai</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Người</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dẫn</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chuyện</a:t>
            </a:r>
            <a:r>
              <a:rPr lang="en-US" sz="4000" dirty="0">
                <a:latin typeface="#9Slide03 Arima Madurai" panose="00000500000000000000" pitchFamily="2" charset="0"/>
                <a:cs typeface="#9Slide03 Arima Madurai" panose="00000500000000000000" pitchFamily="2" charset="0"/>
              </a:rPr>
              <a:t>, Ê-</a:t>
            </a:r>
            <a:r>
              <a:rPr lang="en-US" sz="4000" dirty="0" err="1">
                <a:latin typeface="#9Slide03 Arima Madurai" panose="00000500000000000000" pitchFamily="2" charset="0"/>
                <a:cs typeface="#9Slide03 Arima Madurai" panose="00000500000000000000" pitchFamily="2" charset="0"/>
              </a:rPr>
              <a:t>đi</a:t>
            </a:r>
            <a:r>
              <a:rPr lang="en-US" sz="4000" dirty="0">
                <a:latin typeface="#9Slide03 Arima Madurai" panose="00000500000000000000" pitchFamily="2" charset="0"/>
                <a:cs typeface="#9Slide03 Arima Madurai" panose="00000500000000000000" pitchFamily="2" charset="0"/>
              </a:rPr>
              <a:t>-</a:t>
            </a:r>
            <a:r>
              <a:rPr lang="en-US" sz="4000" dirty="0" err="1">
                <a:latin typeface="#9Slide03 Arima Madurai" panose="00000500000000000000" pitchFamily="2" charset="0"/>
                <a:cs typeface="#9Slide03 Arima Madurai" panose="00000500000000000000" pitchFamily="2" charset="0"/>
              </a:rPr>
              <a:t>xơn</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và</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bà</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cụ</a:t>
            </a:r>
            <a:endParaRPr lang="en-US" sz="4000" dirty="0">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376462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pic>
        <p:nvPicPr>
          <p:cNvPr id="11" name="Picture 2" descr="Soạn bài - Tập đọc: Nhà bác học và bà cụ - Giải bài tập tiếng việt lớp 3">
            <a:extLst>
              <a:ext uri="{FF2B5EF4-FFF2-40B4-BE49-F238E27FC236}">
                <a16:creationId xmlns:a16="http://schemas.microsoft.com/office/drawing/2014/main" xmlns="" id="{72B61BFB-AD91-49A7-A93E-485BD5C5F1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546" y="1260443"/>
            <a:ext cx="4255817" cy="30516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2F7FCEE1-4FB1-4429-B2F1-0D7A5B8D788A}"/>
              </a:ext>
            </a:extLst>
          </p:cNvPr>
          <p:cNvSpPr txBox="1"/>
          <p:nvPr/>
        </p:nvSpPr>
        <p:spPr>
          <a:xfrm>
            <a:off x="4860758" y="1635828"/>
            <a:ext cx="4360244" cy="3170099"/>
          </a:xfrm>
          <a:prstGeom prst="rect">
            <a:avLst/>
          </a:prstGeom>
          <a:noFill/>
        </p:spPr>
        <p:txBody>
          <a:bodyPr wrap="square" rtlCol="0">
            <a:spAutoFit/>
          </a:bodyPr>
          <a:lstStyle/>
          <a:p>
            <a:r>
              <a:rPr lang="en-US" sz="4000" dirty="0" err="1">
                <a:latin typeface="#9Slide03 Comfortaa Bold" panose="00000800000000000000" pitchFamily="2" charset="0"/>
              </a:rPr>
              <a:t>Phân</a:t>
            </a:r>
            <a:r>
              <a:rPr lang="en-US" sz="4000" dirty="0">
                <a:latin typeface="#9Slide03 Comfortaa Bold" panose="00000800000000000000" pitchFamily="2" charset="0"/>
              </a:rPr>
              <a:t> </a:t>
            </a:r>
            <a:r>
              <a:rPr lang="en-US" sz="4000" dirty="0" err="1">
                <a:latin typeface="#9Slide03 Comfortaa Bold" panose="00000800000000000000" pitchFamily="2" charset="0"/>
              </a:rPr>
              <a:t>vai</a:t>
            </a:r>
            <a:r>
              <a:rPr lang="en-US" sz="4000" dirty="0">
                <a:latin typeface="#9Slide03 Comfortaa Bold" panose="00000800000000000000" pitchFamily="2" charset="0"/>
              </a:rPr>
              <a:t> </a:t>
            </a:r>
            <a:r>
              <a:rPr lang="en-US" sz="4000" dirty="0" err="1">
                <a:latin typeface="#9Slide03 Comfortaa Bold" panose="00000800000000000000" pitchFamily="2" charset="0"/>
              </a:rPr>
              <a:t>và</a:t>
            </a:r>
            <a:r>
              <a:rPr lang="en-US" sz="4000" dirty="0">
                <a:latin typeface="#9Slide03 Comfortaa Bold" panose="00000800000000000000" pitchFamily="2" charset="0"/>
              </a:rPr>
              <a:t> </a:t>
            </a:r>
            <a:r>
              <a:rPr lang="en-US" sz="4000" dirty="0" err="1">
                <a:latin typeface="#9Slide03 Comfortaa Bold" panose="00000800000000000000" pitchFamily="2" charset="0"/>
              </a:rPr>
              <a:t>dựng</a:t>
            </a:r>
            <a:r>
              <a:rPr lang="en-US" sz="4000" dirty="0">
                <a:latin typeface="#9Slide03 Comfortaa Bold" panose="00000800000000000000" pitchFamily="2" charset="0"/>
              </a:rPr>
              <a:t> </a:t>
            </a:r>
            <a:r>
              <a:rPr lang="en-US" sz="4000" dirty="0" err="1">
                <a:latin typeface="#9Slide03 Comfortaa Bold" panose="00000800000000000000" pitchFamily="2" charset="0"/>
              </a:rPr>
              <a:t>lại</a:t>
            </a:r>
            <a:r>
              <a:rPr lang="en-US" sz="4000" dirty="0">
                <a:latin typeface="#9Slide03 Comfortaa Bold" panose="00000800000000000000" pitchFamily="2" charset="0"/>
              </a:rPr>
              <a:t> </a:t>
            </a:r>
            <a:r>
              <a:rPr lang="en-US" sz="4000" dirty="0" err="1">
                <a:latin typeface="#9Slide03 Comfortaa Bold" panose="00000800000000000000" pitchFamily="2" charset="0"/>
              </a:rPr>
              <a:t>câu</a:t>
            </a:r>
            <a:r>
              <a:rPr lang="en-US" sz="4000" dirty="0">
                <a:latin typeface="#9Slide03 Comfortaa Bold" panose="00000800000000000000" pitchFamily="2" charset="0"/>
              </a:rPr>
              <a:t> </a:t>
            </a:r>
            <a:r>
              <a:rPr lang="en-US" sz="4000" dirty="0" err="1">
                <a:latin typeface="#9Slide03 Comfortaa Bold" panose="00000800000000000000" pitchFamily="2" charset="0"/>
              </a:rPr>
              <a:t>chuyện</a:t>
            </a:r>
            <a:r>
              <a:rPr lang="en-US" sz="4000" dirty="0">
                <a:latin typeface="#9Slide03 Comfortaa Bold" panose="00000800000000000000" pitchFamily="2" charset="0"/>
              </a:rPr>
              <a:t> “</a:t>
            </a:r>
            <a:r>
              <a:rPr lang="en-US" sz="4000" dirty="0" err="1">
                <a:latin typeface="#9Slide03 Comfortaa Bold" panose="00000800000000000000" pitchFamily="2" charset="0"/>
              </a:rPr>
              <a:t>Nhà</a:t>
            </a:r>
            <a:r>
              <a:rPr lang="en-US" sz="4000" dirty="0">
                <a:latin typeface="#9Slide03 Comfortaa Bold" panose="00000800000000000000" pitchFamily="2" charset="0"/>
              </a:rPr>
              <a:t> </a:t>
            </a:r>
            <a:r>
              <a:rPr lang="en-US" sz="4000" dirty="0" err="1">
                <a:latin typeface="#9Slide03 Comfortaa Bold" panose="00000800000000000000" pitchFamily="2" charset="0"/>
              </a:rPr>
              <a:t>bác</a:t>
            </a:r>
            <a:r>
              <a:rPr lang="en-US" sz="4000" dirty="0">
                <a:latin typeface="#9Slide03 Comfortaa Bold" panose="00000800000000000000" pitchFamily="2" charset="0"/>
              </a:rPr>
              <a:t> </a:t>
            </a:r>
            <a:r>
              <a:rPr lang="en-US" sz="4000" dirty="0" err="1">
                <a:latin typeface="#9Slide03 Comfortaa Bold" panose="00000800000000000000" pitchFamily="2" charset="0"/>
              </a:rPr>
              <a:t>học</a:t>
            </a:r>
            <a:r>
              <a:rPr lang="en-US" sz="4000" dirty="0">
                <a:latin typeface="#9Slide03 Comfortaa Bold" panose="00000800000000000000" pitchFamily="2" charset="0"/>
              </a:rPr>
              <a:t> </a:t>
            </a:r>
            <a:r>
              <a:rPr lang="en-US" sz="4000" dirty="0" err="1">
                <a:latin typeface="#9Slide03 Comfortaa Bold" panose="00000800000000000000" pitchFamily="2" charset="0"/>
              </a:rPr>
              <a:t>và</a:t>
            </a:r>
            <a:r>
              <a:rPr lang="en-US" sz="4000" dirty="0">
                <a:latin typeface="#9Slide03 Comfortaa Bold" panose="00000800000000000000" pitchFamily="2" charset="0"/>
              </a:rPr>
              <a:t> </a:t>
            </a:r>
            <a:r>
              <a:rPr lang="en-US" sz="4000" dirty="0" err="1">
                <a:latin typeface="#9Slide03 Comfortaa Bold" panose="00000800000000000000" pitchFamily="2" charset="0"/>
              </a:rPr>
              <a:t>bà</a:t>
            </a:r>
            <a:r>
              <a:rPr lang="en-US" sz="4000" dirty="0">
                <a:latin typeface="#9Slide03 Comfortaa Bold" panose="00000800000000000000" pitchFamily="2" charset="0"/>
              </a:rPr>
              <a:t> </a:t>
            </a:r>
            <a:r>
              <a:rPr lang="en-US" sz="4000" dirty="0" err="1">
                <a:latin typeface="#9Slide03 Comfortaa Bold" panose="00000800000000000000" pitchFamily="2" charset="0"/>
              </a:rPr>
              <a:t>cụ</a:t>
            </a:r>
            <a:r>
              <a:rPr lang="en-US" sz="4000" dirty="0">
                <a:latin typeface="#9Slide03 Comfortaa Bold" panose="00000800000000000000" pitchFamily="2" charset="0"/>
              </a:rPr>
              <a:t>”</a:t>
            </a:r>
          </a:p>
        </p:txBody>
      </p:sp>
    </p:spTree>
    <p:extLst>
      <p:ext uri="{BB962C8B-B14F-4D97-AF65-F5344CB8AC3E}">
        <p14:creationId xmlns:p14="http://schemas.microsoft.com/office/powerpoint/2010/main" val="25792700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pic>
        <p:nvPicPr>
          <p:cNvPr id="18434" name="Picture 2" descr="Mục này có hình ảnh của: {{ pinTitle }}">
            <a:extLst>
              <a:ext uri="{FF2B5EF4-FFF2-40B4-BE49-F238E27FC236}">
                <a16:creationId xmlns:a16="http://schemas.microsoft.com/office/drawing/2014/main" xmlns="" id="{45D19FB1-6F73-4BBF-90E6-E3FD32AE526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46" b="89831" l="5932" r="89831">
                        <a14:foregroundMark x1="5932" y1="75424" x2="11017" y2="75847"/>
                      </a14:backgroundRemoval>
                    </a14:imgEffect>
                  </a14:imgLayer>
                </a14:imgProps>
              </a:ext>
              <a:ext uri="{28A0092B-C50C-407E-A947-70E740481C1C}">
                <a14:useLocalDpi xmlns:a14="http://schemas.microsoft.com/office/drawing/2010/main" val="0"/>
              </a:ext>
            </a:extLst>
          </a:blip>
          <a:srcRect/>
          <a:stretch>
            <a:fillRect/>
          </a:stretch>
        </p:blipFill>
        <p:spPr bwMode="auto">
          <a:xfrm>
            <a:off x="5546357" y="1669181"/>
            <a:ext cx="3597643" cy="3597643"/>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a:extLst>
              <a:ext uri="{FF2B5EF4-FFF2-40B4-BE49-F238E27FC236}">
                <a16:creationId xmlns:a16="http://schemas.microsoft.com/office/drawing/2014/main" xmlns="" id="{00136D77-1672-4DE4-BBE8-81106BEF9F5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29" b="89894" l="9929" r="91844">
                        <a14:foregroundMark x1="13475" y1="37234" x2="25355" y2="57979"/>
                        <a14:foregroundMark x1="25355" y1="57979" x2="28723" y2="68440"/>
                        <a14:foregroundMark x1="28723" y1="68440" x2="28723" y2="68617"/>
                        <a14:foregroundMark x1="73759" y1="35638" x2="88652" y2="69681"/>
                        <a14:foregroundMark x1="91844" y1="53546" x2="91844" y2="50355"/>
                      </a14:backgroundRemoval>
                    </a14:imgEffect>
                  </a14:imgLayer>
                </a14:imgProps>
              </a:ext>
              <a:ext uri="{28A0092B-C50C-407E-A947-70E740481C1C}">
                <a14:useLocalDpi xmlns:a14="http://schemas.microsoft.com/office/drawing/2010/main" val="0"/>
              </a:ext>
            </a:extLst>
          </a:blip>
          <a:srcRect/>
          <a:stretch>
            <a:fillRect/>
          </a:stretch>
        </p:blipFill>
        <p:spPr bwMode="auto">
          <a:xfrm>
            <a:off x="-213560" y="1174282"/>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F3A453C9-AD77-43EB-93E1-FA85E96013B5}"/>
              </a:ext>
            </a:extLst>
          </p:cNvPr>
          <p:cNvSpPr txBox="1"/>
          <p:nvPr/>
        </p:nvSpPr>
        <p:spPr>
          <a:xfrm>
            <a:off x="933651" y="606392"/>
            <a:ext cx="7421078" cy="1323439"/>
          </a:xfrm>
          <a:prstGeom prst="rect">
            <a:avLst/>
          </a:prstGeom>
          <a:noFill/>
        </p:spPr>
        <p:txBody>
          <a:bodyPr wrap="square" rtlCol="0">
            <a:spAutoFit/>
          </a:bodyPr>
          <a:lstStyle/>
          <a:p>
            <a:pPr algn="ctr"/>
            <a:r>
              <a:rPr lang="en-US" sz="4000" dirty="0">
                <a:latin typeface="#9Slide03 Arima Madurai Bold" panose="00000800000000000000" pitchFamily="2" charset="0"/>
                <a:cs typeface="#9Slide03 Arima Madurai Bold" panose="00000800000000000000" pitchFamily="2" charset="0"/>
              </a:rPr>
              <a:t>Tiết </a:t>
            </a:r>
            <a:r>
              <a:rPr lang="en-US" sz="4000" dirty="0" err="1">
                <a:latin typeface="#9Slide03 Arima Madurai Bold" panose="00000800000000000000" pitchFamily="2" charset="0"/>
                <a:cs typeface="#9Slide03 Arima Madurai Bold" panose="00000800000000000000" pitchFamily="2" charset="0"/>
              </a:rPr>
              <a:t>học</a:t>
            </a:r>
            <a:r>
              <a:rPr lang="en-US" sz="4000" dirty="0">
                <a:latin typeface="#9Slide03 Arima Madurai Bold" panose="00000800000000000000" pitchFamily="2" charset="0"/>
                <a:cs typeface="#9Slide03 Arima Madurai Bold" panose="00000800000000000000" pitchFamily="2" charset="0"/>
              </a:rPr>
              <a:t> </a:t>
            </a:r>
            <a:r>
              <a:rPr lang="en-US" sz="4000" dirty="0" err="1">
                <a:latin typeface="#9Slide03 Arima Madurai Bold" panose="00000800000000000000" pitchFamily="2" charset="0"/>
                <a:cs typeface="#9Slide03 Arima Madurai Bold" panose="00000800000000000000" pitchFamily="2" charset="0"/>
              </a:rPr>
              <a:t>đã</a:t>
            </a:r>
            <a:r>
              <a:rPr lang="en-US" sz="4000" dirty="0">
                <a:latin typeface="#9Slide03 Arima Madurai Bold" panose="00000800000000000000" pitchFamily="2" charset="0"/>
                <a:cs typeface="#9Slide03 Arima Madurai Bold" panose="00000800000000000000" pitchFamily="2" charset="0"/>
              </a:rPr>
              <a:t> </a:t>
            </a:r>
            <a:r>
              <a:rPr lang="en-US" sz="4000" dirty="0" err="1">
                <a:latin typeface="#9Slide03 Arima Madurai Bold" panose="00000800000000000000" pitchFamily="2" charset="0"/>
                <a:cs typeface="#9Slide03 Arima Madurai Bold" panose="00000800000000000000" pitchFamily="2" charset="0"/>
              </a:rPr>
              <a:t>kết</a:t>
            </a:r>
            <a:r>
              <a:rPr lang="en-US" sz="4000" dirty="0">
                <a:latin typeface="#9Slide03 Arima Madurai Bold" panose="00000800000000000000" pitchFamily="2" charset="0"/>
                <a:cs typeface="#9Slide03 Arima Madurai Bold" panose="00000800000000000000" pitchFamily="2" charset="0"/>
              </a:rPr>
              <a:t> </a:t>
            </a:r>
            <a:r>
              <a:rPr lang="en-US" sz="4000" dirty="0" err="1">
                <a:latin typeface="#9Slide03 Arima Madurai Bold" panose="00000800000000000000" pitchFamily="2" charset="0"/>
                <a:cs typeface="#9Slide03 Arima Madurai Bold" panose="00000800000000000000" pitchFamily="2" charset="0"/>
              </a:rPr>
              <a:t>thúc</a:t>
            </a:r>
            <a:endParaRPr lang="en-US" sz="4000" dirty="0">
              <a:latin typeface="#9Slide03 Arima Madurai Bold" panose="00000800000000000000" pitchFamily="2" charset="0"/>
              <a:cs typeface="#9Slide03 Arima Madurai Bold" panose="00000800000000000000" pitchFamily="2" charset="0"/>
            </a:endParaRPr>
          </a:p>
          <a:p>
            <a:pPr algn="ctr"/>
            <a:r>
              <a:rPr lang="en-US" sz="4000" dirty="0" err="1">
                <a:latin typeface="#9Slide03 Arima Madurai Bold" panose="00000800000000000000" pitchFamily="2" charset="0"/>
                <a:cs typeface="#9Slide03 Arima Madurai Bold" panose="00000800000000000000" pitchFamily="2" charset="0"/>
              </a:rPr>
              <a:t>Hẹn</a:t>
            </a:r>
            <a:r>
              <a:rPr lang="en-US" sz="4000" dirty="0">
                <a:latin typeface="#9Slide03 Arima Madurai Bold" panose="00000800000000000000" pitchFamily="2" charset="0"/>
                <a:cs typeface="#9Slide03 Arima Madurai Bold" panose="00000800000000000000" pitchFamily="2" charset="0"/>
              </a:rPr>
              <a:t> </a:t>
            </a:r>
            <a:r>
              <a:rPr lang="en-US" sz="4000" dirty="0" err="1">
                <a:latin typeface="#9Slide03 Arima Madurai Bold" panose="00000800000000000000" pitchFamily="2" charset="0"/>
                <a:cs typeface="#9Slide03 Arima Madurai Bold" panose="00000800000000000000" pitchFamily="2" charset="0"/>
              </a:rPr>
              <a:t>gặp</a:t>
            </a:r>
            <a:r>
              <a:rPr lang="en-US" sz="4000" dirty="0">
                <a:latin typeface="#9Slide03 Arima Madurai Bold" panose="00000800000000000000" pitchFamily="2" charset="0"/>
                <a:cs typeface="#9Slide03 Arima Madurai Bold" panose="00000800000000000000" pitchFamily="2" charset="0"/>
              </a:rPr>
              <a:t> </a:t>
            </a:r>
            <a:r>
              <a:rPr lang="en-US" sz="4000" dirty="0" err="1">
                <a:latin typeface="#9Slide03 Arima Madurai Bold" panose="00000800000000000000" pitchFamily="2" charset="0"/>
                <a:cs typeface="#9Slide03 Arima Madurai Bold" panose="00000800000000000000" pitchFamily="2" charset="0"/>
              </a:rPr>
              <a:t>các</a:t>
            </a:r>
            <a:r>
              <a:rPr lang="en-US" sz="4000" dirty="0">
                <a:latin typeface="#9Slide03 Arima Madurai Bold" panose="00000800000000000000" pitchFamily="2" charset="0"/>
                <a:cs typeface="#9Slide03 Arima Madurai Bold" panose="00000800000000000000" pitchFamily="2" charset="0"/>
              </a:rPr>
              <a:t> </a:t>
            </a:r>
            <a:r>
              <a:rPr lang="en-US" sz="4000" dirty="0" err="1">
                <a:latin typeface="#9Slide03 Arima Madurai Bold" panose="00000800000000000000" pitchFamily="2" charset="0"/>
                <a:cs typeface="#9Slide03 Arima Madurai Bold" panose="00000800000000000000" pitchFamily="2" charset="0"/>
              </a:rPr>
              <a:t>em</a:t>
            </a:r>
            <a:r>
              <a:rPr lang="en-US" sz="4000" dirty="0">
                <a:latin typeface="#9Slide03 Arima Madurai Bold" panose="00000800000000000000" pitchFamily="2" charset="0"/>
                <a:cs typeface="#9Slide03 Arima Madurai Bold" panose="00000800000000000000" pitchFamily="2" charset="0"/>
              </a:rPr>
              <a:t> ở tiết </a:t>
            </a:r>
            <a:r>
              <a:rPr lang="en-US" sz="4000" dirty="0" err="1">
                <a:latin typeface="#9Slide03 Arima Madurai Bold" panose="00000800000000000000" pitchFamily="2" charset="0"/>
                <a:cs typeface="#9Slide03 Arima Madurai Bold" panose="00000800000000000000" pitchFamily="2" charset="0"/>
              </a:rPr>
              <a:t>học</a:t>
            </a:r>
            <a:r>
              <a:rPr lang="en-US" sz="4000" dirty="0">
                <a:latin typeface="#9Slide03 Arima Madurai Bold" panose="00000800000000000000" pitchFamily="2" charset="0"/>
                <a:cs typeface="#9Slide03 Arima Madurai Bold" panose="00000800000000000000" pitchFamily="2" charset="0"/>
              </a:rPr>
              <a:t> </a:t>
            </a:r>
            <a:r>
              <a:rPr lang="en-US" sz="4000" dirty="0" err="1">
                <a:latin typeface="#9Slide03 Arima Madurai Bold" panose="00000800000000000000" pitchFamily="2" charset="0"/>
                <a:cs typeface="#9Slide03 Arima Madurai Bold" panose="00000800000000000000" pitchFamily="2" charset="0"/>
              </a:rPr>
              <a:t>sau</a:t>
            </a:r>
            <a:r>
              <a:rPr lang="en-US" sz="4000" dirty="0">
                <a:latin typeface="#9Slide03 Arima Madurai Bold" panose="00000800000000000000" pitchFamily="2" charset="0"/>
                <a:cs typeface="#9Slide03 Arima Madurai Bold" panose="00000800000000000000" pitchFamily="2"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grpSp>
        <p:nvGrpSpPr>
          <p:cNvPr id="309" name="Google Shape;309;p32"/>
          <p:cNvGrpSpPr/>
          <p:nvPr/>
        </p:nvGrpSpPr>
        <p:grpSpPr>
          <a:xfrm>
            <a:off x="0" y="3323216"/>
            <a:ext cx="3147953" cy="1861818"/>
            <a:chOff x="2807450" y="-1643700"/>
            <a:chExt cx="2088333" cy="1235119"/>
          </a:xfrm>
        </p:grpSpPr>
        <p:sp>
          <p:nvSpPr>
            <p:cNvPr id="310" name="Google Shape;310;p32"/>
            <p:cNvSpPr/>
            <p:nvPr/>
          </p:nvSpPr>
          <p:spPr>
            <a:xfrm>
              <a:off x="2807463" y="-1643575"/>
              <a:ext cx="2088297" cy="1234883"/>
            </a:xfrm>
            <a:custGeom>
              <a:avLst/>
              <a:gdLst/>
              <a:ahLst/>
              <a:cxnLst/>
              <a:rect l="l" t="t" r="r" b="b"/>
              <a:pathLst>
                <a:path w="49395" h="29209" extrusionOk="0">
                  <a:moveTo>
                    <a:pt x="22015" y="16157"/>
                  </a:moveTo>
                  <a:cubicBezTo>
                    <a:pt x="22015" y="16181"/>
                    <a:pt x="22026" y="16192"/>
                    <a:pt x="22039" y="16216"/>
                  </a:cubicBezTo>
                  <a:cubicBezTo>
                    <a:pt x="22002" y="16277"/>
                    <a:pt x="21978" y="16325"/>
                    <a:pt x="21967" y="16361"/>
                  </a:cubicBezTo>
                  <a:lnTo>
                    <a:pt x="21954" y="16349"/>
                  </a:lnTo>
                  <a:cubicBezTo>
                    <a:pt x="21967" y="16301"/>
                    <a:pt x="21991" y="16229"/>
                    <a:pt x="22015" y="16157"/>
                  </a:cubicBezTo>
                  <a:close/>
                  <a:moveTo>
                    <a:pt x="23037" y="16157"/>
                  </a:moveTo>
                  <a:cubicBezTo>
                    <a:pt x="23061" y="16229"/>
                    <a:pt x="23073" y="16301"/>
                    <a:pt x="23085" y="16349"/>
                  </a:cubicBezTo>
                  <a:lnTo>
                    <a:pt x="23085" y="16361"/>
                  </a:lnTo>
                  <a:cubicBezTo>
                    <a:pt x="23061" y="16325"/>
                    <a:pt x="23037" y="16277"/>
                    <a:pt x="23013" y="16216"/>
                  </a:cubicBezTo>
                  <a:cubicBezTo>
                    <a:pt x="23025" y="16192"/>
                    <a:pt x="23025" y="16181"/>
                    <a:pt x="23037" y="16157"/>
                  </a:cubicBezTo>
                  <a:close/>
                  <a:moveTo>
                    <a:pt x="21871" y="11224"/>
                  </a:moveTo>
                  <a:cubicBezTo>
                    <a:pt x="22171" y="11513"/>
                    <a:pt x="22580" y="11717"/>
                    <a:pt x="23001" y="11789"/>
                  </a:cubicBezTo>
                  <a:cubicBezTo>
                    <a:pt x="23133" y="11813"/>
                    <a:pt x="23253" y="11826"/>
                    <a:pt x="23386" y="11826"/>
                  </a:cubicBezTo>
                  <a:cubicBezTo>
                    <a:pt x="23771" y="15651"/>
                    <a:pt x="27512" y="17684"/>
                    <a:pt x="32083" y="17684"/>
                  </a:cubicBezTo>
                  <a:cubicBezTo>
                    <a:pt x="32745" y="17684"/>
                    <a:pt x="33382" y="17636"/>
                    <a:pt x="33996" y="17564"/>
                  </a:cubicBezTo>
                  <a:lnTo>
                    <a:pt x="34044" y="18839"/>
                  </a:lnTo>
                  <a:cubicBezTo>
                    <a:pt x="33996" y="18839"/>
                    <a:pt x="33936" y="18839"/>
                    <a:pt x="33900" y="18827"/>
                  </a:cubicBezTo>
                  <a:cubicBezTo>
                    <a:pt x="33780" y="18827"/>
                    <a:pt x="33684" y="18935"/>
                    <a:pt x="33708" y="19044"/>
                  </a:cubicBezTo>
                  <a:lnTo>
                    <a:pt x="33852" y="20018"/>
                  </a:lnTo>
                  <a:cubicBezTo>
                    <a:pt x="33863" y="20066"/>
                    <a:pt x="33852" y="20114"/>
                    <a:pt x="33828" y="20150"/>
                  </a:cubicBezTo>
                  <a:cubicBezTo>
                    <a:pt x="33791" y="20102"/>
                    <a:pt x="33732" y="20054"/>
                    <a:pt x="33684" y="20018"/>
                  </a:cubicBezTo>
                  <a:cubicBezTo>
                    <a:pt x="33684" y="20018"/>
                    <a:pt x="33539" y="19966"/>
                    <a:pt x="33307" y="19966"/>
                  </a:cubicBezTo>
                  <a:cubicBezTo>
                    <a:pt x="32916" y="19966"/>
                    <a:pt x="32276" y="20112"/>
                    <a:pt x="31650" y="20896"/>
                  </a:cubicBezTo>
                  <a:cubicBezTo>
                    <a:pt x="31530" y="21052"/>
                    <a:pt x="31409" y="21209"/>
                    <a:pt x="31289" y="21389"/>
                  </a:cubicBezTo>
                  <a:cubicBezTo>
                    <a:pt x="30934" y="21567"/>
                    <a:pt x="30441" y="21712"/>
                    <a:pt x="29783" y="21712"/>
                  </a:cubicBezTo>
                  <a:cubicBezTo>
                    <a:pt x="29639" y="21712"/>
                    <a:pt x="29488" y="21705"/>
                    <a:pt x="29329" y="21690"/>
                  </a:cubicBezTo>
                  <a:cubicBezTo>
                    <a:pt x="27295" y="21509"/>
                    <a:pt x="26838" y="18309"/>
                    <a:pt x="26838" y="18309"/>
                  </a:cubicBezTo>
                  <a:lnTo>
                    <a:pt x="25191" y="18742"/>
                  </a:lnTo>
                  <a:lnTo>
                    <a:pt x="24541" y="17624"/>
                  </a:lnTo>
                  <a:cubicBezTo>
                    <a:pt x="24541" y="17624"/>
                    <a:pt x="24914" y="16000"/>
                    <a:pt x="24565" y="15759"/>
                  </a:cubicBezTo>
                  <a:cubicBezTo>
                    <a:pt x="24521" y="15729"/>
                    <a:pt x="24477" y="15716"/>
                    <a:pt x="24434" y="15716"/>
                  </a:cubicBezTo>
                  <a:cubicBezTo>
                    <a:pt x="24287" y="15716"/>
                    <a:pt x="24147" y="15866"/>
                    <a:pt x="24036" y="16024"/>
                  </a:cubicBezTo>
                  <a:cubicBezTo>
                    <a:pt x="24047" y="15940"/>
                    <a:pt x="24036" y="15868"/>
                    <a:pt x="23999" y="15844"/>
                  </a:cubicBezTo>
                  <a:cubicBezTo>
                    <a:pt x="23971" y="15821"/>
                    <a:pt x="23936" y="15812"/>
                    <a:pt x="23896" y="15812"/>
                  </a:cubicBezTo>
                  <a:cubicBezTo>
                    <a:pt x="23850" y="15812"/>
                    <a:pt x="23798" y="15824"/>
                    <a:pt x="23747" y="15844"/>
                  </a:cubicBezTo>
                  <a:cubicBezTo>
                    <a:pt x="23642" y="15356"/>
                    <a:pt x="23448" y="14722"/>
                    <a:pt x="23142" y="14722"/>
                  </a:cubicBezTo>
                  <a:cubicBezTo>
                    <a:pt x="23131" y="14722"/>
                    <a:pt x="23120" y="14723"/>
                    <a:pt x="23109" y="14725"/>
                  </a:cubicBezTo>
                  <a:cubicBezTo>
                    <a:pt x="22953" y="14749"/>
                    <a:pt x="22893" y="14941"/>
                    <a:pt x="22893" y="15170"/>
                  </a:cubicBezTo>
                  <a:cubicBezTo>
                    <a:pt x="22772" y="15206"/>
                    <a:pt x="22640" y="15315"/>
                    <a:pt x="22520" y="15446"/>
                  </a:cubicBezTo>
                  <a:cubicBezTo>
                    <a:pt x="22400" y="15315"/>
                    <a:pt x="22280" y="15206"/>
                    <a:pt x="22159" y="15170"/>
                  </a:cubicBezTo>
                  <a:cubicBezTo>
                    <a:pt x="22147" y="14941"/>
                    <a:pt x="22087" y="14749"/>
                    <a:pt x="21930" y="14725"/>
                  </a:cubicBezTo>
                  <a:cubicBezTo>
                    <a:pt x="21919" y="14723"/>
                    <a:pt x="21909" y="14722"/>
                    <a:pt x="21898" y="14722"/>
                  </a:cubicBezTo>
                  <a:cubicBezTo>
                    <a:pt x="21603" y="14722"/>
                    <a:pt x="21409" y="15356"/>
                    <a:pt x="21293" y="15844"/>
                  </a:cubicBezTo>
                  <a:cubicBezTo>
                    <a:pt x="21242" y="15824"/>
                    <a:pt x="21194" y="15812"/>
                    <a:pt x="21151" y="15812"/>
                  </a:cubicBezTo>
                  <a:cubicBezTo>
                    <a:pt x="21114" y="15812"/>
                    <a:pt x="21080" y="15821"/>
                    <a:pt x="21053" y="15844"/>
                  </a:cubicBezTo>
                  <a:cubicBezTo>
                    <a:pt x="21004" y="15868"/>
                    <a:pt x="20992" y="15940"/>
                    <a:pt x="21004" y="16024"/>
                  </a:cubicBezTo>
                  <a:cubicBezTo>
                    <a:pt x="20902" y="15866"/>
                    <a:pt x="20757" y="15716"/>
                    <a:pt x="20613" y="15716"/>
                  </a:cubicBezTo>
                  <a:cubicBezTo>
                    <a:pt x="20571" y="15716"/>
                    <a:pt x="20528" y="15729"/>
                    <a:pt x="20487" y="15759"/>
                  </a:cubicBezTo>
                  <a:cubicBezTo>
                    <a:pt x="20126" y="16000"/>
                    <a:pt x="20511" y="17624"/>
                    <a:pt x="20511" y="17624"/>
                  </a:cubicBezTo>
                  <a:lnTo>
                    <a:pt x="19861" y="18742"/>
                  </a:lnTo>
                  <a:lnTo>
                    <a:pt x="18201" y="18309"/>
                  </a:lnTo>
                  <a:cubicBezTo>
                    <a:pt x="18201" y="18309"/>
                    <a:pt x="17756" y="21509"/>
                    <a:pt x="15723" y="21690"/>
                  </a:cubicBezTo>
                  <a:cubicBezTo>
                    <a:pt x="15562" y="21705"/>
                    <a:pt x="15409" y="21712"/>
                    <a:pt x="15264" y="21712"/>
                  </a:cubicBezTo>
                  <a:cubicBezTo>
                    <a:pt x="14599" y="21712"/>
                    <a:pt x="14106" y="21567"/>
                    <a:pt x="13750" y="21389"/>
                  </a:cubicBezTo>
                  <a:cubicBezTo>
                    <a:pt x="13642" y="21209"/>
                    <a:pt x="13522" y="21052"/>
                    <a:pt x="13402" y="20896"/>
                  </a:cubicBezTo>
                  <a:cubicBezTo>
                    <a:pt x="12776" y="20112"/>
                    <a:pt x="12136" y="19966"/>
                    <a:pt x="11745" y="19966"/>
                  </a:cubicBezTo>
                  <a:cubicBezTo>
                    <a:pt x="11512" y="19966"/>
                    <a:pt x="11368" y="20018"/>
                    <a:pt x="11368" y="20018"/>
                  </a:cubicBezTo>
                  <a:cubicBezTo>
                    <a:pt x="11309" y="20054"/>
                    <a:pt x="11261" y="20102"/>
                    <a:pt x="11212" y="20150"/>
                  </a:cubicBezTo>
                  <a:cubicBezTo>
                    <a:pt x="11188" y="20114"/>
                    <a:pt x="11188" y="20066"/>
                    <a:pt x="11188" y="20018"/>
                  </a:cubicBezTo>
                  <a:lnTo>
                    <a:pt x="11344" y="19044"/>
                  </a:lnTo>
                  <a:cubicBezTo>
                    <a:pt x="11357" y="18935"/>
                    <a:pt x="11272" y="18827"/>
                    <a:pt x="11152" y="18827"/>
                  </a:cubicBezTo>
                  <a:cubicBezTo>
                    <a:pt x="11080" y="18839"/>
                    <a:pt x="10996" y="18839"/>
                    <a:pt x="10900" y="18839"/>
                  </a:cubicBezTo>
                  <a:lnTo>
                    <a:pt x="11020" y="17552"/>
                  </a:lnTo>
                  <a:cubicBezTo>
                    <a:pt x="11645" y="17636"/>
                    <a:pt x="12295" y="17684"/>
                    <a:pt x="12956" y="17684"/>
                  </a:cubicBezTo>
                  <a:cubicBezTo>
                    <a:pt x="17468" y="17684"/>
                    <a:pt x="21184" y="15699"/>
                    <a:pt x="21641" y="11982"/>
                  </a:cubicBezTo>
                  <a:cubicBezTo>
                    <a:pt x="21641" y="11982"/>
                    <a:pt x="21762" y="11717"/>
                    <a:pt x="21871" y="11224"/>
                  </a:cubicBezTo>
                  <a:close/>
                  <a:moveTo>
                    <a:pt x="34198" y="1"/>
                  </a:moveTo>
                  <a:cubicBezTo>
                    <a:pt x="33965" y="1"/>
                    <a:pt x="33735" y="36"/>
                    <a:pt x="33515" y="121"/>
                  </a:cubicBezTo>
                  <a:cubicBezTo>
                    <a:pt x="33226" y="241"/>
                    <a:pt x="32986" y="446"/>
                    <a:pt x="32685" y="518"/>
                  </a:cubicBezTo>
                  <a:cubicBezTo>
                    <a:pt x="32584" y="543"/>
                    <a:pt x="32481" y="553"/>
                    <a:pt x="32378" y="553"/>
                  </a:cubicBezTo>
                  <a:cubicBezTo>
                    <a:pt x="32235" y="553"/>
                    <a:pt x="32091" y="534"/>
                    <a:pt x="31951" y="506"/>
                  </a:cubicBezTo>
                  <a:cubicBezTo>
                    <a:pt x="31350" y="409"/>
                    <a:pt x="30784" y="181"/>
                    <a:pt x="30182" y="97"/>
                  </a:cubicBezTo>
                  <a:cubicBezTo>
                    <a:pt x="30056" y="79"/>
                    <a:pt x="29926" y="69"/>
                    <a:pt x="29796" y="69"/>
                  </a:cubicBezTo>
                  <a:cubicBezTo>
                    <a:pt x="29316" y="69"/>
                    <a:pt x="28830" y="199"/>
                    <a:pt x="28498" y="530"/>
                  </a:cubicBezTo>
                  <a:cubicBezTo>
                    <a:pt x="28330" y="698"/>
                    <a:pt x="28222" y="903"/>
                    <a:pt x="28054" y="1083"/>
                  </a:cubicBezTo>
                  <a:cubicBezTo>
                    <a:pt x="27308" y="1853"/>
                    <a:pt x="25888" y="1529"/>
                    <a:pt x="25022" y="2190"/>
                  </a:cubicBezTo>
                  <a:cubicBezTo>
                    <a:pt x="24541" y="2563"/>
                    <a:pt x="24325" y="3189"/>
                    <a:pt x="23855" y="3585"/>
                  </a:cubicBezTo>
                  <a:cubicBezTo>
                    <a:pt x="23542" y="3862"/>
                    <a:pt x="23133" y="4018"/>
                    <a:pt x="22761" y="4223"/>
                  </a:cubicBezTo>
                  <a:cubicBezTo>
                    <a:pt x="22400" y="4427"/>
                    <a:pt x="22039" y="4729"/>
                    <a:pt x="21967" y="5138"/>
                  </a:cubicBezTo>
                  <a:cubicBezTo>
                    <a:pt x="21906" y="5522"/>
                    <a:pt x="22111" y="5919"/>
                    <a:pt x="22039" y="6304"/>
                  </a:cubicBezTo>
                  <a:cubicBezTo>
                    <a:pt x="21991" y="6629"/>
                    <a:pt x="21750" y="6881"/>
                    <a:pt x="21521" y="7146"/>
                  </a:cubicBezTo>
                  <a:cubicBezTo>
                    <a:pt x="21486" y="7146"/>
                    <a:pt x="21437" y="7134"/>
                    <a:pt x="21401" y="7134"/>
                  </a:cubicBezTo>
                  <a:cubicBezTo>
                    <a:pt x="20239" y="5304"/>
                    <a:pt x="17510" y="3223"/>
                    <a:pt x="15178" y="3223"/>
                  </a:cubicBezTo>
                  <a:cubicBezTo>
                    <a:pt x="14950" y="3223"/>
                    <a:pt x="14727" y="3243"/>
                    <a:pt x="14508" y="3285"/>
                  </a:cubicBezTo>
                  <a:cubicBezTo>
                    <a:pt x="14083" y="3082"/>
                    <a:pt x="13469" y="2913"/>
                    <a:pt x="12603" y="2913"/>
                  </a:cubicBezTo>
                  <a:cubicBezTo>
                    <a:pt x="11778" y="2913"/>
                    <a:pt x="10723" y="3066"/>
                    <a:pt x="9384" y="3489"/>
                  </a:cubicBezTo>
                  <a:cubicBezTo>
                    <a:pt x="4572" y="4993"/>
                    <a:pt x="3886" y="9420"/>
                    <a:pt x="3874" y="9480"/>
                  </a:cubicBezTo>
                  <a:cubicBezTo>
                    <a:pt x="3814" y="9468"/>
                    <a:pt x="3766" y="9468"/>
                    <a:pt x="3706" y="9468"/>
                  </a:cubicBezTo>
                  <a:cubicBezTo>
                    <a:pt x="2418" y="9468"/>
                    <a:pt x="1384" y="10514"/>
                    <a:pt x="1384" y="11789"/>
                  </a:cubicBezTo>
                  <a:cubicBezTo>
                    <a:pt x="1384" y="13077"/>
                    <a:pt x="2418" y="14123"/>
                    <a:pt x="3706" y="14123"/>
                  </a:cubicBezTo>
                  <a:cubicBezTo>
                    <a:pt x="4115" y="14123"/>
                    <a:pt x="4500" y="14015"/>
                    <a:pt x="4837" y="13834"/>
                  </a:cubicBezTo>
                  <a:cubicBezTo>
                    <a:pt x="5607" y="15350"/>
                    <a:pt x="7062" y="16445"/>
                    <a:pt x="8903" y="17071"/>
                  </a:cubicBezTo>
                  <a:lnTo>
                    <a:pt x="8710" y="18298"/>
                  </a:lnTo>
                  <a:cubicBezTo>
                    <a:pt x="8626" y="18250"/>
                    <a:pt x="8542" y="18189"/>
                    <a:pt x="8457" y="18141"/>
                  </a:cubicBezTo>
                  <a:cubicBezTo>
                    <a:pt x="8425" y="18116"/>
                    <a:pt x="8388" y="18105"/>
                    <a:pt x="8351" y="18105"/>
                  </a:cubicBezTo>
                  <a:cubicBezTo>
                    <a:pt x="8263" y="18105"/>
                    <a:pt x="8177" y="18168"/>
                    <a:pt x="8168" y="18261"/>
                  </a:cubicBezTo>
                  <a:lnTo>
                    <a:pt x="8072" y="19044"/>
                  </a:lnTo>
                  <a:cubicBezTo>
                    <a:pt x="8072" y="19044"/>
                    <a:pt x="7820" y="18995"/>
                    <a:pt x="7401" y="18995"/>
                  </a:cubicBezTo>
                  <a:cubicBezTo>
                    <a:pt x="6439" y="18995"/>
                    <a:pt x="4599" y="19252"/>
                    <a:pt x="2924" y="20944"/>
                  </a:cubicBezTo>
                  <a:cubicBezTo>
                    <a:pt x="530" y="23350"/>
                    <a:pt x="397" y="28138"/>
                    <a:pt x="397" y="28186"/>
                  </a:cubicBezTo>
                  <a:cubicBezTo>
                    <a:pt x="241" y="28535"/>
                    <a:pt x="97" y="28871"/>
                    <a:pt x="1" y="29208"/>
                  </a:cubicBezTo>
                  <a:lnTo>
                    <a:pt x="14653" y="29208"/>
                  </a:lnTo>
                  <a:cubicBezTo>
                    <a:pt x="14761" y="29208"/>
                    <a:pt x="14845" y="29136"/>
                    <a:pt x="14845" y="29028"/>
                  </a:cubicBezTo>
                  <a:cubicBezTo>
                    <a:pt x="14857" y="28788"/>
                    <a:pt x="14833" y="28318"/>
                    <a:pt x="14773" y="27717"/>
                  </a:cubicBezTo>
                  <a:lnTo>
                    <a:pt x="15073" y="27657"/>
                  </a:lnTo>
                  <a:cubicBezTo>
                    <a:pt x="15097" y="27091"/>
                    <a:pt x="14893" y="26201"/>
                    <a:pt x="14725" y="25599"/>
                  </a:cubicBezTo>
                  <a:lnTo>
                    <a:pt x="14725" y="25599"/>
                  </a:lnTo>
                  <a:cubicBezTo>
                    <a:pt x="15218" y="26225"/>
                    <a:pt x="15747" y="27296"/>
                    <a:pt x="15747" y="27296"/>
                  </a:cubicBezTo>
                  <a:lnTo>
                    <a:pt x="16217" y="26935"/>
                  </a:lnTo>
                  <a:cubicBezTo>
                    <a:pt x="15964" y="26382"/>
                    <a:pt x="15314" y="25612"/>
                    <a:pt x="14905" y="25131"/>
                  </a:cubicBezTo>
                  <a:lnTo>
                    <a:pt x="14905" y="25131"/>
                  </a:lnTo>
                  <a:cubicBezTo>
                    <a:pt x="15304" y="25267"/>
                    <a:pt x="15782" y="25368"/>
                    <a:pt x="16321" y="25368"/>
                  </a:cubicBezTo>
                  <a:cubicBezTo>
                    <a:pt x="17115" y="25368"/>
                    <a:pt x="18041" y="25150"/>
                    <a:pt x="19043" y="24505"/>
                  </a:cubicBezTo>
                  <a:cubicBezTo>
                    <a:pt x="22183" y="22508"/>
                    <a:pt x="22448" y="19429"/>
                    <a:pt x="22448" y="19429"/>
                  </a:cubicBezTo>
                  <a:lnTo>
                    <a:pt x="21967" y="19296"/>
                  </a:lnTo>
                  <a:lnTo>
                    <a:pt x="22400" y="18514"/>
                  </a:lnTo>
                  <a:cubicBezTo>
                    <a:pt x="22435" y="18514"/>
                    <a:pt x="22484" y="18502"/>
                    <a:pt x="22520" y="18490"/>
                  </a:cubicBezTo>
                  <a:cubicBezTo>
                    <a:pt x="22568" y="18502"/>
                    <a:pt x="22604" y="18514"/>
                    <a:pt x="22640" y="18514"/>
                  </a:cubicBezTo>
                  <a:lnTo>
                    <a:pt x="23073" y="19296"/>
                  </a:lnTo>
                  <a:lnTo>
                    <a:pt x="22592" y="19429"/>
                  </a:lnTo>
                  <a:cubicBezTo>
                    <a:pt x="22592" y="19429"/>
                    <a:pt x="22869" y="22508"/>
                    <a:pt x="25996" y="24505"/>
                  </a:cubicBezTo>
                  <a:cubicBezTo>
                    <a:pt x="27006" y="25150"/>
                    <a:pt x="27935" y="25368"/>
                    <a:pt x="28729" y="25368"/>
                  </a:cubicBezTo>
                  <a:cubicBezTo>
                    <a:pt x="29270" y="25368"/>
                    <a:pt x="29748" y="25267"/>
                    <a:pt x="30147" y="25131"/>
                  </a:cubicBezTo>
                  <a:lnTo>
                    <a:pt x="30147" y="25131"/>
                  </a:lnTo>
                  <a:cubicBezTo>
                    <a:pt x="29725" y="25612"/>
                    <a:pt x="29076" y="26382"/>
                    <a:pt x="28824" y="26935"/>
                  </a:cubicBezTo>
                  <a:lnTo>
                    <a:pt x="29292" y="27296"/>
                  </a:lnTo>
                  <a:cubicBezTo>
                    <a:pt x="29292" y="27296"/>
                    <a:pt x="29894" y="26080"/>
                    <a:pt x="30423" y="25467"/>
                  </a:cubicBezTo>
                  <a:lnTo>
                    <a:pt x="30423" y="25467"/>
                  </a:lnTo>
                  <a:cubicBezTo>
                    <a:pt x="30123" y="27224"/>
                    <a:pt x="30002" y="29208"/>
                    <a:pt x="30002" y="29208"/>
                  </a:cubicBezTo>
                  <a:lnTo>
                    <a:pt x="45340" y="29208"/>
                  </a:lnTo>
                  <a:cubicBezTo>
                    <a:pt x="45160" y="28655"/>
                    <a:pt x="44907" y="28066"/>
                    <a:pt x="44606" y="27464"/>
                  </a:cubicBezTo>
                  <a:cubicBezTo>
                    <a:pt x="44462" y="26032"/>
                    <a:pt x="43957" y="22784"/>
                    <a:pt x="42128" y="20944"/>
                  </a:cubicBezTo>
                  <a:cubicBezTo>
                    <a:pt x="40452" y="19259"/>
                    <a:pt x="38612" y="18997"/>
                    <a:pt x="37652" y="18997"/>
                  </a:cubicBezTo>
                  <a:cubicBezTo>
                    <a:pt x="37393" y="18997"/>
                    <a:pt x="37198" y="19016"/>
                    <a:pt x="37087" y="19031"/>
                  </a:cubicBezTo>
                  <a:lnTo>
                    <a:pt x="36931" y="18646"/>
                  </a:lnTo>
                  <a:lnTo>
                    <a:pt x="36883" y="18261"/>
                  </a:lnTo>
                  <a:cubicBezTo>
                    <a:pt x="36871" y="18165"/>
                    <a:pt x="36787" y="18105"/>
                    <a:pt x="36702" y="18105"/>
                  </a:cubicBezTo>
                  <a:lnTo>
                    <a:pt x="36258" y="17023"/>
                  </a:lnTo>
                  <a:cubicBezTo>
                    <a:pt x="38050" y="16397"/>
                    <a:pt x="39458" y="15326"/>
                    <a:pt x="40215" y="13834"/>
                  </a:cubicBezTo>
                  <a:cubicBezTo>
                    <a:pt x="40552" y="14015"/>
                    <a:pt x="40937" y="14123"/>
                    <a:pt x="41346" y="14123"/>
                  </a:cubicBezTo>
                  <a:cubicBezTo>
                    <a:pt x="42621" y="14123"/>
                    <a:pt x="43668" y="13077"/>
                    <a:pt x="43668" y="11789"/>
                  </a:cubicBezTo>
                  <a:cubicBezTo>
                    <a:pt x="43668" y="11332"/>
                    <a:pt x="43535" y="10912"/>
                    <a:pt x="43307" y="10551"/>
                  </a:cubicBezTo>
                  <a:cubicBezTo>
                    <a:pt x="43379" y="10538"/>
                    <a:pt x="43451" y="10514"/>
                    <a:pt x="43524" y="10514"/>
                  </a:cubicBezTo>
                  <a:cubicBezTo>
                    <a:pt x="43555" y="10511"/>
                    <a:pt x="43586" y="10509"/>
                    <a:pt x="43619" y="10509"/>
                  </a:cubicBezTo>
                  <a:cubicBezTo>
                    <a:pt x="43824" y="10509"/>
                    <a:pt x="44044" y="10578"/>
                    <a:pt x="44137" y="10755"/>
                  </a:cubicBezTo>
                  <a:cubicBezTo>
                    <a:pt x="44197" y="10864"/>
                    <a:pt x="44197" y="10984"/>
                    <a:pt x="44209" y="11116"/>
                  </a:cubicBezTo>
                  <a:cubicBezTo>
                    <a:pt x="44245" y="11489"/>
                    <a:pt x="44353" y="11850"/>
                    <a:pt x="44534" y="12174"/>
                  </a:cubicBezTo>
                  <a:cubicBezTo>
                    <a:pt x="44630" y="12343"/>
                    <a:pt x="44751" y="12500"/>
                    <a:pt x="44786" y="12680"/>
                  </a:cubicBezTo>
                  <a:cubicBezTo>
                    <a:pt x="44907" y="13257"/>
                    <a:pt x="44257" y="13738"/>
                    <a:pt x="44221" y="14316"/>
                  </a:cubicBezTo>
                  <a:cubicBezTo>
                    <a:pt x="44185" y="14809"/>
                    <a:pt x="44582" y="15242"/>
                    <a:pt x="45039" y="15387"/>
                  </a:cubicBezTo>
                  <a:cubicBezTo>
                    <a:pt x="45233" y="15451"/>
                    <a:pt x="45434" y="15477"/>
                    <a:pt x="45635" y="15477"/>
                  </a:cubicBezTo>
                  <a:cubicBezTo>
                    <a:pt x="45920" y="15477"/>
                    <a:pt x="46208" y="15426"/>
                    <a:pt x="46483" y="15363"/>
                  </a:cubicBezTo>
                  <a:cubicBezTo>
                    <a:pt x="47120" y="15218"/>
                    <a:pt x="47830" y="14954"/>
                    <a:pt x="48058" y="14340"/>
                  </a:cubicBezTo>
                  <a:cubicBezTo>
                    <a:pt x="48179" y="14015"/>
                    <a:pt x="48167" y="13642"/>
                    <a:pt x="48384" y="13377"/>
                  </a:cubicBezTo>
                  <a:cubicBezTo>
                    <a:pt x="48539" y="13197"/>
                    <a:pt x="48793" y="13113"/>
                    <a:pt x="48973" y="12957"/>
                  </a:cubicBezTo>
                  <a:cubicBezTo>
                    <a:pt x="49394" y="12572"/>
                    <a:pt x="49285" y="11886"/>
                    <a:pt x="49021" y="11393"/>
                  </a:cubicBezTo>
                  <a:cubicBezTo>
                    <a:pt x="48756" y="10899"/>
                    <a:pt x="48371" y="10442"/>
                    <a:pt x="48299" y="9889"/>
                  </a:cubicBezTo>
                  <a:cubicBezTo>
                    <a:pt x="48251" y="9613"/>
                    <a:pt x="48299" y="9335"/>
                    <a:pt x="48227" y="9059"/>
                  </a:cubicBezTo>
                  <a:cubicBezTo>
                    <a:pt x="48106" y="8530"/>
                    <a:pt x="47566" y="8169"/>
                    <a:pt x="47024" y="8097"/>
                  </a:cubicBezTo>
                  <a:cubicBezTo>
                    <a:pt x="46675" y="8049"/>
                    <a:pt x="46290" y="8084"/>
                    <a:pt x="46026" y="7844"/>
                  </a:cubicBezTo>
                  <a:cubicBezTo>
                    <a:pt x="45893" y="7736"/>
                    <a:pt x="45821" y="7579"/>
                    <a:pt x="45700" y="7447"/>
                  </a:cubicBezTo>
                  <a:cubicBezTo>
                    <a:pt x="45485" y="7175"/>
                    <a:pt x="45131" y="7042"/>
                    <a:pt x="44780" y="7042"/>
                  </a:cubicBezTo>
                  <a:cubicBezTo>
                    <a:pt x="44681" y="7042"/>
                    <a:pt x="44582" y="7053"/>
                    <a:pt x="44486" y="7074"/>
                  </a:cubicBezTo>
                  <a:cubicBezTo>
                    <a:pt x="44209" y="7134"/>
                    <a:pt x="43944" y="7266"/>
                    <a:pt x="43704" y="7435"/>
                  </a:cubicBezTo>
                  <a:cubicBezTo>
                    <a:pt x="43680" y="7411"/>
                    <a:pt x="43644" y="7375"/>
                    <a:pt x="43607" y="7351"/>
                  </a:cubicBezTo>
                  <a:cubicBezTo>
                    <a:pt x="43631" y="7290"/>
                    <a:pt x="43655" y="7231"/>
                    <a:pt x="43668" y="7158"/>
                  </a:cubicBezTo>
                  <a:cubicBezTo>
                    <a:pt x="43680" y="6942"/>
                    <a:pt x="43548" y="6749"/>
                    <a:pt x="43476" y="6544"/>
                  </a:cubicBezTo>
                  <a:cubicBezTo>
                    <a:pt x="43319" y="6039"/>
                    <a:pt x="43607" y="5426"/>
                    <a:pt x="43271" y="5017"/>
                  </a:cubicBezTo>
                  <a:cubicBezTo>
                    <a:pt x="43018" y="4716"/>
                    <a:pt x="42537" y="4692"/>
                    <a:pt x="42236" y="4427"/>
                  </a:cubicBezTo>
                  <a:cubicBezTo>
                    <a:pt x="41755" y="3994"/>
                    <a:pt x="41936" y="3080"/>
                    <a:pt x="41346" y="2780"/>
                  </a:cubicBezTo>
                  <a:cubicBezTo>
                    <a:pt x="40961" y="2575"/>
                    <a:pt x="40408" y="2791"/>
                    <a:pt x="40047" y="2527"/>
                  </a:cubicBezTo>
                  <a:cubicBezTo>
                    <a:pt x="39878" y="2395"/>
                    <a:pt x="39794" y="2178"/>
                    <a:pt x="39710" y="1986"/>
                  </a:cubicBezTo>
                  <a:cubicBezTo>
                    <a:pt x="39458" y="1444"/>
                    <a:pt x="39001" y="951"/>
                    <a:pt x="38411" y="842"/>
                  </a:cubicBezTo>
                  <a:cubicBezTo>
                    <a:pt x="38294" y="822"/>
                    <a:pt x="38177" y="816"/>
                    <a:pt x="38059" y="816"/>
                  </a:cubicBezTo>
                  <a:cubicBezTo>
                    <a:pt x="37866" y="816"/>
                    <a:pt x="37673" y="832"/>
                    <a:pt x="37482" y="832"/>
                  </a:cubicBezTo>
                  <a:cubicBezTo>
                    <a:pt x="37451" y="832"/>
                    <a:pt x="37420" y="832"/>
                    <a:pt x="37389" y="831"/>
                  </a:cubicBezTo>
                  <a:cubicBezTo>
                    <a:pt x="36715" y="807"/>
                    <a:pt x="36101" y="506"/>
                    <a:pt x="35475" y="278"/>
                  </a:cubicBezTo>
                  <a:cubicBezTo>
                    <a:pt x="35070" y="122"/>
                    <a:pt x="34629" y="1"/>
                    <a:pt x="34198" y="1"/>
                  </a:cubicBezTo>
                  <a:close/>
                </a:path>
              </a:pathLst>
            </a:custGeom>
            <a:solidFill>
              <a:schemeClr val="accent4"/>
            </a:solidFill>
            <a:ln w="152400" cap="flat" cmpd="sng">
              <a:solidFill>
                <a:schemeClr val="accent4"/>
              </a:solidFill>
              <a:prstDash val="solid"/>
              <a:round/>
              <a:headEnd type="none" w="sm" len="sm"/>
              <a:tailEnd type="none" w="sm" len="sm"/>
            </a:ln>
            <a:effectLst>
              <a:outerShdw blurRad="85725" dist="57150"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1" name="Google Shape;311;p32"/>
            <p:cNvGrpSpPr/>
            <p:nvPr/>
          </p:nvGrpSpPr>
          <p:grpSpPr>
            <a:xfrm>
              <a:off x="2807450" y="-1643700"/>
              <a:ext cx="2088333" cy="1235119"/>
              <a:chOff x="2807450" y="-1643700"/>
              <a:chExt cx="2088333" cy="1235119"/>
            </a:xfrm>
          </p:grpSpPr>
          <p:sp>
            <p:nvSpPr>
              <p:cNvPr id="312" name="Google Shape;312;p32"/>
              <p:cNvSpPr/>
              <p:nvPr/>
            </p:nvSpPr>
            <p:spPr>
              <a:xfrm>
                <a:off x="4591113" y="-1345763"/>
                <a:ext cx="304670" cy="356611"/>
              </a:xfrm>
              <a:custGeom>
                <a:avLst/>
                <a:gdLst/>
                <a:ahLst/>
                <a:cxnLst/>
                <a:rect l="l" t="t" r="r" b="b"/>
                <a:pathLst>
                  <a:path w="7206" h="8435" extrusionOk="0">
                    <a:moveTo>
                      <a:pt x="2603" y="0"/>
                    </a:moveTo>
                    <a:cubicBezTo>
                      <a:pt x="2505" y="0"/>
                      <a:pt x="2406" y="11"/>
                      <a:pt x="2310" y="32"/>
                    </a:cubicBezTo>
                    <a:cubicBezTo>
                      <a:pt x="1011" y="309"/>
                      <a:pt x="1" y="2053"/>
                      <a:pt x="301" y="3292"/>
                    </a:cubicBezTo>
                    <a:cubicBezTo>
                      <a:pt x="314" y="3352"/>
                      <a:pt x="338" y="3413"/>
                      <a:pt x="373" y="3461"/>
                    </a:cubicBezTo>
                    <a:cubicBezTo>
                      <a:pt x="434" y="3545"/>
                      <a:pt x="554" y="3569"/>
                      <a:pt x="650" y="3569"/>
                    </a:cubicBezTo>
                    <a:cubicBezTo>
                      <a:pt x="891" y="3569"/>
                      <a:pt x="1107" y="3485"/>
                      <a:pt x="1348" y="3461"/>
                    </a:cubicBezTo>
                    <a:cubicBezTo>
                      <a:pt x="1379" y="3458"/>
                      <a:pt x="1411" y="3456"/>
                      <a:pt x="1443" y="3456"/>
                    </a:cubicBezTo>
                    <a:cubicBezTo>
                      <a:pt x="1646" y="3456"/>
                      <a:pt x="1857" y="3525"/>
                      <a:pt x="1961" y="3701"/>
                    </a:cubicBezTo>
                    <a:cubicBezTo>
                      <a:pt x="2022" y="3809"/>
                      <a:pt x="2022" y="3942"/>
                      <a:pt x="2033" y="4062"/>
                    </a:cubicBezTo>
                    <a:cubicBezTo>
                      <a:pt x="2057" y="4435"/>
                      <a:pt x="2178" y="4796"/>
                      <a:pt x="2359" y="5121"/>
                    </a:cubicBezTo>
                    <a:cubicBezTo>
                      <a:pt x="2455" y="5289"/>
                      <a:pt x="2563" y="5445"/>
                      <a:pt x="2599" y="5638"/>
                    </a:cubicBezTo>
                    <a:cubicBezTo>
                      <a:pt x="2719" y="6215"/>
                      <a:pt x="2081" y="6685"/>
                      <a:pt x="2033" y="7274"/>
                    </a:cubicBezTo>
                    <a:cubicBezTo>
                      <a:pt x="1998" y="7755"/>
                      <a:pt x="2394" y="8188"/>
                      <a:pt x="2864" y="8345"/>
                    </a:cubicBezTo>
                    <a:cubicBezTo>
                      <a:pt x="3053" y="8409"/>
                      <a:pt x="3251" y="8435"/>
                      <a:pt x="3451" y="8435"/>
                    </a:cubicBezTo>
                    <a:cubicBezTo>
                      <a:pt x="3735" y="8435"/>
                      <a:pt x="4025" y="8384"/>
                      <a:pt x="4307" y="8321"/>
                    </a:cubicBezTo>
                    <a:cubicBezTo>
                      <a:pt x="4944" y="8176"/>
                      <a:pt x="5655" y="7899"/>
                      <a:pt x="5883" y="7286"/>
                    </a:cubicBezTo>
                    <a:cubicBezTo>
                      <a:pt x="6003" y="6973"/>
                      <a:pt x="5979" y="6589"/>
                      <a:pt x="6208" y="6335"/>
                    </a:cubicBezTo>
                    <a:cubicBezTo>
                      <a:pt x="6364" y="6155"/>
                      <a:pt x="6617" y="6071"/>
                      <a:pt x="6797" y="5902"/>
                    </a:cubicBezTo>
                    <a:cubicBezTo>
                      <a:pt x="7206" y="5530"/>
                      <a:pt x="7098" y="4844"/>
                      <a:pt x="6845" y="4351"/>
                    </a:cubicBezTo>
                    <a:cubicBezTo>
                      <a:pt x="6580" y="3857"/>
                      <a:pt x="6195" y="3400"/>
                      <a:pt x="6112" y="2847"/>
                    </a:cubicBezTo>
                    <a:cubicBezTo>
                      <a:pt x="6075" y="2571"/>
                      <a:pt x="6112" y="2282"/>
                      <a:pt x="6051" y="2017"/>
                    </a:cubicBezTo>
                    <a:cubicBezTo>
                      <a:pt x="5919" y="1488"/>
                      <a:pt x="5390" y="1127"/>
                      <a:pt x="4848" y="1055"/>
                    </a:cubicBezTo>
                    <a:cubicBezTo>
                      <a:pt x="4500" y="1007"/>
                      <a:pt x="4102" y="1031"/>
                      <a:pt x="3838" y="802"/>
                    </a:cubicBezTo>
                    <a:cubicBezTo>
                      <a:pt x="3706" y="694"/>
                      <a:pt x="3634" y="526"/>
                      <a:pt x="3525" y="405"/>
                    </a:cubicBezTo>
                    <a:cubicBezTo>
                      <a:pt x="3300" y="133"/>
                      <a:pt x="2951" y="0"/>
                      <a:pt x="26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2"/>
              <p:cNvSpPr/>
              <p:nvPr/>
            </p:nvSpPr>
            <p:spPr>
              <a:xfrm>
                <a:off x="4544818" y="-1341620"/>
                <a:ext cx="137917" cy="152622"/>
              </a:xfrm>
              <a:custGeom>
                <a:avLst/>
                <a:gdLst/>
                <a:ahLst/>
                <a:cxnLst/>
                <a:rect l="l" t="t" r="r" b="b"/>
                <a:pathLst>
                  <a:path w="3262" h="3610" extrusionOk="0">
                    <a:moveTo>
                      <a:pt x="1881" y="1"/>
                    </a:moveTo>
                    <a:cubicBezTo>
                      <a:pt x="1250" y="1"/>
                      <a:pt x="601" y="549"/>
                      <a:pt x="326" y="1366"/>
                    </a:cubicBezTo>
                    <a:cubicBezTo>
                      <a:pt x="1" y="2340"/>
                      <a:pt x="326" y="3315"/>
                      <a:pt x="1048" y="3555"/>
                    </a:cubicBezTo>
                    <a:cubicBezTo>
                      <a:pt x="1157" y="3592"/>
                      <a:pt x="1269" y="3609"/>
                      <a:pt x="1382" y="3609"/>
                    </a:cubicBezTo>
                    <a:cubicBezTo>
                      <a:pt x="2015" y="3609"/>
                      <a:pt x="2670" y="3061"/>
                      <a:pt x="2936" y="2244"/>
                    </a:cubicBezTo>
                    <a:cubicBezTo>
                      <a:pt x="3261" y="1270"/>
                      <a:pt x="2936" y="295"/>
                      <a:pt x="2214" y="54"/>
                    </a:cubicBezTo>
                    <a:cubicBezTo>
                      <a:pt x="2105" y="18"/>
                      <a:pt x="1993" y="1"/>
                      <a:pt x="1881" y="1"/>
                    </a:cubicBezTo>
                    <a:close/>
                  </a:path>
                </a:pathLst>
              </a:custGeom>
              <a:solidFill>
                <a:srgbClr val="F3A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2"/>
              <p:cNvSpPr/>
              <p:nvPr/>
            </p:nvSpPr>
            <p:spPr>
              <a:xfrm>
                <a:off x="3441718" y="-1345763"/>
                <a:ext cx="304670" cy="356611"/>
              </a:xfrm>
              <a:custGeom>
                <a:avLst/>
                <a:gdLst/>
                <a:ahLst/>
                <a:cxnLst/>
                <a:rect l="l" t="t" r="r" b="b"/>
                <a:pathLst>
                  <a:path w="7206" h="8435" extrusionOk="0">
                    <a:moveTo>
                      <a:pt x="4603" y="0"/>
                    </a:moveTo>
                    <a:cubicBezTo>
                      <a:pt x="4255" y="0"/>
                      <a:pt x="3906" y="133"/>
                      <a:pt x="3681" y="405"/>
                    </a:cubicBezTo>
                    <a:cubicBezTo>
                      <a:pt x="3572" y="526"/>
                      <a:pt x="3489" y="694"/>
                      <a:pt x="3368" y="802"/>
                    </a:cubicBezTo>
                    <a:cubicBezTo>
                      <a:pt x="3104" y="1031"/>
                      <a:pt x="2706" y="1007"/>
                      <a:pt x="2358" y="1055"/>
                    </a:cubicBezTo>
                    <a:cubicBezTo>
                      <a:pt x="1816" y="1127"/>
                      <a:pt x="1287" y="1488"/>
                      <a:pt x="1155" y="2017"/>
                    </a:cubicBezTo>
                    <a:cubicBezTo>
                      <a:pt x="1094" y="2282"/>
                      <a:pt x="1131" y="2571"/>
                      <a:pt x="1094" y="2847"/>
                    </a:cubicBezTo>
                    <a:cubicBezTo>
                      <a:pt x="1011" y="3400"/>
                      <a:pt x="626" y="3857"/>
                      <a:pt x="361" y="4351"/>
                    </a:cubicBezTo>
                    <a:cubicBezTo>
                      <a:pt x="108" y="4844"/>
                      <a:pt x="0" y="5530"/>
                      <a:pt x="409" y="5902"/>
                    </a:cubicBezTo>
                    <a:cubicBezTo>
                      <a:pt x="589" y="6071"/>
                      <a:pt x="842" y="6155"/>
                      <a:pt x="998" y="6335"/>
                    </a:cubicBezTo>
                    <a:cubicBezTo>
                      <a:pt x="1227" y="6589"/>
                      <a:pt x="1203" y="6973"/>
                      <a:pt x="1323" y="7286"/>
                    </a:cubicBezTo>
                    <a:cubicBezTo>
                      <a:pt x="1551" y="7899"/>
                      <a:pt x="2262" y="8176"/>
                      <a:pt x="2899" y="8321"/>
                    </a:cubicBezTo>
                    <a:cubicBezTo>
                      <a:pt x="3181" y="8384"/>
                      <a:pt x="3471" y="8435"/>
                      <a:pt x="3755" y="8435"/>
                    </a:cubicBezTo>
                    <a:cubicBezTo>
                      <a:pt x="3955" y="8435"/>
                      <a:pt x="4153" y="8409"/>
                      <a:pt x="4342" y="8345"/>
                    </a:cubicBezTo>
                    <a:cubicBezTo>
                      <a:pt x="4799" y="8188"/>
                      <a:pt x="5208" y="7755"/>
                      <a:pt x="5173" y="7274"/>
                    </a:cubicBezTo>
                    <a:cubicBezTo>
                      <a:pt x="5125" y="6685"/>
                      <a:pt x="4487" y="6215"/>
                      <a:pt x="4595" y="5638"/>
                    </a:cubicBezTo>
                    <a:cubicBezTo>
                      <a:pt x="4643" y="5445"/>
                      <a:pt x="4751" y="5289"/>
                      <a:pt x="4847" y="5121"/>
                    </a:cubicBezTo>
                    <a:cubicBezTo>
                      <a:pt x="5028" y="4796"/>
                      <a:pt x="5149" y="4435"/>
                      <a:pt x="5173" y="4062"/>
                    </a:cubicBezTo>
                    <a:cubicBezTo>
                      <a:pt x="5184" y="3942"/>
                      <a:pt x="5184" y="3809"/>
                      <a:pt x="5245" y="3701"/>
                    </a:cubicBezTo>
                    <a:cubicBezTo>
                      <a:pt x="5349" y="3525"/>
                      <a:pt x="5560" y="3456"/>
                      <a:pt x="5763" y="3456"/>
                    </a:cubicBezTo>
                    <a:cubicBezTo>
                      <a:pt x="5795" y="3456"/>
                      <a:pt x="5827" y="3458"/>
                      <a:pt x="5858" y="3461"/>
                    </a:cubicBezTo>
                    <a:cubicBezTo>
                      <a:pt x="6099" y="3485"/>
                      <a:pt x="6315" y="3569"/>
                      <a:pt x="6556" y="3569"/>
                    </a:cubicBezTo>
                    <a:cubicBezTo>
                      <a:pt x="6652" y="3569"/>
                      <a:pt x="6761" y="3545"/>
                      <a:pt x="6833" y="3461"/>
                    </a:cubicBezTo>
                    <a:cubicBezTo>
                      <a:pt x="6868" y="3413"/>
                      <a:pt x="6893" y="3352"/>
                      <a:pt x="6905" y="3292"/>
                    </a:cubicBezTo>
                    <a:cubicBezTo>
                      <a:pt x="7205" y="2053"/>
                      <a:pt x="6183" y="309"/>
                      <a:pt x="4896" y="32"/>
                    </a:cubicBezTo>
                    <a:cubicBezTo>
                      <a:pt x="4800" y="11"/>
                      <a:pt x="4701" y="0"/>
                      <a:pt x="4603" y="0"/>
                    </a:cubicBezTo>
                    <a:close/>
                  </a:path>
                </a:pathLst>
              </a:custGeom>
              <a:solidFill>
                <a:srgbClr val="6731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2"/>
              <p:cNvSpPr/>
              <p:nvPr/>
            </p:nvSpPr>
            <p:spPr>
              <a:xfrm>
                <a:off x="3447807" y="-1291520"/>
                <a:ext cx="292451" cy="302369"/>
              </a:xfrm>
              <a:custGeom>
                <a:avLst/>
                <a:gdLst/>
                <a:ahLst/>
                <a:cxnLst/>
                <a:rect l="l" t="t" r="r" b="b"/>
                <a:pathLst>
                  <a:path w="6917" h="7152" extrusionOk="0">
                    <a:moveTo>
                      <a:pt x="6340" y="0"/>
                    </a:moveTo>
                    <a:cubicBezTo>
                      <a:pt x="5834" y="337"/>
                      <a:pt x="5161" y="433"/>
                      <a:pt x="4752" y="879"/>
                    </a:cubicBezTo>
                    <a:cubicBezTo>
                      <a:pt x="4583" y="1059"/>
                      <a:pt x="4475" y="1288"/>
                      <a:pt x="4379" y="1504"/>
                    </a:cubicBezTo>
                    <a:cubicBezTo>
                      <a:pt x="4115" y="2093"/>
                      <a:pt x="3885" y="2695"/>
                      <a:pt x="3717" y="3309"/>
                    </a:cubicBezTo>
                    <a:cubicBezTo>
                      <a:pt x="3669" y="3465"/>
                      <a:pt x="3633" y="3633"/>
                      <a:pt x="3537" y="3777"/>
                    </a:cubicBezTo>
                    <a:cubicBezTo>
                      <a:pt x="3336" y="4124"/>
                      <a:pt x="2927" y="4274"/>
                      <a:pt x="2522" y="4274"/>
                    </a:cubicBezTo>
                    <a:cubicBezTo>
                      <a:pt x="2492" y="4274"/>
                      <a:pt x="2461" y="4273"/>
                      <a:pt x="2430" y="4271"/>
                    </a:cubicBezTo>
                    <a:cubicBezTo>
                      <a:pt x="2009" y="4258"/>
                      <a:pt x="1600" y="4114"/>
                      <a:pt x="1191" y="4030"/>
                    </a:cubicBezTo>
                    <a:cubicBezTo>
                      <a:pt x="992" y="3982"/>
                      <a:pt x="784" y="3949"/>
                      <a:pt x="581" y="3949"/>
                    </a:cubicBezTo>
                    <a:cubicBezTo>
                      <a:pt x="379" y="3949"/>
                      <a:pt x="181" y="3982"/>
                      <a:pt x="0" y="4066"/>
                    </a:cubicBezTo>
                    <a:cubicBezTo>
                      <a:pt x="24" y="4283"/>
                      <a:pt x="108" y="4475"/>
                      <a:pt x="265" y="4619"/>
                    </a:cubicBezTo>
                    <a:cubicBezTo>
                      <a:pt x="445" y="4788"/>
                      <a:pt x="698" y="4872"/>
                      <a:pt x="854" y="5052"/>
                    </a:cubicBezTo>
                    <a:cubicBezTo>
                      <a:pt x="1083" y="5306"/>
                      <a:pt x="1059" y="5690"/>
                      <a:pt x="1179" y="6003"/>
                    </a:cubicBezTo>
                    <a:cubicBezTo>
                      <a:pt x="1407" y="6616"/>
                      <a:pt x="2118" y="6893"/>
                      <a:pt x="2755" y="7038"/>
                    </a:cubicBezTo>
                    <a:cubicBezTo>
                      <a:pt x="3037" y="7101"/>
                      <a:pt x="3327" y="7152"/>
                      <a:pt x="3611" y="7152"/>
                    </a:cubicBezTo>
                    <a:cubicBezTo>
                      <a:pt x="3811" y="7152"/>
                      <a:pt x="4009" y="7126"/>
                      <a:pt x="4198" y="7062"/>
                    </a:cubicBezTo>
                    <a:cubicBezTo>
                      <a:pt x="4655" y="6905"/>
                      <a:pt x="5064" y="6472"/>
                      <a:pt x="5029" y="5991"/>
                    </a:cubicBezTo>
                    <a:cubicBezTo>
                      <a:pt x="4981" y="5402"/>
                      <a:pt x="4343" y="4932"/>
                      <a:pt x="4451" y="4355"/>
                    </a:cubicBezTo>
                    <a:cubicBezTo>
                      <a:pt x="4499" y="4162"/>
                      <a:pt x="4607" y="4006"/>
                      <a:pt x="4703" y="3838"/>
                    </a:cubicBezTo>
                    <a:cubicBezTo>
                      <a:pt x="4884" y="3513"/>
                      <a:pt x="5005" y="3152"/>
                      <a:pt x="5029" y="2779"/>
                    </a:cubicBezTo>
                    <a:cubicBezTo>
                      <a:pt x="5040" y="2659"/>
                      <a:pt x="5040" y="2526"/>
                      <a:pt x="5101" y="2418"/>
                    </a:cubicBezTo>
                    <a:cubicBezTo>
                      <a:pt x="5205" y="2242"/>
                      <a:pt x="5416" y="2173"/>
                      <a:pt x="5619" y="2173"/>
                    </a:cubicBezTo>
                    <a:cubicBezTo>
                      <a:pt x="5651" y="2173"/>
                      <a:pt x="5683" y="2175"/>
                      <a:pt x="5714" y="2178"/>
                    </a:cubicBezTo>
                    <a:cubicBezTo>
                      <a:pt x="5955" y="2202"/>
                      <a:pt x="6171" y="2286"/>
                      <a:pt x="6412" y="2286"/>
                    </a:cubicBezTo>
                    <a:cubicBezTo>
                      <a:pt x="6508" y="2286"/>
                      <a:pt x="6617" y="2262"/>
                      <a:pt x="6689" y="2178"/>
                    </a:cubicBezTo>
                    <a:cubicBezTo>
                      <a:pt x="6724" y="2130"/>
                      <a:pt x="6749" y="2069"/>
                      <a:pt x="6761" y="2009"/>
                    </a:cubicBezTo>
                    <a:cubicBezTo>
                      <a:pt x="6917" y="1384"/>
                      <a:pt x="6724" y="638"/>
                      <a:pt x="6340" y="0"/>
                    </a:cubicBezTo>
                    <a:close/>
                  </a:path>
                </a:pathLst>
              </a:custGeom>
              <a:solidFill>
                <a:srgbClr val="5029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2"/>
              <p:cNvSpPr/>
              <p:nvPr/>
            </p:nvSpPr>
            <p:spPr>
              <a:xfrm>
                <a:off x="3654762" y="-1341620"/>
                <a:ext cx="137917" cy="152622"/>
              </a:xfrm>
              <a:custGeom>
                <a:avLst/>
                <a:gdLst/>
                <a:ahLst/>
                <a:cxnLst/>
                <a:rect l="l" t="t" r="r" b="b"/>
                <a:pathLst>
                  <a:path w="3262" h="3610" extrusionOk="0">
                    <a:moveTo>
                      <a:pt x="1381" y="1"/>
                    </a:moveTo>
                    <a:cubicBezTo>
                      <a:pt x="1269" y="1"/>
                      <a:pt x="1157" y="18"/>
                      <a:pt x="1048" y="54"/>
                    </a:cubicBezTo>
                    <a:cubicBezTo>
                      <a:pt x="314" y="295"/>
                      <a:pt x="1" y="1270"/>
                      <a:pt x="314" y="2244"/>
                    </a:cubicBezTo>
                    <a:cubicBezTo>
                      <a:pt x="590" y="3061"/>
                      <a:pt x="1247" y="3609"/>
                      <a:pt x="1880" y="3609"/>
                    </a:cubicBezTo>
                    <a:cubicBezTo>
                      <a:pt x="1993" y="3609"/>
                      <a:pt x="2105" y="3592"/>
                      <a:pt x="2214" y="3555"/>
                    </a:cubicBezTo>
                    <a:cubicBezTo>
                      <a:pt x="2936" y="3315"/>
                      <a:pt x="3261" y="2340"/>
                      <a:pt x="2936" y="1366"/>
                    </a:cubicBezTo>
                    <a:cubicBezTo>
                      <a:pt x="2661" y="549"/>
                      <a:pt x="2012" y="1"/>
                      <a:pt x="1381" y="1"/>
                    </a:cubicBezTo>
                    <a:close/>
                  </a:path>
                </a:pathLst>
              </a:custGeom>
              <a:solidFill>
                <a:srgbClr val="F3A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2"/>
              <p:cNvSpPr/>
              <p:nvPr/>
            </p:nvSpPr>
            <p:spPr>
              <a:xfrm>
                <a:off x="3514396" y="-1264292"/>
                <a:ext cx="76358" cy="102523"/>
              </a:xfrm>
              <a:custGeom>
                <a:avLst/>
                <a:gdLst/>
                <a:ahLst/>
                <a:cxnLst/>
                <a:rect l="l" t="t" r="r" b="b"/>
                <a:pathLst>
                  <a:path w="1806" h="2425" extrusionOk="0">
                    <a:moveTo>
                      <a:pt x="1780" y="1"/>
                    </a:moveTo>
                    <a:cubicBezTo>
                      <a:pt x="1776" y="1"/>
                      <a:pt x="1773" y="2"/>
                      <a:pt x="1770" y="6"/>
                    </a:cubicBezTo>
                    <a:cubicBezTo>
                      <a:pt x="1746" y="18"/>
                      <a:pt x="1709" y="30"/>
                      <a:pt x="1673" y="42"/>
                    </a:cubicBezTo>
                    <a:cubicBezTo>
                      <a:pt x="1613" y="42"/>
                      <a:pt x="1565" y="54"/>
                      <a:pt x="1505" y="54"/>
                    </a:cubicBezTo>
                    <a:cubicBezTo>
                      <a:pt x="1444" y="66"/>
                      <a:pt x="1385" y="78"/>
                      <a:pt x="1337" y="114"/>
                    </a:cubicBezTo>
                    <a:cubicBezTo>
                      <a:pt x="1300" y="150"/>
                      <a:pt x="1264" y="198"/>
                      <a:pt x="1252" y="246"/>
                    </a:cubicBezTo>
                    <a:cubicBezTo>
                      <a:pt x="1228" y="294"/>
                      <a:pt x="1216" y="342"/>
                      <a:pt x="1216" y="391"/>
                    </a:cubicBezTo>
                    <a:cubicBezTo>
                      <a:pt x="1192" y="559"/>
                      <a:pt x="1192" y="716"/>
                      <a:pt x="1168" y="872"/>
                    </a:cubicBezTo>
                    <a:cubicBezTo>
                      <a:pt x="1144" y="956"/>
                      <a:pt x="1132" y="1029"/>
                      <a:pt x="1096" y="1101"/>
                    </a:cubicBezTo>
                    <a:cubicBezTo>
                      <a:pt x="1072" y="1160"/>
                      <a:pt x="1035" y="1233"/>
                      <a:pt x="987" y="1281"/>
                    </a:cubicBezTo>
                    <a:cubicBezTo>
                      <a:pt x="928" y="1341"/>
                      <a:pt x="867" y="1377"/>
                      <a:pt x="807" y="1425"/>
                    </a:cubicBezTo>
                    <a:cubicBezTo>
                      <a:pt x="735" y="1473"/>
                      <a:pt x="674" y="1510"/>
                      <a:pt x="615" y="1569"/>
                    </a:cubicBezTo>
                    <a:cubicBezTo>
                      <a:pt x="554" y="1642"/>
                      <a:pt x="519" y="1726"/>
                      <a:pt x="482" y="1810"/>
                    </a:cubicBezTo>
                    <a:cubicBezTo>
                      <a:pt x="446" y="1882"/>
                      <a:pt x="410" y="1967"/>
                      <a:pt x="374" y="2051"/>
                    </a:cubicBezTo>
                    <a:cubicBezTo>
                      <a:pt x="338" y="2123"/>
                      <a:pt x="290" y="2208"/>
                      <a:pt x="241" y="2267"/>
                    </a:cubicBezTo>
                    <a:cubicBezTo>
                      <a:pt x="182" y="2328"/>
                      <a:pt x="110" y="2363"/>
                      <a:pt x="25" y="2376"/>
                    </a:cubicBezTo>
                    <a:cubicBezTo>
                      <a:pt x="13" y="2376"/>
                      <a:pt x="1" y="2387"/>
                      <a:pt x="13" y="2400"/>
                    </a:cubicBezTo>
                    <a:cubicBezTo>
                      <a:pt x="13" y="2412"/>
                      <a:pt x="25" y="2424"/>
                      <a:pt x="37" y="2424"/>
                    </a:cubicBezTo>
                    <a:cubicBezTo>
                      <a:pt x="121" y="2412"/>
                      <a:pt x="206" y="2363"/>
                      <a:pt x="265" y="2304"/>
                    </a:cubicBezTo>
                    <a:cubicBezTo>
                      <a:pt x="338" y="2232"/>
                      <a:pt x="386" y="2147"/>
                      <a:pt x="422" y="2063"/>
                    </a:cubicBezTo>
                    <a:cubicBezTo>
                      <a:pt x="458" y="1991"/>
                      <a:pt x="482" y="1906"/>
                      <a:pt x="519" y="1823"/>
                    </a:cubicBezTo>
                    <a:cubicBezTo>
                      <a:pt x="554" y="1738"/>
                      <a:pt x="591" y="1666"/>
                      <a:pt x="650" y="1606"/>
                    </a:cubicBezTo>
                    <a:cubicBezTo>
                      <a:pt x="699" y="1545"/>
                      <a:pt x="759" y="1510"/>
                      <a:pt x="831" y="1462"/>
                    </a:cubicBezTo>
                    <a:cubicBezTo>
                      <a:pt x="891" y="1414"/>
                      <a:pt x="963" y="1377"/>
                      <a:pt x="1011" y="1317"/>
                    </a:cubicBezTo>
                    <a:cubicBezTo>
                      <a:pt x="1072" y="1257"/>
                      <a:pt x="1120" y="1185"/>
                      <a:pt x="1144" y="1112"/>
                    </a:cubicBezTo>
                    <a:cubicBezTo>
                      <a:pt x="1192" y="1005"/>
                      <a:pt x="1216" y="884"/>
                      <a:pt x="1228" y="764"/>
                    </a:cubicBezTo>
                    <a:cubicBezTo>
                      <a:pt x="1240" y="644"/>
                      <a:pt x="1240" y="523"/>
                      <a:pt x="1264" y="403"/>
                    </a:cubicBezTo>
                    <a:cubicBezTo>
                      <a:pt x="1264" y="355"/>
                      <a:pt x="1276" y="307"/>
                      <a:pt x="1288" y="259"/>
                    </a:cubicBezTo>
                    <a:cubicBezTo>
                      <a:pt x="1313" y="222"/>
                      <a:pt x="1337" y="187"/>
                      <a:pt x="1372" y="150"/>
                    </a:cubicBezTo>
                    <a:cubicBezTo>
                      <a:pt x="1396" y="138"/>
                      <a:pt x="1420" y="126"/>
                      <a:pt x="1457" y="114"/>
                    </a:cubicBezTo>
                    <a:cubicBezTo>
                      <a:pt x="1505" y="102"/>
                      <a:pt x="1565" y="90"/>
                      <a:pt x="1625" y="90"/>
                    </a:cubicBezTo>
                    <a:cubicBezTo>
                      <a:pt x="1685" y="78"/>
                      <a:pt x="1733" y="78"/>
                      <a:pt x="1794" y="42"/>
                    </a:cubicBezTo>
                    <a:cubicBezTo>
                      <a:pt x="1805" y="42"/>
                      <a:pt x="1805" y="30"/>
                      <a:pt x="1805" y="18"/>
                    </a:cubicBezTo>
                    <a:cubicBezTo>
                      <a:pt x="1797" y="9"/>
                      <a:pt x="1788" y="1"/>
                      <a:pt x="1780" y="1"/>
                    </a:cubicBezTo>
                    <a:close/>
                  </a:path>
                </a:pathLst>
              </a:custGeom>
              <a:solidFill>
                <a:srgbClr val="7C4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2"/>
              <p:cNvSpPr/>
              <p:nvPr/>
            </p:nvSpPr>
            <p:spPr>
              <a:xfrm>
                <a:off x="3697506" y="-1643700"/>
                <a:ext cx="957219" cy="500227"/>
              </a:xfrm>
              <a:custGeom>
                <a:avLst/>
                <a:gdLst/>
                <a:ahLst/>
                <a:cxnLst/>
                <a:rect l="l" t="t" r="r" b="b"/>
                <a:pathLst>
                  <a:path w="22640" h="11832" extrusionOk="0">
                    <a:moveTo>
                      <a:pt x="13154" y="0"/>
                    </a:moveTo>
                    <a:cubicBezTo>
                      <a:pt x="12921" y="0"/>
                      <a:pt x="12692" y="37"/>
                      <a:pt x="12476" y="126"/>
                    </a:cubicBezTo>
                    <a:cubicBezTo>
                      <a:pt x="12187" y="246"/>
                      <a:pt x="11934" y="439"/>
                      <a:pt x="11633" y="523"/>
                    </a:cubicBezTo>
                    <a:cubicBezTo>
                      <a:pt x="11533" y="548"/>
                      <a:pt x="11430" y="559"/>
                      <a:pt x="11326" y="559"/>
                    </a:cubicBezTo>
                    <a:cubicBezTo>
                      <a:pt x="11183" y="559"/>
                      <a:pt x="11039" y="539"/>
                      <a:pt x="10899" y="511"/>
                    </a:cubicBezTo>
                    <a:cubicBezTo>
                      <a:pt x="10310" y="403"/>
                      <a:pt x="9744" y="187"/>
                      <a:pt x="9143" y="102"/>
                    </a:cubicBezTo>
                    <a:cubicBezTo>
                      <a:pt x="9008" y="83"/>
                      <a:pt x="8869" y="73"/>
                      <a:pt x="8731" y="73"/>
                    </a:cubicBezTo>
                    <a:cubicBezTo>
                      <a:pt x="8252" y="73"/>
                      <a:pt x="7776" y="196"/>
                      <a:pt x="7459" y="523"/>
                    </a:cubicBezTo>
                    <a:cubicBezTo>
                      <a:pt x="7290" y="692"/>
                      <a:pt x="7170" y="908"/>
                      <a:pt x="7002" y="1077"/>
                    </a:cubicBezTo>
                    <a:cubicBezTo>
                      <a:pt x="6256" y="1847"/>
                      <a:pt x="4836" y="1534"/>
                      <a:pt x="3983" y="2195"/>
                    </a:cubicBezTo>
                    <a:cubicBezTo>
                      <a:pt x="3489" y="2568"/>
                      <a:pt x="3272" y="3181"/>
                      <a:pt x="2815" y="3590"/>
                    </a:cubicBezTo>
                    <a:cubicBezTo>
                      <a:pt x="2503" y="3868"/>
                      <a:pt x="2082" y="4012"/>
                      <a:pt x="1721" y="4228"/>
                    </a:cubicBezTo>
                    <a:cubicBezTo>
                      <a:pt x="1348" y="4432"/>
                      <a:pt x="999" y="4734"/>
                      <a:pt x="927" y="5143"/>
                    </a:cubicBezTo>
                    <a:cubicBezTo>
                      <a:pt x="855" y="5528"/>
                      <a:pt x="1072" y="5924"/>
                      <a:pt x="999" y="6309"/>
                    </a:cubicBezTo>
                    <a:cubicBezTo>
                      <a:pt x="891" y="6911"/>
                      <a:pt x="133" y="7284"/>
                      <a:pt x="61" y="7897"/>
                    </a:cubicBezTo>
                    <a:cubicBezTo>
                      <a:pt x="0" y="8354"/>
                      <a:pt x="337" y="8763"/>
                      <a:pt x="409" y="9209"/>
                    </a:cubicBezTo>
                    <a:cubicBezTo>
                      <a:pt x="482" y="9605"/>
                      <a:pt x="350" y="10027"/>
                      <a:pt x="398" y="10423"/>
                    </a:cubicBezTo>
                    <a:cubicBezTo>
                      <a:pt x="506" y="11145"/>
                      <a:pt x="1216" y="11663"/>
                      <a:pt x="1949" y="11795"/>
                    </a:cubicBezTo>
                    <a:cubicBezTo>
                      <a:pt x="2105" y="11820"/>
                      <a:pt x="2262" y="11832"/>
                      <a:pt x="2419" y="11832"/>
                    </a:cubicBezTo>
                    <a:cubicBezTo>
                      <a:pt x="3003" y="11832"/>
                      <a:pt x="3592" y="11674"/>
                      <a:pt x="4151" y="11494"/>
                    </a:cubicBezTo>
                    <a:cubicBezTo>
                      <a:pt x="4860" y="11278"/>
                      <a:pt x="5582" y="11001"/>
                      <a:pt x="6328" y="10977"/>
                    </a:cubicBezTo>
                    <a:cubicBezTo>
                      <a:pt x="6387" y="10974"/>
                      <a:pt x="6447" y="10972"/>
                      <a:pt x="6506" y="10972"/>
                    </a:cubicBezTo>
                    <a:cubicBezTo>
                      <a:pt x="7817" y="10972"/>
                      <a:pt x="9085" y="11652"/>
                      <a:pt x="10393" y="11652"/>
                    </a:cubicBezTo>
                    <a:cubicBezTo>
                      <a:pt x="10497" y="11652"/>
                      <a:pt x="10602" y="11648"/>
                      <a:pt x="10707" y="11639"/>
                    </a:cubicBezTo>
                    <a:cubicBezTo>
                      <a:pt x="11754" y="11542"/>
                      <a:pt x="12692" y="10952"/>
                      <a:pt x="13438" y="10231"/>
                    </a:cubicBezTo>
                    <a:cubicBezTo>
                      <a:pt x="13858" y="9834"/>
                      <a:pt x="14243" y="9377"/>
                      <a:pt x="14713" y="9028"/>
                    </a:cubicBezTo>
                    <a:cubicBezTo>
                      <a:pt x="15111" y="8732"/>
                      <a:pt x="15605" y="8514"/>
                      <a:pt x="16106" y="8514"/>
                    </a:cubicBezTo>
                    <a:cubicBezTo>
                      <a:pt x="16195" y="8514"/>
                      <a:pt x="16284" y="8521"/>
                      <a:pt x="16373" y="8535"/>
                    </a:cubicBezTo>
                    <a:cubicBezTo>
                      <a:pt x="17467" y="8703"/>
                      <a:pt x="18081" y="9918"/>
                      <a:pt x="19140" y="10219"/>
                    </a:cubicBezTo>
                    <a:cubicBezTo>
                      <a:pt x="19321" y="10273"/>
                      <a:pt x="19516" y="10297"/>
                      <a:pt x="19715" y="10297"/>
                    </a:cubicBezTo>
                    <a:cubicBezTo>
                      <a:pt x="20364" y="10297"/>
                      <a:pt x="21067" y="10039"/>
                      <a:pt x="21546" y="9690"/>
                    </a:cubicBezTo>
                    <a:cubicBezTo>
                      <a:pt x="21762" y="9533"/>
                      <a:pt x="21883" y="9341"/>
                      <a:pt x="22014" y="9124"/>
                    </a:cubicBezTo>
                    <a:cubicBezTo>
                      <a:pt x="22292" y="8667"/>
                      <a:pt x="22183" y="8306"/>
                      <a:pt x="22316" y="7825"/>
                    </a:cubicBezTo>
                    <a:cubicBezTo>
                      <a:pt x="22375" y="7597"/>
                      <a:pt x="22592" y="7404"/>
                      <a:pt x="22616" y="7164"/>
                    </a:cubicBezTo>
                    <a:cubicBezTo>
                      <a:pt x="22640" y="6947"/>
                      <a:pt x="22496" y="6755"/>
                      <a:pt x="22436" y="6538"/>
                    </a:cubicBezTo>
                    <a:cubicBezTo>
                      <a:pt x="22279" y="6044"/>
                      <a:pt x="22556" y="5419"/>
                      <a:pt x="22219" y="5022"/>
                    </a:cubicBezTo>
                    <a:cubicBezTo>
                      <a:pt x="21966" y="4721"/>
                      <a:pt x="21485" y="4686"/>
                      <a:pt x="21196" y="4421"/>
                    </a:cubicBezTo>
                    <a:cubicBezTo>
                      <a:pt x="20715" y="3988"/>
                      <a:pt x="20884" y="3074"/>
                      <a:pt x="20306" y="2772"/>
                    </a:cubicBezTo>
                    <a:cubicBezTo>
                      <a:pt x="19910" y="2568"/>
                      <a:pt x="19368" y="2785"/>
                      <a:pt x="19007" y="2532"/>
                    </a:cubicBezTo>
                    <a:cubicBezTo>
                      <a:pt x="18827" y="2400"/>
                      <a:pt x="18755" y="2183"/>
                      <a:pt x="18659" y="1991"/>
                    </a:cubicBezTo>
                    <a:cubicBezTo>
                      <a:pt x="18406" y="1449"/>
                      <a:pt x="17961" y="956"/>
                      <a:pt x="17359" y="836"/>
                    </a:cubicBezTo>
                    <a:cubicBezTo>
                      <a:pt x="17257" y="818"/>
                      <a:pt x="17155" y="812"/>
                      <a:pt x="17053" y="812"/>
                    </a:cubicBezTo>
                    <a:cubicBezTo>
                      <a:pt x="16843" y="812"/>
                      <a:pt x="16632" y="837"/>
                      <a:pt x="16417" y="837"/>
                    </a:cubicBezTo>
                    <a:cubicBezTo>
                      <a:pt x="16390" y="837"/>
                      <a:pt x="16363" y="837"/>
                      <a:pt x="16337" y="836"/>
                    </a:cubicBezTo>
                    <a:cubicBezTo>
                      <a:pt x="15675" y="812"/>
                      <a:pt x="15050" y="511"/>
                      <a:pt x="14424" y="270"/>
                    </a:cubicBezTo>
                    <a:cubicBezTo>
                      <a:pt x="14020" y="123"/>
                      <a:pt x="13580" y="0"/>
                      <a:pt x="13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2"/>
              <p:cNvSpPr/>
              <p:nvPr/>
            </p:nvSpPr>
            <p:spPr>
              <a:xfrm>
                <a:off x="4370882" y="-840450"/>
                <a:ext cx="324541" cy="388107"/>
              </a:xfrm>
              <a:custGeom>
                <a:avLst/>
                <a:gdLst/>
                <a:ahLst/>
                <a:cxnLst/>
                <a:rect l="l" t="t" r="r" b="b"/>
                <a:pathLst>
                  <a:path w="7676" h="9180" extrusionOk="0">
                    <a:moveTo>
                      <a:pt x="677" y="1"/>
                    </a:moveTo>
                    <a:cubicBezTo>
                      <a:pt x="255" y="1"/>
                      <a:pt x="0" y="50"/>
                      <a:pt x="0" y="50"/>
                    </a:cubicBezTo>
                    <a:lnTo>
                      <a:pt x="434" y="8639"/>
                    </a:lnTo>
                    <a:lnTo>
                      <a:pt x="7675" y="9180"/>
                    </a:lnTo>
                    <a:cubicBezTo>
                      <a:pt x="7675" y="9180"/>
                      <a:pt x="7555" y="4368"/>
                      <a:pt x="5149" y="1938"/>
                    </a:cubicBezTo>
                    <a:cubicBezTo>
                      <a:pt x="3476" y="257"/>
                      <a:pt x="1640" y="1"/>
                      <a:pt x="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2"/>
              <p:cNvSpPr/>
              <p:nvPr/>
            </p:nvSpPr>
            <p:spPr>
              <a:xfrm>
                <a:off x="3624786" y="-1021106"/>
                <a:ext cx="210554" cy="250410"/>
              </a:xfrm>
              <a:custGeom>
                <a:avLst/>
                <a:gdLst/>
                <a:ahLst/>
                <a:cxnLst/>
                <a:rect l="l" t="t" r="r" b="b"/>
                <a:pathLst>
                  <a:path w="4980" h="5923" extrusionOk="0">
                    <a:moveTo>
                      <a:pt x="2576" y="1"/>
                    </a:moveTo>
                    <a:cubicBezTo>
                      <a:pt x="2095" y="1"/>
                      <a:pt x="1877" y="1664"/>
                      <a:pt x="1877" y="1664"/>
                    </a:cubicBezTo>
                    <a:cubicBezTo>
                      <a:pt x="1877" y="1664"/>
                      <a:pt x="1588" y="985"/>
                      <a:pt x="1282" y="985"/>
                    </a:cubicBezTo>
                    <a:cubicBezTo>
                      <a:pt x="1240" y="985"/>
                      <a:pt x="1198" y="998"/>
                      <a:pt x="1156" y="1027"/>
                    </a:cubicBezTo>
                    <a:cubicBezTo>
                      <a:pt x="806" y="1279"/>
                      <a:pt x="1191" y="2903"/>
                      <a:pt x="1191" y="2903"/>
                    </a:cubicBezTo>
                    <a:lnTo>
                      <a:pt x="1" y="4924"/>
                    </a:lnTo>
                    <a:lnTo>
                      <a:pt x="1901" y="5922"/>
                    </a:lnTo>
                    <a:lnTo>
                      <a:pt x="3080" y="3794"/>
                    </a:lnTo>
                    <a:cubicBezTo>
                      <a:pt x="3083" y="3794"/>
                      <a:pt x="3086" y="3794"/>
                      <a:pt x="3088" y="3794"/>
                    </a:cubicBezTo>
                    <a:cubicBezTo>
                      <a:pt x="3647" y="3794"/>
                      <a:pt x="4979" y="1326"/>
                      <a:pt x="4680" y="1110"/>
                    </a:cubicBezTo>
                    <a:cubicBezTo>
                      <a:pt x="4651" y="1092"/>
                      <a:pt x="4617" y="1083"/>
                      <a:pt x="4580" y="1083"/>
                    </a:cubicBezTo>
                    <a:cubicBezTo>
                      <a:pt x="4214" y="1083"/>
                      <a:pt x="3501" y="1904"/>
                      <a:pt x="3501" y="1904"/>
                    </a:cubicBezTo>
                    <a:cubicBezTo>
                      <a:pt x="3501" y="1904"/>
                      <a:pt x="4163" y="618"/>
                      <a:pt x="3706" y="461"/>
                    </a:cubicBezTo>
                    <a:cubicBezTo>
                      <a:pt x="3679" y="451"/>
                      <a:pt x="3652" y="447"/>
                      <a:pt x="3625" y="447"/>
                    </a:cubicBezTo>
                    <a:cubicBezTo>
                      <a:pt x="3168" y="447"/>
                      <a:pt x="2611" y="1700"/>
                      <a:pt x="2611" y="1700"/>
                    </a:cubicBezTo>
                    <a:cubicBezTo>
                      <a:pt x="2611" y="1700"/>
                      <a:pt x="3104" y="88"/>
                      <a:pt x="2611" y="4"/>
                    </a:cubicBezTo>
                    <a:cubicBezTo>
                      <a:pt x="2599" y="2"/>
                      <a:pt x="2587" y="1"/>
                      <a:pt x="2576" y="1"/>
                    </a:cubicBezTo>
                    <a:close/>
                  </a:path>
                </a:pathLst>
              </a:custGeom>
              <a:solidFill>
                <a:srgbClr val="F7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2"/>
              <p:cNvSpPr/>
              <p:nvPr/>
            </p:nvSpPr>
            <p:spPr>
              <a:xfrm>
                <a:off x="3357287" y="-869876"/>
                <a:ext cx="399800" cy="298817"/>
              </a:xfrm>
              <a:custGeom>
                <a:avLst/>
                <a:gdLst/>
                <a:ahLst/>
                <a:cxnLst/>
                <a:rect l="l" t="t" r="r" b="b"/>
                <a:pathLst>
                  <a:path w="9456" h="7068" extrusionOk="0">
                    <a:moveTo>
                      <a:pt x="5208" y="0"/>
                    </a:moveTo>
                    <a:cubicBezTo>
                      <a:pt x="5208" y="0"/>
                      <a:pt x="4751" y="3211"/>
                      <a:pt x="2719" y="3392"/>
                    </a:cubicBezTo>
                    <a:cubicBezTo>
                      <a:pt x="2567" y="3406"/>
                      <a:pt x="2423" y="3412"/>
                      <a:pt x="2287" y="3412"/>
                    </a:cubicBezTo>
                    <a:cubicBezTo>
                      <a:pt x="587" y="3412"/>
                      <a:pt x="0" y="2454"/>
                      <a:pt x="0" y="2454"/>
                    </a:cubicBezTo>
                    <a:lnTo>
                      <a:pt x="0" y="2454"/>
                    </a:lnTo>
                    <a:lnTo>
                      <a:pt x="554" y="6099"/>
                    </a:lnTo>
                    <a:cubicBezTo>
                      <a:pt x="554" y="6099"/>
                      <a:pt x="1638" y="7067"/>
                      <a:pt x="3316" y="7067"/>
                    </a:cubicBezTo>
                    <a:cubicBezTo>
                      <a:pt x="4112" y="7067"/>
                      <a:pt x="5041" y="6850"/>
                      <a:pt x="6051" y="6207"/>
                    </a:cubicBezTo>
                    <a:cubicBezTo>
                      <a:pt x="9178" y="4210"/>
                      <a:pt x="9455" y="1131"/>
                      <a:pt x="9455" y="1131"/>
                    </a:cubicBezTo>
                    <a:lnTo>
                      <a:pt x="52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2"/>
              <p:cNvSpPr/>
              <p:nvPr/>
            </p:nvSpPr>
            <p:spPr>
              <a:xfrm>
                <a:off x="3167074" y="-946189"/>
                <a:ext cx="108871" cy="152960"/>
              </a:xfrm>
              <a:custGeom>
                <a:avLst/>
                <a:gdLst/>
                <a:ahLst/>
                <a:cxnLst/>
                <a:rect l="l" t="t" r="r" b="b"/>
                <a:pathLst>
                  <a:path w="2575" h="3618" extrusionOk="0">
                    <a:moveTo>
                      <a:pt x="505" y="1"/>
                    </a:moveTo>
                    <a:lnTo>
                      <a:pt x="0" y="3068"/>
                    </a:lnTo>
                    <a:cubicBezTo>
                      <a:pt x="678" y="3520"/>
                      <a:pt x="1325" y="3617"/>
                      <a:pt x="1756" y="3617"/>
                    </a:cubicBezTo>
                    <a:cubicBezTo>
                      <a:pt x="2083" y="3617"/>
                      <a:pt x="2286" y="3561"/>
                      <a:pt x="2286" y="3561"/>
                    </a:cubicBezTo>
                    <a:lnTo>
                      <a:pt x="2574" y="397"/>
                    </a:lnTo>
                    <a:lnTo>
                      <a:pt x="5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2"/>
              <p:cNvSpPr/>
              <p:nvPr/>
            </p:nvSpPr>
            <p:spPr>
              <a:xfrm>
                <a:off x="3280974" y="-1507225"/>
                <a:ext cx="467448" cy="369844"/>
              </a:xfrm>
              <a:custGeom>
                <a:avLst/>
                <a:gdLst/>
                <a:ahLst/>
                <a:cxnLst/>
                <a:rect l="l" t="t" r="r" b="b"/>
                <a:pathLst>
                  <a:path w="11056" h="8748" extrusionOk="0">
                    <a:moveTo>
                      <a:pt x="3982" y="0"/>
                    </a:moveTo>
                    <a:cubicBezTo>
                      <a:pt x="3665" y="0"/>
                      <a:pt x="3354" y="39"/>
                      <a:pt x="3056" y="122"/>
                    </a:cubicBezTo>
                    <a:cubicBezTo>
                      <a:pt x="1" y="976"/>
                      <a:pt x="1263" y="1794"/>
                      <a:pt x="1263" y="1794"/>
                    </a:cubicBezTo>
                    <a:cubicBezTo>
                      <a:pt x="1263" y="1794"/>
                      <a:pt x="1720" y="2215"/>
                      <a:pt x="3898" y="2468"/>
                    </a:cubicBezTo>
                    <a:cubicBezTo>
                      <a:pt x="6064" y="2720"/>
                      <a:pt x="8638" y="3514"/>
                      <a:pt x="9684" y="5379"/>
                    </a:cubicBezTo>
                    <a:cubicBezTo>
                      <a:pt x="10731" y="7256"/>
                      <a:pt x="10442" y="8747"/>
                      <a:pt x="10442" y="8747"/>
                    </a:cubicBezTo>
                    <a:cubicBezTo>
                      <a:pt x="10442" y="8747"/>
                      <a:pt x="11055" y="7436"/>
                      <a:pt x="10779" y="5283"/>
                    </a:cubicBezTo>
                    <a:cubicBezTo>
                      <a:pt x="10529" y="3328"/>
                      <a:pt x="6935" y="0"/>
                      <a:pt x="3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2"/>
              <p:cNvSpPr/>
              <p:nvPr/>
            </p:nvSpPr>
            <p:spPr>
              <a:xfrm>
                <a:off x="2986501" y="-1431377"/>
                <a:ext cx="738040" cy="535571"/>
              </a:xfrm>
              <a:custGeom>
                <a:avLst/>
                <a:gdLst/>
                <a:ahLst/>
                <a:cxnLst/>
                <a:rect l="l" t="t" r="r" b="b"/>
                <a:pathLst>
                  <a:path w="17456" h="12668" extrusionOk="0">
                    <a:moveTo>
                      <a:pt x="8734" y="0"/>
                    </a:moveTo>
                    <a:cubicBezTo>
                      <a:pt x="3910" y="0"/>
                      <a:pt x="0" y="1937"/>
                      <a:pt x="0" y="6171"/>
                    </a:cubicBezTo>
                    <a:cubicBezTo>
                      <a:pt x="0" y="10405"/>
                      <a:pt x="3910" y="12667"/>
                      <a:pt x="8734" y="12667"/>
                    </a:cubicBezTo>
                    <a:cubicBezTo>
                      <a:pt x="13545" y="12667"/>
                      <a:pt x="17455" y="10405"/>
                      <a:pt x="17455" y="6171"/>
                    </a:cubicBezTo>
                    <a:cubicBezTo>
                      <a:pt x="17455" y="1937"/>
                      <a:pt x="13545" y="0"/>
                      <a:pt x="8734" y="0"/>
                    </a:cubicBezTo>
                    <a:close/>
                  </a:path>
                </a:pathLst>
              </a:custGeom>
              <a:solidFill>
                <a:srgbClr val="F7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2"/>
              <p:cNvSpPr/>
              <p:nvPr/>
            </p:nvSpPr>
            <p:spPr>
              <a:xfrm>
                <a:off x="3451865" y="-1306275"/>
                <a:ext cx="238586" cy="238572"/>
              </a:xfrm>
              <a:custGeom>
                <a:avLst/>
                <a:gdLst/>
                <a:ahLst/>
                <a:cxnLst/>
                <a:rect l="l" t="t" r="r" b="b"/>
                <a:pathLst>
                  <a:path w="5643" h="5643" extrusionOk="0">
                    <a:moveTo>
                      <a:pt x="2816" y="1"/>
                    </a:moveTo>
                    <a:cubicBezTo>
                      <a:pt x="1263" y="1"/>
                      <a:pt x="1" y="1263"/>
                      <a:pt x="1" y="2827"/>
                    </a:cubicBezTo>
                    <a:cubicBezTo>
                      <a:pt x="1" y="4379"/>
                      <a:pt x="1263" y="5642"/>
                      <a:pt x="2816" y="5642"/>
                    </a:cubicBezTo>
                    <a:cubicBezTo>
                      <a:pt x="4379" y="5642"/>
                      <a:pt x="5642" y="4379"/>
                      <a:pt x="5642" y="2827"/>
                    </a:cubicBezTo>
                    <a:cubicBezTo>
                      <a:pt x="5642" y="1263"/>
                      <a:pt x="4379" y="1"/>
                      <a:pt x="28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2"/>
              <p:cNvSpPr/>
              <p:nvPr/>
            </p:nvSpPr>
            <p:spPr>
              <a:xfrm>
                <a:off x="3493595" y="-1272706"/>
                <a:ext cx="167344" cy="167334"/>
              </a:xfrm>
              <a:custGeom>
                <a:avLst/>
                <a:gdLst/>
                <a:ahLst/>
                <a:cxnLst/>
                <a:rect l="l" t="t" r="r" b="b"/>
                <a:pathLst>
                  <a:path w="3958" h="3958" extrusionOk="0">
                    <a:moveTo>
                      <a:pt x="1984" y="1"/>
                    </a:moveTo>
                    <a:cubicBezTo>
                      <a:pt x="1816" y="1"/>
                      <a:pt x="1660" y="25"/>
                      <a:pt x="1503" y="60"/>
                    </a:cubicBezTo>
                    <a:cubicBezTo>
                      <a:pt x="1551" y="193"/>
                      <a:pt x="1588" y="349"/>
                      <a:pt x="1588" y="493"/>
                    </a:cubicBezTo>
                    <a:cubicBezTo>
                      <a:pt x="1588" y="1204"/>
                      <a:pt x="1011" y="1781"/>
                      <a:pt x="300" y="1781"/>
                    </a:cubicBezTo>
                    <a:cubicBezTo>
                      <a:pt x="204" y="1781"/>
                      <a:pt x="108" y="1768"/>
                      <a:pt x="12" y="1757"/>
                    </a:cubicBezTo>
                    <a:cubicBezTo>
                      <a:pt x="12" y="1829"/>
                      <a:pt x="0" y="1901"/>
                      <a:pt x="0" y="1985"/>
                    </a:cubicBezTo>
                    <a:cubicBezTo>
                      <a:pt x="0" y="3080"/>
                      <a:pt x="890" y="3958"/>
                      <a:pt x="1984" y="3958"/>
                    </a:cubicBezTo>
                    <a:cubicBezTo>
                      <a:pt x="3067" y="3958"/>
                      <a:pt x="3957" y="3080"/>
                      <a:pt x="3957" y="1985"/>
                    </a:cubicBezTo>
                    <a:cubicBezTo>
                      <a:pt x="3957" y="891"/>
                      <a:pt x="3067" y="1"/>
                      <a:pt x="19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2"/>
              <p:cNvSpPr/>
              <p:nvPr/>
            </p:nvSpPr>
            <p:spPr>
              <a:xfrm>
                <a:off x="3582084" y="-1108834"/>
                <a:ext cx="115974" cy="82187"/>
              </a:xfrm>
              <a:custGeom>
                <a:avLst/>
                <a:gdLst/>
                <a:ahLst/>
                <a:cxnLst/>
                <a:rect l="l" t="t" r="r" b="b"/>
                <a:pathLst>
                  <a:path w="2743" h="1944" extrusionOk="0">
                    <a:moveTo>
                      <a:pt x="1714" y="0"/>
                    </a:moveTo>
                    <a:cubicBezTo>
                      <a:pt x="1488" y="0"/>
                      <a:pt x="1241" y="54"/>
                      <a:pt x="998" y="167"/>
                    </a:cubicBezTo>
                    <a:cubicBezTo>
                      <a:pt x="349" y="467"/>
                      <a:pt x="0" y="1068"/>
                      <a:pt x="204" y="1514"/>
                    </a:cubicBezTo>
                    <a:cubicBezTo>
                      <a:pt x="333" y="1793"/>
                      <a:pt x="650" y="1944"/>
                      <a:pt x="1029" y="1944"/>
                    </a:cubicBezTo>
                    <a:cubicBezTo>
                      <a:pt x="1255" y="1944"/>
                      <a:pt x="1502" y="1890"/>
                      <a:pt x="1744" y="1779"/>
                    </a:cubicBezTo>
                    <a:cubicBezTo>
                      <a:pt x="2394" y="1490"/>
                      <a:pt x="2743" y="888"/>
                      <a:pt x="2538" y="431"/>
                    </a:cubicBezTo>
                    <a:cubicBezTo>
                      <a:pt x="2410" y="152"/>
                      <a:pt x="2093" y="0"/>
                      <a:pt x="17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2"/>
              <p:cNvSpPr/>
              <p:nvPr/>
            </p:nvSpPr>
            <p:spPr>
              <a:xfrm>
                <a:off x="3501205" y="-1384406"/>
                <a:ext cx="185144" cy="100494"/>
              </a:xfrm>
              <a:custGeom>
                <a:avLst/>
                <a:gdLst/>
                <a:ahLst/>
                <a:cxnLst/>
                <a:rect l="l" t="t" r="r" b="b"/>
                <a:pathLst>
                  <a:path w="4379" h="2377" extrusionOk="0">
                    <a:moveTo>
                      <a:pt x="790" y="1"/>
                    </a:moveTo>
                    <a:cubicBezTo>
                      <a:pt x="508" y="1"/>
                      <a:pt x="306" y="101"/>
                      <a:pt x="217" y="369"/>
                    </a:cubicBezTo>
                    <a:cubicBezTo>
                      <a:pt x="0" y="1018"/>
                      <a:pt x="710" y="1836"/>
                      <a:pt x="1793" y="2197"/>
                    </a:cubicBezTo>
                    <a:cubicBezTo>
                      <a:pt x="2150" y="2319"/>
                      <a:pt x="2502" y="2376"/>
                      <a:pt x="2824" y="2376"/>
                    </a:cubicBezTo>
                    <a:cubicBezTo>
                      <a:pt x="3488" y="2376"/>
                      <a:pt x="4016" y="2130"/>
                      <a:pt x="4162" y="1692"/>
                    </a:cubicBezTo>
                    <a:cubicBezTo>
                      <a:pt x="4379" y="1042"/>
                      <a:pt x="3489" y="778"/>
                      <a:pt x="2394" y="417"/>
                    </a:cubicBezTo>
                    <a:cubicBezTo>
                      <a:pt x="1758" y="205"/>
                      <a:pt x="1192" y="1"/>
                      <a:pt x="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2"/>
              <p:cNvSpPr/>
              <p:nvPr/>
            </p:nvSpPr>
            <p:spPr>
              <a:xfrm>
                <a:off x="3118707" y="-1306275"/>
                <a:ext cx="238628" cy="238572"/>
              </a:xfrm>
              <a:custGeom>
                <a:avLst/>
                <a:gdLst/>
                <a:ahLst/>
                <a:cxnLst/>
                <a:rect l="l" t="t" r="r" b="b"/>
                <a:pathLst>
                  <a:path w="5644" h="5643" extrusionOk="0">
                    <a:moveTo>
                      <a:pt x="2816" y="1"/>
                    </a:moveTo>
                    <a:cubicBezTo>
                      <a:pt x="1264" y="1"/>
                      <a:pt x="1" y="1263"/>
                      <a:pt x="1" y="2827"/>
                    </a:cubicBezTo>
                    <a:cubicBezTo>
                      <a:pt x="1" y="4379"/>
                      <a:pt x="1264" y="5642"/>
                      <a:pt x="2816" y="5642"/>
                    </a:cubicBezTo>
                    <a:cubicBezTo>
                      <a:pt x="4380" y="5642"/>
                      <a:pt x="5643" y="4379"/>
                      <a:pt x="5643" y="2827"/>
                    </a:cubicBezTo>
                    <a:cubicBezTo>
                      <a:pt x="5643" y="1263"/>
                      <a:pt x="4380" y="1"/>
                      <a:pt x="28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2"/>
              <p:cNvSpPr/>
              <p:nvPr/>
            </p:nvSpPr>
            <p:spPr>
              <a:xfrm>
                <a:off x="3148218" y="-1272706"/>
                <a:ext cx="167387" cy="167334"/>
              </a:xfrm>
              <a:custGeom>
                <a:avLst/>
                <a:gdLst/>
                <a:ahLst/>
                <a:cxnLst/>
                <a:rect l="l" t="t" r="r" b="b"/>
                <a:pathLst>
                  <a:path w="3959" h="3958" extrusionOk="0">
                    <a:moveTo>
                      <a:pt x="1973" y="1"/>
                    </a:moveTo>
                    <a:cubicBezTo>
                      <a:pt x="1805" y="1"/>
                      <a:pt x="1649" y="25"/>
                      <a:pt x="1505" y="60"/>
                    </a:cubicBezTo>
                    <a:cubicBezTo>
                      <a:pt x="1553" y="193"/>
                      <a:pt x="1577" y="349"/>
                      <a:pt x="1577" y="493"/>
                    </a:cubicBezTo>
                    <a:cubicBezTo>
                      <a:pt x="1577" y="1204"/>
                      <a:pt x="1000" y="1781"/>
                      <a:pt x="289" y="1781"/>
                    </a:cubicBezTo>
                    <a:cubicBezTo>
                      <a:pt x="193" y="1781"/>
                      <a:pt x="97" y="1768"/>
                      <a:pt x="13" y="1757"/>
                    </a:cubicBezTo>
                    <a:cubicBezTo>
                      <a:pt x="1" y="1829"/>
                      <a:pt x="1" y="1901"/>
                      <a:pt x="1" y="1985"/>
                    </a:cubicBezTo>
                    <a:cubicBezTo>
                      <a:pt x="1" y="3080"/>
                      <a:pt x="879" y="3958"/>
                      <a:pt x="1973" y="3958"/>
                    </a:cubicBezTo>
                    <a:cubicBezTo>
                      <a:pt x="3069" y="3958"/>
                      <a:pt x="3959" y="3080"/>
                      <a:pt x="3959" y="1985"/>
                    </a:cubicBezTo>
                    <a:cubicBezTo>
                      <a:pt x="3959" y="891"/>
                      <a:pt x="3069" y="1"/>
                      <a:pt x="19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2"/>
              <p:cNvSpPr/>
              <p:nvPr/>
            </p:nvSpPr>
            <p:spPr>
              <a:xfrm>
                <a:off x="3110590" y="-1108834"/>
                <a:ext cx="116524" cy="82187"/>
              </a:xfrm>
              <a:custGeom>
                <a:avLst/>
                <a:gdLst/>
                <a:ahLst/>
                <a:cxnLst/>
                <a:rect l="l" t="t" r="r" b="b"/>
                <a:pathLst>
                  <a:path w="2756" h="1944" extrusionOk="0">
                    <a:moveTo>
                      <a:pt x="1041" y="0"/>
                    </a:moveTo>
                    <a:cubicBezTo>
                      <a:pt x="663" y="0"/>
                      <a:pt x="345" y="152"/>
                      <a:pt x="217" y="431"/>
                    </a:cubicBezTo>
                    <a:cubicBezTo>
                      <a:pt x="0" y="888"/>
                      <a:pt x="361" y="1490"/>
                      <a:pt x="1011" y="1779"/>
                    </a:cubicBezTo>
                    <a:cubicBezTo>
                      <a:pt x="1249" y="1890"/>
                      <a:pt x="1495" y="1944"/>
                      <a:pt x="1721" y="1944"/>
                    </a:cubicBezTo>
                    <a:cubicBezTo>
                      <a:pt x="2101" y="1944"/>
                      <a:pt x="2423" y="1793"/>
                      <a:pt x="2551" y="1514"/>
                    </a:cubicBezTo>
                    <a:cubicBezTo>
                      <a:pt x="2756" y="1068"/>
                      <a:pt x="2395" y="467"/>
                      <a:pt x="1757" y="167"/>
                    </a:cubicBezTo>
                    <a:cubicBezTo>
                      <a:pt x="1514" y="54"/>
                      <a:pt x="1267" y="0"/>
                      <a:pt x="10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2"/>
              <p:cNvSpPr/>
              <p:nvPr/>
            </p:nvSpPr>
            <p:spPr>
              <a:xfrm>
                <a:off x="3122808" y="-1384406"/>
                <a:ext cx="184679" cy="100494"/>
              </a:xfrm>
              <a:custGeom>
                <a:avLst/>
                <a:gdLst/>
                <a:ahLst/>
                <a:cxnLst/>
                <a:rect l="l" t="t" r="r" b="b"/>
                <a:pathLst>
                  <a:path w="4368" h="2377" extrusionOk="0">
                    <a:moveTo>
                      <a:pt x="3582" y="1"/>
                    </a:moveTo>
                    <a:cubicBezTo>
                      <a:pt x="3181" y="1"/>
                      <a:pt x="2617" y="205"/>
                      <a:pt x="1973" y="417"/>
                    </a:cubicBezTo>
                    <a:cubicBezTo>
                      <a:pt x="890" y="778"/>
                      <a:pt x="0" y="1042"/>
                      <a:pt x="217" y="1692"/>
                    </a:cubicBezTo>
                    <a:cubicBezTo>
                      <a:pt x="363" y="2130"/>
                      <a:pt x="891" y="2376"/>
                      <a:pt x="1552" y="2376"/>
                    </a:cubicBezTo>
                    <a:cubicBezTo>
                      <a:pt x="1871" y="2376"/>
                      <a:pt x="2222" y="2319"/>
                      <a:pt x="2574" y="2197"/>
                    </a:cubicBezTo>
                    <a:cubicBezTo>
                      <a:pt x="3670" y="1836"/>
                      <a:pt x="4367" y="1018"/>
                      <a:pt x="4151" y="369"/>
                    </a:cubicBezTo>
                    <a:cubicBezTo>
                      <a:pt x="4062" y="101"/>
                      <a:pt x="3862" y="1"/>
                      <a:pt x="35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2"/>
              <p:cNvSpPr/>
              <p:nvPr/>
            </p:nvSpPr>
            <p:spPr>
              <a:xfrm>
                <a:off x="3384726" y="-1230977"/>
                <a:ext cx="25960" cy="87979"/>
              </a:xfrm>
              <a:custGeom>
                <a:avLst/>
                <a:gdLst/>
                <a:ahLst/>
                <a:cxnLst/>
                <a:rect l="l" t="t" r="r" b="b"/>
                <a:pathLst>
                  <a:path w="614" h="2081" extrusionOk="0">
                    <a:moveTo>
                      <a:pt x="397" y="0"/>
                    </a:moveTo>
                    <a:cubicBezTo>
                      <a:pt x="181" y="0"/>
                      <a:pt x="1" y="469"/>
                      <a:pt x="1" y="1046"/>
                    </a:cubicBezTo>
                    <a:cubicBezTo>
                      <a:pt x="1" y="1624"/>
                      <a:pt x="181" y="2081"/>
                      <a:pt x="397" y="2081"/>
                    </a:cubicBezTo>
                    <a:cubicBezTo>
                      <a:pt x="614" y="2081"/>
                      <a:pt x="602" y="1672"/>
                      <a:pt x="602" y="1094"/>
                    </a:cubicBezTo>
                    <a:cubicBezTo>
                      <a:pt x="602" y="517"/>
                      <a:pt x="614" y="0"/>
                      <a:pt x="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2"/>
              <p:cNvSpPr/>
              <p:nvPr/>
            </p:nvSpPr>
            <p:spPr>
              <a:xfrm>
                <a:off x="3337416" y="-1104057"/>
                <a:ext cx="121597" cy="78340"/>
              </a:xfrm>
              <a:custGeom>
                <a:avLst/>
                <a:gdLst/>
                <a:ahLst/>
                <a:cxnLst/>
                <a:rect l="l" t="t" r="r" b="b"/>
                <a:pathLst>
                  <a:path w="2876" h="1853" extrusionOk="0">
                    <a:moveTo>
                      <a:pt x="441" y="1"/>
                    </a:moveTo>
                    <a:cubicBezTo>
                      <a:pt x="236" y="1"/>
                      <a:pt x="106" y="97"/>
                      <a:pt x="73" y="426"/>
                    </a:cubicBezTo>
                    <a:cubicBezTo>
                      <a:pt x="1" y="1136"/>
                      <a:pt x="566" y="1773"/>
                      <a:pt x="1324" y="1845"/>
                    </a:cubicBezTo>
                    <a:cubicBezTo>
                      <a:pt x="1372" y="1850"/>
                      <a:pt x="1420" y="1852"/>
                      <a:pt x="1468" y="1852"/>
                    </a:cubicBezTo>
                    <a:cubicBezTo>
                      <a:pt x="2166" y="1852"/>
                      <a:pt x="2760" y="1367"/>
                      <a:pt x="2828" y="703"/>
                    </a:cubicBezTo>
                    <a:cubicBezTo>
                      <a:pt x="2876" y="235"/>
                      <a:pt x="2578" y="185"/>
                      <a:pt x="2152" y="185"/>
                    </a:cubicBezTo>
                    <a:cubicBezTo>
                      <a:pt x="2038" y="185"/>
                      <a:pt x="1916" y="189"/>
                      <a:pt x="1788" y="189"/>
                    </a:cubicBezTo>
                    <a:cubicBezTo>
                      <a:pt x="1669" y="189"/>
                      <a:pt x="1545" y="186"/>
                      <a:pt x="1420" y="174"/>
                    </a:cubicBezTo>
                    <a:cubicBezTo>
                      <a:pt x="1014" y="128"/>
                      <a:pt x="677" y="1"/>
                      <a:pt x="4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2"/>
              <p:cNvSpPr/>
              <p:nvPr/>
            </p:nvSpPr>
            <p:spPr>
              <a:xfrm>
                <a:off x="3351157" y="-1063681"/>
                <a:ext cx="59065" cy="33780"/>
              </a:xfrm>
              <a:custGeom>
                <a:avLst/>
                <a:gdLst/>
                <a:ahLst/>
                <a:cxnLst/>
                <a:rect l="l" t="t" r="r" b="b"/>
                <a:pathLst>
                  <a:path w="1397" h="799" extrusionOk="0">
                    <a:moveTo>
                      <a:pt x="566" y="0"/>
                    </a:moveTo>
                    <a:cubicBezTo>
                      <a:pt x="349" y="0"/>
                      <a:pt x="145" y="72"/>
                      <a:pt x="1" y="181"/>
                    </a:cubicBezTo>
                    <a:cubicBezTo>
                      <a:pt x="193" y="506"/>
                      <a:pt x="542" y="746"/>
                      <a:pt x="963" y="794"/>
                    </a:cubicBezTo>
                    <a:cubicBezTo>
                      <a:pt x="1000" y="797"/>
                      <a:pt x="1036" y="799"/>
                      <a:pt x="1072" y="799"/>
                    </a:cubicBezTo>
                    <a:cubicBezTo>
                      <a:pt x="1180" y="799"/>
                      <a:pt x="1285" y="785"/>
                      <a:pt x="1384" y="759"/>
                    </a:cubicBezTo>
                    <a:cubicBezTo>
                      <a:pt x="1396" y="735"/>
                      <a:pt x="1396" y="698"/>
                      <a:pt x="1396" y="662"/>
                    </a:cubicBezTo>
                    <a:cubicBezTo>
                      <a:pt x="1396" y="301"/>
                      <a:pt x="1023" y="0"/>
                      <a:pt x="5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2"/>
              <p:cNvSpPr/>
              <p:nvPr/>
            </p:nvSpPr>
            <p:spPr>
              <a:xfrm>
                <a:off x="2865964" y="-1243195"/>
                <a:ext cx="196856" cy="196337"/>
              </a:xfrm>
              <a:custGeom>
                <a:avLst/>
                <a:gdLst/>
                <a:ahLst/>
                <a:cxnLst/>
                <a:rect l="l" t="t" r="r" b="b"/>
                <a:pathLst>
                  <a:path w="4656" h="4644" extrusionOk="0">
                    <a:moveTo>
                      <a:pt x="2334" y="0"/>
                    </a:moveTo>
                    <a:cubicBezTo>
                      <a:pt x="1047" y="0"/>
                      <a:pt x="1" y="1035"/>
                      <a:pt x="1" y="2322"/>
                    </a:cubicBezTo>
                    <a:cubicBezTo>
                      <a:pt x="1" y="3609"/>
                      <a:pt x="1047" y="4644"/>
                      <a:pt x="2334" y="4644"/>
                    </a:cubicBezTo>
                    <a:cubicBezTo>
                      <a:pt x="3610" y="4644"/>
                      <a:pt x="4656" y="3609"/>
                      <a:pt x="4656" y="2322"/>
                    </a:cubicBezTo>
                    <a:cubicBezTo>
                      <a:pt x="4656" y="1035"/>
                      <a:pt x="3610" y="0"/>
                      <a:pt x="2334" y="0"/>
                    </a:cubicBezTo>
                    <a:close/>
                  </a:path>
                </a:pathLst>
              </a:custGeom>
              <a:solidFill>
                <a:srgbClr val="F7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2"/>
              <p:cNvSpPr/>
              <p:nvPr/>
            </p:nvSpPr>
            <p:spPr>
              <a:xfrm>
                <a:off x="2917333" y="-1186923"/>
                <a:ext cx="94158" cy="75465"/>
              </a:xfrm>
              <a:custGeom>
                <a:avLst/>
                <a:gdLst/>
                <a:ahLst/>
                <a:cxnLst/>
                <a:rect l="l" t="t" r="r" b="b"/>
                <a:pathLst>
                  <a:path w="2227" h="1785" extrusionOk="0">
                    <a:moveTo>
                      <a:pt x="280" y="0"/>
                    </a:moveTo>
                    <a:cubicBezTo>
                      <a:pt x="164" y="0"/>
                      <a:pt x="57" y="80"/>
                      <a:pt x="24" y="197"/>
                    </a:cubicBezTo>
                    <a:cubicBezTo>
                      <a:pt x="0" y="329"/>
                      <a:pt x="85" y="461"/>
                      <a:pt x="217" y="498"/>
                    </a:cubicBezTo>
                    <a:cubicBezTo>
                      <a:pt x="662" y="582"/>
                      <a:pt x="975" y="750"/>
                      <a:pt x="1192" y="931"/>
                    </a:cubicBezTo>
                    <a:cubicBezTo>
                      <a:pt x="1172" y="930"/>
                      <a:pt x="1153" y="930"/>
                      <a:pt x="1133" y="930"/>
                    </a:cubicBezTo>
                    <a:cubicBezTo>
                      <a:pt x="833" y="930"/>
                      <a:pt x="484" y="1022"/>
                      <a:pt x="157" y="1303"/>
                    </a:cubicBezTo>
                    <a:cubicBezTo>
                      <a:pt x="61" y="1388"/>
                      <a:pt x="48" y="1544"/>
                      <a:pt x="133" y="1653"/>
                    </a:cubicBezTo>
                    <a:cubicBezTo>
                      <a:pt x="181" y="1701"/>
                      <a:pt x="253" y="1736"/>
                      <a:pt x="325" y="1736"/>
                    </a:cubicBezTo>
                    <a:cubicBezTo>
                      <a:pt x="374" y="1736"/>
                      <a:pt x="433" y="1712"/>
                      <a:pt x="481" y="1677"/>
                    </a:cubicBezTo>
                    <a:cubicBezTo>
                      <a:pt x="704" y="1483"/>
                      <a:pt x="950" y="1424"/>
                      <a:pt x="1166" y="1424"/>
                    </a:cubicBezTo>
                    <a:cubicBezTo>
                      <a:pt x="1392" y="1424"/>
                      <a:pt x="1586" y="1489"/>
                      <a:pt x="1684" y="1532"/>
                    </a:cubicBezTo>
                    <a:cubicBezTo>
                      <a:pt x="1708" y="1568"/>
                      <a:pt x="1721" y="1605"/>
                      <a:pt x="1721" y="1605"/>
                    </a:cubicBezTo>
                    <a:cubicBezTo>
                      <a:pt x="1756" y="1712"/>
                      <a:pt x="1853" y="1784"/>
                      <a:pt x="1949" y="1784"/>
                    </a:cubicBezTo>
                    <a:cubicBezTo>
                      <a:pt x="1973" y="1784"/>
                      <a:pt x="1997" y="1784"/>
                      <a:pt x="2021" y="1773"/>
                    </a:cubicBezTo>
                    <a:cubicBezTo>
                      <a:pt x="2154" y="1736"/>
                      <a:pt x="2226" y="1592"/>
                      <a:pt x="2190" y="1460"/>
                    </a:cubicBezTo>
                    <a:cubicBezTo>
                      <a:pt x="2178" y="1424"/>
                      <a:pt x="1841" y="329"/>
                      <a:pt x="325" y="4"/>
                    </a:cubicBezTo>
                    <a:cubicBezTo>
                      <a:pt x="310" y="1"/>
                      <a:pt x="295" y="0"/>
                      <a:pt x="280" y="0"/>
                    </a:cubicBezTo>
                    <a:close/>
                  </a:path>
                </a:pathLst>
              </a:custGeom>
              <a:solidFill>
                <a:srgbClr val="F1B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2"/>
              <p:cNvSpPr/>
              <p:nvPr/>
            </p:nvSpPr>
            <p:spPr>
              <a:xfrm>
                <a:off x="2971239" y="-1520500"/>
                <a:ext cx="486262" cy="298183"/>
              </a:xfrm>
              <a:custGeom>
                <a:avLst/>
                <a:gdLst/>
                <a:ahLst/>
                <a:cxnLst/>
                <a:rect l="l" t="t" r="r" b="b"/>
                <a:pathLst>
                  <a:path w="11501" h="7053" extrusionOk="0">
                    <a:moveTo>
                      <a:pt x="8733" y="0"/>
                    </a:moveTo>
                    <a:cubicBezTo>
                      <a:pt x="7908" y="0"/>
                      <a:pt x="6856" y="152"/>
                      <a:pt x="5522" y="569"/>
                    </a:cubicBezTo>
                    <a:cubicBezTo>
                      <a:pt x="674" y="2096"/>
                      <a:pt x="0" y="6559"/>
                      <a:pt x="0" y="6559"/>
                    </a:cubicBezTo>
                    <a:lnTo>
                      <a:pt x="1275" y="7052"/>
                    </a:lnTo>
                    <a:cubicBezTo>
                      <a:pt x="1275" y="7052"/>
                      <a:pt x="1708" y="4189"/>
                      <a:pt x="6581" y="3215"/>
                    </a:cubicBezTo>
                    <a:cubicBezTo>
                      <a:pt x="11452" y="2240"/>
                      <a:pt x="11501" y="1050"/>
                      <a:pt x="11501" y="1050"/>
                    </a:cubicBezTo>
                    <a:cubicBezTo>
                      <a:pt x="11501" y="1050"/>
                      <a:pt x="10906" y="0"/>
                      <a:pt x="87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2"/>
              <p:cNvSpPr/>
              <p:nvPr/>
            </p:nvSpPr>
            <p:spPr>
              <a:xfrm>
                <a:off x="3404048" y="-590161"/>
                <a:ext cx="42238" cy="120533"/>
              </a:xfrm>
              <a:custGeom>
                <a:avLst/>
                <a:gdLst/>
                <a:ahLst/>
                <a:cxnLst/>
                <a:rect l="l" t="t" r="r" b="b"/>
                <a:pathLst>
                  <a:path w="999" h="2851" extrusionOk="0">
                    <a:moveTo>
                      <a:pt x="421" y="0"/>
                    </a:moveTo>
                    <a:lnTo>
                      <a:pt x="1" y="289"/>
                    </a:lnTo>
                    <a:cubicBezTo>
                      <a:pt x="386" y="782"/>
                      <a:pt x="397" y="2851"/>
                      <a:pt x="397" y="2851"/>
                    </a:cubicBezTo>
                    <a:lnTo>
                      <a:pt x="975" y="2730"/>
                    </a:lnTo>
                    <a:cubicBezTo>
                      <a:pt x="999" y="1805"/>
                      <a:pt x="421" y="0"/>
                      <a:pt x="4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2"/>
              <p:cNvSpPr/>
              <p:nvPr/>
            </p:nvSpPr>
            <p:spPr>
              <a:xfrm>
                <a:off x="3410643" y="-598321"/>
                <a:ext cx="82996" cy="108907"/>
              </a:xfrm>
              <a:custGeom>
                <a:avLst/>
                <a:gdLst/>
                <a:ahLst/>
                <a:cxnLst/>
                <a:rect l="l" t="t" r="r" b="b"/>
                <a:pathLst>
                  <a:path w="1963" h="2576" extrusionOk="0">
                    <a:moveTo>
                      <a:pt x="265" y="1"/>
                    </a:moveTo>
                    <a:lnTo>
                      <a:pt x="1" y="434"/>
                    </a:lnTo>
                    <a:cubicBezTo>
                      <a:pt x="567" y="710"/>
                      <a:pt x="1492" y="2575"/>
                      <a:pt x="1492" y="2575"/>
                    </a:cubicBezTo>
                    <a:lnTo>
                      <a:pt x="1962" y="2214"/>
                    </a:lnTo>
                    <a:cubicBezTo>
                      <a:pt x="1577" y="1372"/>
                      <a:pt x="265" y="1"/>
                      <a:pt x="2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2"/>
              <p:cNvSpPr/>
              <p:nvPr/>
            </p:nvSpPr>
            <p:spPr>
              <a:xfrm>
                <a:off x="3252985" y="-799736"/>
                <a:ext cx="207553" cy="235528"/>
              </a:xfrm>
              <a:custGeom>
                <a:avLst/>
                <a:gdLst/>
                <a:ahLst/>
                <a:cxnLst/>
                <a:rect l="l" t="t" r="r" b="b"/>
                <a:pathLst>
                  <a:path w="4909" h="5571" extrusionOk="0">
                    <a:moveTo>
                      <a:pt x="1194" y="1"/>
                    </a:moveTo>
                    <a:cubicBezTo>
                      <a:pt x="970" y="1"/>
                      <a:pt x="831" y="49"/>
                      <a:pt x="831" y="49"/>
                    </a:cubicBezTo>
                    <a:cubicBezTo>
                      <a:pt x="1" y="686"/>
                      <a:pt x="506" y="1312"/>
                      <a:pt x="506" y="1312"/>
                    </a:cubicBezTo>
                    <a:cubicBezTo>
                      <a:pt x="506" y="1312"/>
                      <a:pt x="1360" y="1528"/>
                      <a:pt x="2142" y="2346"/>
                    </a:cubicBezTo>
                    <a:cubicBezTo>
                      <a:pt x="2924" y="3164"/>
                      <a:pt x="2924" y="3730"/>
                      <a:pt x="2924" y="3730"/>
                    </a:cubicBezTo>
                    <a:lnTo>
                      <a:pt x="3357" y="5570"/>
                    </a:lnTo>
                    <a:cubicBezTo>
                      <a:pt x="4909" y="4404"/>
                      <a:pt x="3874" y="2190"/>
                      <a:pt x="2864" y="939"/>
                    </a:cubicBezTo>
                    <a:cubicBezTo>
                      <a:pt x="2231" y="146"/>
                      <a:pt x="1583" y="1"/>
                      <a:pt x="11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2"/>
              <p:cNvSpPr/>
              <p:nvPr/>
            </p:nvSpPr>
            <p:spPr>
              <a:xfrm>
                <a:off x="2824277" y="-840450"/>
                <a:ext cx="324541" cy="388107"/>
              </a:xfrm>
              <a:custGeom>
                <a:avLst/>
                <a:gdLst/>
                <a:ahLst/>
                <a:cxnLst/>
                <a:rect l="l" t="t" r="r" b="b"/>
                <a:pathLst>
                  <a:path w="7676" h="9180" extrusionOk="0">
                    <a:moveTo>
                      <a:pt x="7001" y="1"/>
                    </a:moveTo>
                    <a:cubicBezTo>
                      <a:pt x="6041" y="1"/>
                      <a:pt x="4208" y="257"/>
                      <a:pt x="2526" y="1938"/>
                    </a:cubicBezTo>
                    <a:cubicBezTo>
                      <a:pt x="121" y="4368"/>
                      <a:pt x="0" y="9180"/>
                      <a:pt x="0" y="9180"/>
                    </a:cubicBezTo>
                    <a:lnTo>
                      <a:pt x="7242" y="8639"/>
                    </a:lnTo>
                    <a:lnTo>
                      <a:pt x="7675" y="50"/>
                    </a:lnTo>
                    <a:cubicBezTo>
                      <a:pt x="7675" y="50"/>
                      <a:pt x="7422" y="1"/>
                      <a:pt x="7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2"/>
              <p:cNvSpPr/>
              <p:nvPr/>
            </p:nvSpPr>
            <p:spPr>
              <a:xfrm>
                <a:off x="2824277" y="-840450"/>
                <a:ext cx="324541" cy="388107"/>
              </a:xfrm>
              <a:custGeom>
                <a:avLst/>
                <a:gdLst/>
                <a:ahLst/>
                <a:cxnLst/>
                <a:rect l="l" t="t" r="r" b="b"/>
                <a:pathLst>
                  <a:path w="7676" h="9180" extrusionOk="0">
                    <a:moveTo>
                      <a:pt x="7001" y="1"/>
                    </a:moveTo>
                    <a:cubicBezTo>
                      <a:pt x="6041" y="1"/>
                      <a:pt x="4208" y="257"/>
                      <a:pt x="2526" y="1938"/>
                    </a:cubicBezTo>
                    <a:cubicBezTo>
                      <a:pt x="121" y="4368"/>
                      <a:pt x="0" y="9180"/>
                      <a:pt x="0" y="9180"/>
                    </a:cubicBezTo>
                    <a:lnTo>
                      <a:pt x="854" y="9120"/>
                    </a:lnTo>
                    <a:cubicBezTo>
                      <a:pt x="987" y="7712"/>
                      <a:pt x="1479" y="4416"/>
                      <a:pt x="3332" y="2552"/>
                    </a:cubicBezTo>
                    <a:cubicBezTo>
                      <a:pt x="4920" y="964"/>
                      <a:pt x="6652" y="639"/>
                      <a:pt x="7651" y="615"/>
                    </a:cubicBezTo>
                    <a:lnTo>
                      <a:pt x="7675" y="50"/>
                    </a:lnTo>
                    <a:cubicBezTo>
                      <a:pt x="7675" y="50"/>
                      <a:pt x="7422" y="1"/>
                      <a:pt x="7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2"/>
              <p:cNvSpPr/>
              <p:nvPr/>
            </p:nvSpPr>
            <p:spPr>
              <a:xfrm>
                <a:off x="2925450" y="-878543"/>
                <a:ext cx="511207" cy="469957"/>
              </a:xfrm>
              <a:custGeom>
                <a:avLst/>
                <a:gdLst/>
                <a:ahLst/>
                <a:cxnLst/>
                <a:rect l="l" t="t" r="r" b="b"/>
                <a:pathLst>
                  <a:path w="12091" h="11116" extrusionOk="0">
                    <a:moveTo>
                      <a:pt x="5568" y="0"/>
                    </a:moveTo>
                    <a:cubicBezTo>
                      <a:pt x="5478" y="0"/>
                      <a:pt x="5395" y="66"/>
                      <a:pt x="5378" y="168"/>
                    </a:cubicBezTo>
                    <a:lnTo>
                      <a:pt x="5246" y="1275"/>
                    </a:lnTo>
                    <a:cubicBezTo>
                      <a:pt x="5234" y="1360"/>
                      <a:pt x="5173" y="1420"/>
                      <a:pt x="5101" y="1444"/>
                    </a:cubicBezTo>
                    <a:cubicBezTo>
                      <a:pt x="4657" y="1540"/>
                      <a:pt x="3176" y="1913"/>
                      <a:pt x="2262" y="2996"/>
                    </a:cubicBezTo>
                    <a:cubicBezTo>
                      <a:pt x="1288" y="4151"/>
                      <a:pt x="230" y="9708"/>
                      <a:pt x="25" y="10887"/>
                    </a:cubicBezTo>
                    <a:cubicBezTo>
                      <a:pt x="1" y="11008"/>
                      <a:pt x="85" y="11115"/>
                      <a:pt x="206" y="11115"/>
                    </a:cubicBezTo>
                    <a:lnTo>
                      <a:pt x="11874" y="11115"/>
                    </a:lnTo>
                    <a:cubicBezTo>
                      <a:pt x="11970" y="11115"/>
                      <a:pt x="12054" y="11032"/>
                      <a:pt x="12054" y="10935"/>
                    </a:cubicBezTo>
                    <a:cubicBezTo>
                      <a:pt x="12091" y="10129"/>
                      <a:pt x="11754" y="6533"/>
                      <a:pt x="11068" y="4980"/>
                    </a:cubicBezTo>
                    <a:cubicBezTo>
                      <a:pt x="10370" y="3416"/>
                      <a:pt x="8698" y="2382"/>
                      <a:pt x="8445" y="2069"/>
                    </a:cubicBezTo>
                    <a:cubicBezTo>
                      <a:pt x="8410" y="2034"/>
                      <a:pt x="8397" y="1973"/>
                      <a:pt x="8410" y="1925"/>
                    </a:cubicBezTo>
                    <a:lnTo>
                      <a:pt x="8554" y="951"/>
                    </a:lnTo>
                    <a:cubicBezTo>
                      <a:pt x="8578" y="831"/>
                      <a:pt x="8482" y="734"/>
                      <a:pt x="8362" y="734"/>
                    </a:cubicBezTo>
                    <a:cubicBezTo>
                      <a:pt x="8321" y="735"/>
                      <a:pt x="8275" y="736"/>
                      <a:pt x="8224" y="736"/>
                    </a:cubicBezTo>
                    <a:cubicBezTo>
                      <a:pt x="7655" y="736"/>
                      <a:pt x="6530" y="656"/>
                      <a:pt x="5679" y="37"/>
                    </a:cubicBezTo>
                    <a:cubicBezTo>
                      <a:pt x="5643" y="12"/>
                      <a:pt x="5605" y="0"/>
                      <a:pt x="5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2"/>
              <p:cNvSpPr/>
              <p:nvPr/>
            </p:nvSpPr>
            <p:spPr>
              <a:xfrm>
                <a:off x="2807450" y="-744774"/>
                <a:ext cx="276723" cy="336191"/>
              </a:xfrm>
              <a:custGeom>
                <a:avLst/>
                <a:gdLst/>
                <a:ahLst/>
                <a:cxnLst/>
                <a:rect l="l" t="t" r="r" b="b"/>
                <a:pathLst>
                  <a:path w="6545" h="7952" extrusionOk="0">
                    <a:moveTo>
                      <a:pt x="4957" y="0"/>
                    </a:moveTo>
                    <a:cubicBezTo>
                      <a:pt x="4957" y="0"/>
                      <a:pt x="1096" y="4583"/>
                      <a:pt x="1" y="7951"/>
                    </a:cubicBezTo>
                    <a:lnTo>
                      <a:pt x="3261" y="7951"/>
                    </a:lnTo>
                    <a:lnTo>
                      <a:pt x="6545" y="1444"/>
                    </a:lnTo>
                    <a:lnTo>
                      <a:pt x="4957" y="0"/>
                    </a:lnTo>
                    <a:close/>
                  </a:path>
                </a:pathLst>
              </a:custGeom>
              <a:solidFill>
                <a:srgbClr val="93CC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2"/>
              <p:cNvSpPr/>
              <p:nvPr/>
            </p:nvSpPr>
            <p:spPr>
              <a:xfrm>
                <a:off x="2983457" y="-555112"/>
                <a:ext cx="74286" cy="107385"/>
              </a:xfrm>
              <a:custGeom>
                <a:avLst/>
                <a:gdLst/>
                <a:ahLst/>
                <a:cxnLst/>
                <a:rect l="l" t="t" r="r" b="b"/>
                <a:pathLst>
                  <a:path w="1757" h="2540" extrusionOk="0">
                    <a:moveTo>
                      <a:pt x="1251" y="1"/>
                    </a:moveTo>
                    <a:cubicBezTo>
                      <a:pt x="1251" y="626"/>
                      <a:pt x="0" y="2275"/>
                      <a:pt x="0" y="2275"/>
                    </a:cubicBezTo>
                    <a:lnTo>
                      <a:pt x="529" y="2540"/>
                    </a:lnTo>
                    <a:cubicBezTo>
                      <a:pt x="1119" y="1818"/>
                      <a:pt x="1756" y="37"/>
                      <a:pt x="1756" y="37"/>
                    </a:cubicBezTo>
                    <a:lnTo>
                      <a:pt x="12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2"/>
              <p:cNvSpPr/>
              <p:nvPr/>
            </p:nvSpPr>
            <p:spPr>
              <a:xfrm>
                <a:off x="3037870" y="-560186"/>
                <a:ext cx="33613" cy="117531"/>
              </a:xfrm>
              <a:custGeom>
                <a:avLst/>
                <a:gdLst/>
                <a:ahLst/>
                <a:cxnLst/>
                <a:rect l="l" t="t" r="r" b="b"/>
                <a:pathLst>
                  <a:path w="795" h="2780" extrusionOk="0">
                    <a:moveTo>
                      <a:pt x="590" y="1"/>
                    </a:moveTo>
                    <a:lnTo>
                      <a:pt x="121" y="181"/>
                    </a:lnTo>
                    <a:cubicBezTo>
                      <a:pt x="397" y="746"/>
                      <a:pt x="1" y="2780"/>
                      <a:pt x="1" y="2780"/>
                    </a:cubicBezTo>
                    <a:lnTo>
                      <a:pt x="590" y="2780"/>
                    </a:lnTo>
                    <a:cubicBezTo>
                      <a:pt x="795" y="1877"/>
                      <a:pt x="590" y="1"/>
                      <a:pt x="5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2"/>
              <p:cNvSpPr/>
              <p:nvPr/>
            </p:nvSpPr>
            <p:spPr>
              <a:xfrm>
                <a:off x="3020578" y="-799694"/>
                <a:ext cx="104305" cy="249733"/>
              </a:xfrm>
              <a:custGeom>
                <a:avLst/>
                <a:gdLst/>
                <a:ahLst/>
                <a:cxnLst/>
                <a:rect l="l" t="t" r="r" b="b"/>
                <a:pathLst>
                  <a:path w="2467" h="5907" extrusionOk="0">
                    <a:moveTo>
                      <a:pt x="1348" y="0"/>
                    </a:moveTo>
                    <a:cubicBezTo>
                      <a:pt x="301" y="0"/>
                      <a:pt x="325" y="806"/>
                      <a:pt x="325" y="806"/>
                    </a:cubicBezTo>
                    <a:cubicBezTo>
                      <a:pt x="325" y="806"/>
                      <a:pt x="867" y="1492"/>
                      <a:pt x="999" y="2623"/>
                    </a:cubicBezTo>
                    <a:cubicBezTo>
                      <a:pt x="1119" y="3741"/>
                      <a:pt x="771" y="4198"/>
                      <a:pt x="771" y="4198"/>
                    </a:cubicBezTo>
                    <a:lnTo>
                      <a:pt x="1" y="5906"/>
                    </a:lnTo>
                    <a:cubicBezTo>
                      <a:pt x="10" y="5906"/>
                      <a:pt x="20" y="5906"/>
                      <a:pt x="30" y="5906"/>
                    </a:cubicBezTo>
                    <a:cubicBezTo>
                      <a:pt x="1942" y="5906"/>
                      <a:pt x="2466" y="3540"/>
                      <a:pt x="2431" y="1936"/>
                    </a:cubicBezTo>
                    <a:cubicBezTo>
                      <a:pt x="2394" y="337"/>
                      <a:pt x="1348" y="0"/>
                      <a:pt x="13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2"/>
              <p:cNvSpPr/>
              <p:nvPr/>
            </p:nvSpPr>
            <p:spPr>
              <a:xfrm>
                <a:off x="3684864" y="-1021106"/>
                <a:ext cx="210005" cy="250410"/>
              </a:xfrm>
              <a:custGeom>
                <a:avLst/>
                <a:gdLst/>
                <a:ahLst/>
                <a:cxnLst/>
                <a:rect l="l" t="t" r="r" b="b"/>
                <a:pathLst>
                  <a:path w="4967" h="5923" extrusionOk="0">
                    <a:moveTo>
                      <a:pt x="2404" y="1"/>
                    </a:moveTo>
                    <a:cubicBezTo>
                      <a:pt x="2392" y="1"/>
                      <a:pt x="2380" y="2"/>
                      <a:pt x="2369" y="4"/>
                    </a:cubicBezTo>
                    <a:cubicBezTo>
                      <a:pt x="1863" y="88"/>
                      <a:pt x="2369" y="1700"/>
                      <a:pt x="2369" y="1700"/>
                    </a:cubicBezTo>
                    <a:cubicBezTo>
                      <a:pt x="2369" y="1700"/>
                      <a:pt x="1801" y="447"/>
                      <a:pt x="1353" y="447"/>
                    </a:cubicBezTo>
                    <a:cubicBezTo>
                      <a:pt x="1326" y="447"/>
                      <a:pt x="1300" y="451"/>
                      <a:pt x="1274" y="461"/>
                    </a:cubicBezTo>
                    <a:cubicBezTo>
                      <a:pt x="805" y="618"/>
                      <a:pt x="1478" y="1904"/>
                      <a:pt x="1478" y="1904"/>
                    </a:cubicBezTo>
                    <a:cubicBezTo>
                      <a:pt x="1478" y="1904"/>
                      <a:pt x="756" y="1083"/>
                      <a:pt x="397" y="1083"/>
                    </a:cubicBezTo>
                    <a:cubicBezTo>
                      <a:pt x="360" y="1083"/>
                      <a:pt x="327" y="1092"/>
                      <a:pt x="299" y="1110"/>
                    </a:cubicBezTo>
                    <a:cubicBezTo>
                      <a:pt x="1" y="1326"/>
                      <a:pt x="1321" y="3794"/>
                      <a:pt x="1892" y="3794"/>
                    </a:cubicBezTo>
                    <a:cubicBezTo>
                      <a:pt x="1894" y="3794"/>
                      <a:pt x="1897" y="3794"/>
                      <a:pt x="1900" y="3794"/>
                    </a:cubicBezTo>
                    <a:lnTo>
                      <a:pt x="3066" y="5922"/>
                    </a:lnTo>
                    <a:lnTo>
                      <a:pt x="4967" y="4924"/>
                    </a:lnTo>
                    <a:lnTo>
                      <a:pt x="3788" y="2903"/>
                    </a:lnTo>
                    <a:cubicBezTo>
                      <a:pt x="3788" y="2903"/>
                      <a:pt x="4173" y="1279"/>
                      <a:pt x="3812" y="1027"/>
                    </a:cubicBezTo>
                    <a:cubicBezTo>
                      <a:pt x="3770" y="998"/>
                      <a:pt x="3728" y="985"/>
                      <a:pt x="3686" y="985"/>
                    </a:cubicBezTo>
                    <a:cubicBezTo>
                      <a:pt x="3382" y="985"/>
                      <a:pt x="3103" y="1664"/>
                      <a:pt x="3103" y="1664"/>
                    </a:cubicBezTo>
                    <a:cubicBezTo>
                      <a:pt x="3103" y="1664"/>
                      <a:pt x="2884" y="1"/>
                      <a:pt x="24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2"/>
              <p:cNvSpPr/>
              <p:nvPr/>
            </p:nvSpPr>
            <p:spPr>
              <a:xfrm>
                <a:off x="3763123" y="-869876"/>
                <a:ext cx="399800" cy="298817"/>
              </a:xfrm>
              <a:custGeom>
                <a:avLst/>
                <a:gdLst/>
                <a:ahLst/>
                <a:cxnLst/>
                <a:rect l="l" t="t" r="r" b="b"/>
                <a:pathLst>
                  <a:path w="9456" h="7068" extrusionOk="0">
                    <a:moveTo>
                      <a:pt x="4247" y="0"/>
                    </a:moveTo>
                    <a:lnTo>
                      <a:pt x="1" y="1131"/>
                    </a:lnTo>
                    <a:cubicBezTo>
                      <a:pt x="1" y="1131"/>
                      <a:pt x="265" y="4210"/>
                      <a:pt x="3405" y="6207"/>
                    </a:cubicBezTo>
                    <a:cubicBezTo>
                      <a:pt x="4415" y="6850"/>
                      <a:pt x="5342" y="7067"/>
                      <a:pt x="6136" y="7067"/>
                    </a:cubicBezTo>
                    <a:cubicBezTo>
                      <a:pt x="7811" y="7067"/>
                      <a:pt x="8890" y="6099"/>
                      <a:pt x="8890" y="6099"/>
                    </a:cubicBezTo>
                    <a:lnTo>
                      <a:pt x="9456" y="2454"/>
                    </a:lnTo>
                    <a:lnTo>
                      <a:pt x="9456" y="2454"/>
                    </a:lnTo>
                    <a:cubicBezTo>
                      <a:pt x="9456" y="2454"/>
                      <a:pt x="8858" y="3412"/>
                      <a:pt x="7157" y="3412"/>
                    </a:cubicBezTo>
                    <a:cubicBezTo>
                      <a:pt x="7020" y="3412"/>
                      <a:pt x="6876" y="3406"/>
                      <a:pt x="6725" y="3392"/>
                    </a:cubicBezTo>
                    <a:cubicBezTo>
                      <a:pt x="4692" y="3211"/>
                      <a:pt x="4247" y="0"/>
                      <a:pt x="4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p:cNvSpPr/>
              <p:nvPr/>
            </p:nvSpPr>
            <p:spPr>
              <a:xfrm>
                <a:off x="4243749" y="-946189"/>
                <a:ext cx="162778" cy="216165"/>
              </a:xfrm>
              <a:custGeom>
                <a:avLst/>
                <a:gdLst/>
                <a:ahLst/>
                <a:cxnLst/>
                <a:rect l="l" t="t" r="r" b="b"/>
                <a:pathLst>
                  <a:path w="3850" h="5113" extrusionOk="0">
                    <a:moveTo>
                      <a:pt x="2082" y="1"/>
                    </a:moveTo>
                    <a:lnTo>
                      <a:pt x="0" y="397"/>
                    </a:lnTo>
                    <a:lnTo>
                      <a:pt x="193" y="5113"/>
                    </a:lnTo>
                    <a:cubicBezTo>
                      <a:pt x="193" y="5113"/>
                      <a:pt x="2659" y="5113"/>
                      <a:pt x="3850" y="4319"/>
                    </a:cubicBezTo>
                    <a:lnTo>
                      <a:pt x="20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2"/>
              <p:cNvSpPr/>
              <p:nvPr/>
            </p:nvSpPr>
            <p:spPr>
              <a:xfrm>
                <a:off x="3795170" y="-1446640"/>
                <a:ext cx="738040" cy="550834"/>
              </a:xfrm>
              <a:custGeom>
                <a:avLst/>
                <a:gdLst/>
                <a:ahLst/>
                <a:cxnLst/>
                <a:rect l="l" t="t" r="r" b="b"/>
                <a:pathLst>
                  <a:path w="17456" h="13029" extrusionOk="0">
                    <a:moveTo>
                      <a:pt x="8830" y="1"/>
                    </a:moveTo>
                    <a:cubicBezTo>
                      <a:pt x="4018" y="1"/>
                      <a:pt x="0" y="2298"/>
                      <a:pt x="0" y="6532"/>
                    </a:cubicBezTo>
                    <a:cubicBezTo>
                      <a:pt x="0" y="10766"/>
                      <a:pt x="3910" y="13028"/>
                      <a:pt x="8734" y="13028"/>
                    </a:cubicBezTo>
                    <a:cubicBezTo>
                      <a:pt x="13558" y="13028"/>
                      <a:pt x="17455" y="10766"/>
                      <a:pt x="17455" y="6532"/>
                    </a:cubicBezTo>
                    <a:cubicBezTo>
                      <a:pt x="17455" y="2298"/>
                      <a:pt x="13654" y="1"/>
                      <a:pt x="88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2"/>
              <p:cNvSpPr/>
              <p:nvPr/>
            </p:nvSpPr>
            <p:spPr>
              <a:xfrm>
                <a:off x="3829754" y="-1306275"/>
                <a:ext cx="238586" cy="238572"/>
              </a:xfrm>
              <a:custGeom>
                <a:avLst/>
                <a:gdLst/>
                <a:ahLst/>
                <a:cxnLst/>
                <a:rect l="l" t="t" r="r" b="b"/>
                <a:pathLst>
                  <a:path w="5643" h="5643" extrusionOk="0">
                    <a:moveTo>
                      <a:pt x="2815" y="1"/>
                    </a:moveTo>
                    <a:cubicBezTo>
                      <a:pt x="1264" y="1"/>
                      <a:pt x="0" y="1263"/>
                      <a:pt x="0" y="2827"/>
                    </a:cubicBezTo>
                    <a:cubicBezTo>
                      <a:pt x="0" y="4379"/>
                      <a:pt x="1264" y="5642"/>
                      <a:pt x="2815" y="5642"/>
                    </a:cubicBezTo>
                    <a:cubicBezTo>
                      <a:pt x="4379" y="5642"/>
                      <a:pt x="5642" y="4379"/>
                      <a:pt x="5642" y="2827"/>
                    </a:cubicBezTo>
                    <a:cubicBezTo>
                      <a:pt x="5642" y="1263"/>
                      <a:pt x="4379" y="1"/>
                      <a:pt x="28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2"/>
              <p:cNvSpPr/>
              <p:nvPr/>
            </p:nvSpPr>
            <p:spPr>
              <a:xfrm>
                <a:off x="3858758" y="-1272706"/>
                <a:ext cx="167344" cy="167334"/>
              </a:xfrm>
              <a:custGeom>
                <a:avLst/>
                <a:gdLst/>
                <a:ahLst/>
                <a:cxnLst/>
                <a:rect l="l" t="t" r="r" b="b"/>
                <a:pathLst>
                  <a:path w="3958" h="3958" extrusionOk="0">
                    <a:moveTo>
                      <a:pt x="1985" y="1"/>
                    </a:moveTo>
                    <a:cubicBezTo>
                      <a:pt x="890" y="1"/>
                      <a:pt x="0" y="891"/>
                      <a:pt x="0" y="1985"/>
                    </a:cubicBezTo>
                    <a:cubicBezTo>
                      <a:pt x="0" y="3080"/>
                      <a:pt x="890" y="3958"/>
                      <a:pt x="1985" y="3958"/>
                    </a:cubicBezTo>
                    <a:cubicBezTo>
                      <a:pt x="3080" y="3958"/>
                      <a:pt x="3957" y="3080"/>
                      <a:pt x="3957" y="1985"/>
                    </a:cubicBezTo>
                    <a:cubicBezTo>
                      <a:pt x="3957" y="1901"/>
                      <a:pt x="3957" y="1829"/>
                      <a:pt x="3946" y="1757"/>
                    </a:cubicBezTo>
                    <a:cubicBezTo>
                      <a:pt x="3861" y="1768"/>
                      <a:pt x="3765" y="1781"/>
                      <a:pt x="3669" y="1781"/>
                    </a:cubicBezTo>
                    <a:cubicBezTo>
                      <a:pt x="2960" y="1781"/>
                      <a:pt x="2382" y="1204"/>
                      <a:pt x="2382" y="493"/>
                    </a:cubicBezTo>
                    <a:cubicBezTo>
                      <a:pt x="2382" y="349"/>
                      <a:pt x="2406" y="193"/>
                      <a:pt x="2454" y="60"/>
                    </a:cubicBezTo>
                    <a:cubicBezTo>
                      <a:pt x="2310" y="25"/>
                      <a:pt x="2153" y="1"/>
                      <a:pt x="1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2"/>
              <p:cNvSpPr/>
              <p:nvPr/>
            </p:nvSpPr>
            <p:spPr>
              <a:xfrm>
                <a:off x="3821594" y="-1108834"/>
                <a:ext cx="116524" cy="82187"/>
              </a:xfrm>
              <a:custGeom>
                <a:avLst/>
                <a:gdLst/>
                <a:ahLst/>
                <a:cxnLst/>
                <a:rect l="l" t="t" r="r" b="b"/>
                <a:pathLst>
                  <a:path w="2756" h="1944" extrusionOk="0">
                    <a:moveTo>
                      <a:pt x="1042" y="0"/>
                    </a:moveTo>
                    <a:cubicBezTo>
                      <a:pt x="663" y="0"/>
                      <a:pt x="346" y="152"/>
                      <a:pt x="217" y="431"/>
                    </a:cubicBezTo>
                    <a:cubicBezTo>
                      <a:pt x="1" y="888"/>
                      <a:pt x="362" y="1490"/>
                      <a:pt x="1011" y="1779"/>
                    </a:cubicBezTo>
                    <a:cubicBezTo>
                      <a:pt x="1249" y="1890"/>
                      <a:pt x="1495" y="1944"/>
                      <a:pt x="1721" y="1944"/>
                    </a:cubicBezTo>
                    <a:cubicBezTo>
                      <a:pt x="2101" y="1944"/>
                      <a:pt x="2423" y="1793"/>
                      <a:pt x="2551" y="1514"/>
                    </a:cubicBezTo>
                    <a:cubicBezTo>
                      <a:pt x="2756" y="1068"/>
                      <a:pt x="2395" y="467"/>
                      <a:pt x="1757" y="167"/>
                    </a:cubicBezTo>
                    <a:cubicBezTo>
                      <a:pt x="1515" y="54"/>
                      <a:pt x="1267" y="0"/>
                      <a:pt x="1042" y="0"/>
                    </a:cubicBezTo>
                    <a:close/>
                  </a:path>
                </a:pathLst>
              </a:custGeom>
              <a:solidFill>
                <a:srgbClr val="F3A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2"/>
              <p:cNvSpPr/>
              <p:nvPr/>
            </p:nvSpPr>
            <p:spPr>
              <a:xfrm>
                <a:off x="3824639" y="-1431673"/>
                <a:ext cx="185186" cy="100620"/>
              </a:xfrm>
              <a:custGeom>
                <a:avLst/>
                <a:gdLst/>
                <a:ahLst/>
                <a:cxnLst/>
                <a:rect l="l" t="t" r="r" b="b"/>
                <a:pathLst>
                  <a:path w="4380" h="2380" extrusionOk="0">
                    <a:moveTo>
                      <a:pt x="3585" y="0"/>
                    </a:moveTo>
                    <a:cubicBezTo>
                      <a:pt x="3184" y="0"/>
                      <a:pt x="2623" y="204"/>
                      <a:pt x="1986" y="416"/>
                    </a:cubicBezTo>
                    <a:cubicBezTo>
                      <a:pt x="891" y="789"/>
                      <a:pt x="1" y="1042"/>
                      <a:pt x="217" y="1692"/>
                    </a:cubicBezTo>
                    <a:cubicBezTo>
                      <a:pt x="364" y="2133"/>
                      <a:pt x="900" y="2379"/>
                      <a:pt x="1571" y="2379"/>
                    </a:cubicBezTo>
                    <a:cubicBezTo>
                      <a:pt x="1888" y="2379"/>
                      <a:pt x="2236" y="2324"/>
                      <a:pt x="2588" y="2208"/>
                    </a:cubicBezTo>
                    <a:cubicBezTo>
                      <a:pt x="3670" y="1836"/>
                      <a:pt x="4380" y="1018"/>
                      <a:pt x="4163" y="368"/>
                    </a:cubicBezTo>
                    <a:cubicBezTo>
                      <a:pt x="4069" y="101"/>
                      <a:pt x="3867" y="0"/>
                      <a:pt x="3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2"/>
              <p:cNvSpPr/>
              <p:nvPr/>
            </p:nvSpPr>
            <p:spPr>
              <a:xfrm>
                <a:off x="4162870" y="-1306275"/>
                <a:ext cx="238586" cy="238572"/>
              </a:xfrm>
              <a:custGeom>
                <a:avLst/>
                <a:gdLst/>
                <a:ahLst/>
                <a:cxnLst/>
                <a:rect l="l" t="t" r="r" b="b"/>
                <a:pathLst>
                  <a:path w="5643" h="5643" extrusionOk="0">
                    <a:moveTo>
                      <a:pt x="2816" y="1"/>
                    </a:moveTo>
                    <a:cubicBezTo>
                      <a:pt x="1264" y="1"/>
                      <a:pt x="1" y="1263"/>
                      <a:pt x="1" y="2827"/>
                    </a:cubicBezTo>
                    <a:cubicBezTo>
                      <a:pt x="1" y="4379"/>
                      <a:pt x="1264" y="5642"/>
                      <a:pt x="2816" y="5642"/>
                    </a:cubicBezTo>
                    <a:cubicBezTo>
                      <a:pt x="4380" y="5642"/>
                      <a:pt x="5642" y="4379"/>
                      <a:pt x="5642" y="2827"/>
                    </a:cubicBezTo>
                    <a:cubicBezTo>
                      <a:pt x="5642" y="1263"/>
                      <a:pt x="4380" y="1"/>
                      <a:pt x="28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2"/>
              <p:cNvSpPr/>
              <p:nvPr/>
            </p:nvSpPr>
            <p:spPr>
              <a:xfrm>
                <a:off x="4204599" y="-1272706"/>
                <a:ext cx="167344" cy="167334"/>
              </a:xfrm>
              <a:custGeom>
                <a:avLst/>
                <a:gdLst/>
                <a:ahLst/>
                <a:cxnLst/>
                <a:rect l="l" t="t" r="r" b="b"/>
                <a:pathLst>
                  <a:path w="3958" h="3958" extrusionOk="0">
                    <a:moveTo>
                      <a:pt x="1973" y="1"/>
                    </a:moveTo>
                    <a:cubicBezTo>
                      <a:pt x="891" y="1"/>
                      <a:pt x="0" y="891"/>
                      <a:pt x="0" y="1985"/>
                    </a:cubicBezTo>
                    <a:cubicBezTo>
                      <a:pt x="0" y="3080"/>
                      <a:pt x="891" y="3958"/>
                      <a:pt x="1973" y="3958"/>
                    </a:cubicBezTo>
                    <a:cubicBezTo>
                      <a:pt x="3067" y="3958"/>
                      <a:pt x="3958" y="3080"/>
                      <a:pt x="3958" y="1985"/>
                    </a:cubicBezTo>
                    <a:cubicBezTo>
                      <a:pt x="3958" y="1901"/>
                      <a:pt x="3958" y="1829"/>
                      <a:pt x="3946" y="1757"/>
                    </a:cubicBezTo>
                    <a:cubicBezTo>
                      <a:pt x="3850" y="1768"/>
                      <a:pt x="3754" y="1781"/>
                      <a:pt x="3657" y="1781"/>
                    </a:cubicBezTo>
                    <a:cubicBezTo>
                      <a:pt x="2947" y="1781"/>
                      <a:pt x="2370" y="1204"/>
                      <a:pt x="2370" y="493"/>
                    </a:cubicBezTo>
                    <a:cubicBezTo>
                      <a:pt x="2370" y="349"/>
                      <a:pt x="2406" y="193"/>
                      <a:pt x="2454" y="60"/>
                    </a:cubicBezTo>
                    <a:cubicBezTo>
                      <a:pt x="2297" y="25"/>
                      <a:pt x="2142" y="1"/>
                      <a:pt x="19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2"/>
              <p:cNvSpPr/>
              <p:nvPr/>
            </p:nvSpPr>
            <p:spPr>
              <a:xfrm>
                <a:off x="4293089" y="-1108834"/>
                <a:ext cx="116016" cy="82187"/>
              </a:xfrm>
              <a:custGeom>
                <a:avLst/>
                <a:gdLst/>
                <a:ahLst/>
                <a:cxnLst/>
                <a:rect l="l" t="t" r="r" b="b"/>
                <a:pathLst>
                  <a:path w="2744" h="1944" extrusionOk="0">
                    <a:moveTo>
                      <a:pt x="1709" y="0"/>
                    </a:moveTo>
                    <a:cubicBezTo>
                      <a:pt x="1483" y="0"/>
                      <a:pt x="1237" y="54"/>
                      <a:pt x="998" y="167"/>
                    </a:cubicBezTo>
                    <a:cubicBezTo>
                      <a:pt x="349" y="467"/>
                      <a:pt x="0" y="1068"/>
                      <a:pt x="204" y="1514"/>
                    </a:cubicBezTo>
                    <a:cubicBezTo>
                      <a:pt x="333" y="1793"/>
                      <a:pt x="650" y="1944"/>
                      <a:pt x="1029" y="1944"/>
                    </a:cubicBezTo>
                    <a:cubicBezTo>
                      <a:pt x="1255" y="1944"/>
                      <a:pt x="1502" y="1890"/>
                      <a:pt x="1744" y="1779"/>
                    </a:cubicBezTo>
                    <a:cubicBezTo>
                      <a:pt x="2394" y="1490"/>
                      <a:pt x="2743" y="888"/>
                      <a:pt x="2538" y="431"/>
                    </a:cubicBezTo>
                    <a:cubicBezTo>
                      <a:pt x="2410" y="152"/>
                      <a:pt x="2088" y="0"/>
                      <a:pt x="1709" y="0"/>
                    </a:cubicBezTo>
                    <a:close/>
                  </a:path>
                </a:pathLst>
              </a:custGeom>
              <a:solidFill>
                <a:srgbClr val="F3A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2"/>
              <p:cNvSpPr/>
              <p:nvPr/>
            </p:nvSpPr>
            <p:spPr>
              <a:xfrm>
                <a:off x="4212209" y="-1384406"/>
                <a:ext cx="185186" cy="100494"/>
              </a:xfrm>
              <a:custGeom>
                <a:avLst/>
                <a:gdLst/>
                <a:ahLst/>
                <a:cxnLst/>
                <a:rect l="l" t="t" r="r" b="b"/>
                <a:pathLst>
                  <a:path w="4380" h="2377" extrusionOk="0">
                    <a:moveTo>
                      <a:pt x="790" y="1"/>
                    </a:moveTo>
                    <a:cubicBezTo>
                      <a:pt x="508" y="1"/>
                      <a:pt x="306" y="101"/>
                      <a:pt x="217" y="369"/>
                    </a:cubicBezTo>
                    <a:cubicBezTo>
                      <a:pt x="0" y="1018"/>
                      <a:pt x="711" y="1836"/>
                      <a:pt x="1793" y="2197"/>
                    </a:cubicBezTo>
                    <a:cubicBezTo>
                      <a:pt x="2150" y="2319"/>
                      <a:pt x="2503" y="2376"/>
                      <a:pt x="2824" y="2376"/>
                    </a:cubicBezTo>
                    <a:cubicBezTo>
                      <a:pt x="3488" y="2376"/>
                      <a:pt x="4017" y="2130"/>
                      <a:pt x="4163" y="1692"/>
                    </a:cubicBezTo>
                    <a:cubicBezTo>
                      <a:pt x="4379" y="1042"/>
                      <a:pt x="3477" y="778"/>
                      <a:pt x="2395" y="417"/>
                    </a:cubicBezTo>
                    <a:cubicBezTo>
                      <a:pt x="1758" y="205"/>
                      <a:pt x="1192" y="1"/>
                      <a:pt x="7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2"/>
              <p:cNvSpPr/>
              <p:nvPr/>
            </p:nvSpPr>
            <p:spPr>
              <a:xfrm>
                <a:off x="4108964" y="-1230977"/>
                <a:ext cx="25960" cy="87979"/>
              </a:xfrm>
              <a:custGeom>
                <a:avLst/>
                <a:gdLst/>
                <a:ahLst/>
                <a:cxnLst/>
                <a:rect l="l" t="t" r="r" b="b"/>
                <a:pathLst>
                  <a:path w="614" h="2081" extrusionOk="0">
                    <a:moveTo>
                      <a:pt x="217" y="0"/>
                    </a:moveTo>
                    <a:cubicBezTo>
                      <a:pt x="1" y="0"/>
                      <a:pt x="25" y="517"/>
                      <a:pt x="25" y="1094"/>
                    </a:cubicBezTo>
                    <a:cubicBezTo>
                      <a:pt x="25" y="1672"/>
                      <a:pt x="1" y="2081"/>
                      <a:pt x="217" y="2081"/>
                    </a:cubicBezTo>
                    <a:cubicBezTo>
                      <a:pt x="445" y="2081"/>
                      <a:pt x="614" y="1624"/>
                      <a:pt x="614" y="1046"/>
                    </a:cubicBezTo>
                    <a:cubicBezTo>
                      <a:pt x="614" y="469"/>
                      <a:pt x="445" y="0"/>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2"/>
              <p:cNvSpPr/>
              <p:nvPr/>
            </p:nvSpPr>
            <p:spPr>
              <a:xfrm>
                <a:off x="4457343" y="-1243195"/>
                <a:ext cx="196348" cy="196337"/>
              </a:xfrm>
              <a:custGeom>
                <a:avLst/>
                <a:gdLst/>
                <a:ahLst/>
                <a:cxnLst/>
                <a:rect l="l" t="t" r="r" b="b"/>
                <a:pathLst>
                  <a:path w="4644" h="4644" extrusionOk="0">
                    <a:moveTo>
                      <a:pt x="2323" y="0"/>
                    </a:moveTo>
                    <a:cubicBezTo>
                      <a:pt x="1035" y="0"/>
                      <a:pt x="1" y="1035"/>
                      <a:pt x="1" y="2322"/>
                    </a:cubicBezTo>
                    <a:cubicBezTo>
                      <a:pt x="1" y="3609"/>
                      <a:pt x="1035" y="4644"/>
                      <a:pt x="2323" y="4644"/>
                    </a:cubicBezTo>
                    <a:cubicBezTo>
                      <a:pt x="3609" y="4644"/>
                      <a:pt x="4644" y="3609"/>
                      <a:pt x="4644" y="2322"/>
                    </a:cubicBezTo>
                    <a:cubicBezTo>
                      <a:pt x="4644" y="1035"/>
                      <a:pt x="3609" y="0"/>
                      <a:pt x="2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2"/>
              <p:cNvSpPr/>
              <p:nvPr/>
            </p:nvSpPr>
            <p:spPr>
              <a:xfrm>
                <a:off x="4508204" y="-1186923"/>
                <a:ext cx="94158" cy="75465"/>
              </a:xfrm>
              <a:custGeom>
                <a:avLst/>
                <a:gdLst/>
                <a:ahLst/>
                <a:cxnLst/>
                <a:rect l="l" t="t" r="r" b="b"/>
                <a:pathLst>
                  <a:path w="2227" h="1785" extrusionOk="0">
                    <a:moveTo>
                      <a:pt x="1959" y="0"/>
                    </a:moveTo>
                    <a:cubicBezTo>
                      <a:pt x="1944" y="0"/>
                      <a:pt x="1929" y="1"/>
                      <a:pt x="1914" y="4"/>
                    </a:cubicBezTo>
                    <a:cubicBezTo>
                      <a:pt x="398" y="329"/>
                      <a:pt x="61" y="1424"/>
                      <a:pt x="37" y="1460"/>
                    </a:cubicBezTo>
                    <a:cubicBezTo>
                      <a:pt x="0" y="1592"/>
                      <a:pt x="73" y="1736"/>
                      <a:pt x="205" y="1773"/>
                    </a:cubicBezTo>
                    <a:cubicBezTo>
                      <a:pt x="230" y="1784"/>
                      <a:pt x="254" y="1784"/>
                      <a:pt x="278" y="1784"/>
                    </a:cubicBezTo>
                    <a:cubicBezTo>
                      <a:pt x="385" y="1784"/>
                      <a:pt x="482" y="1712"/>
                      <a:pt x="518" y="1605"/>
                    </a:cubicBezTo>
                    <a:lnTo>
                      <a:pt x="542" y="1532"/>
                    </a:lnTo>
                    <a:cubicBezTo>
                      <a:pt x="641" y="1489"/>
                      <a:pt x="834" y="1424"/>
                      <a:pt x="1061" y="1424"/>
                    </a:cubicBezTo>
                    <a:cubicBezTo>
                      <a:pt x="1276" y="1424"/>
                      <a:pt x="1522" y="1483"/>
                      <a:pt x="1745" y="1677"/>
                    </a:cubicBezTo>
                    <a:cubicBezTo>
                      <a:pt x="1793" y="1712"/>
                      <a:pt x="1853" y="1736"/>
                      <a:pt x="1914" y="1736"/>
                    </a:cubicBezTo>
                    <a:cubicBezTo>
                      <a:pt x="1986" y="1736"/>
                      <a:pt x="2045" y="1701"/>
                      <a:pt x="2094" y="1653"/>
                    </a:cubicBezTo>
                    <a:cubicBezTo>
                      <a:pt x="2190" y="1544"/>
                      <a:pt x="2178" y="1388"/>
                      <a:pt x="2070" y="1303"/>
                    </a:cubicBezTo>
                    <a:cubicBezTo>
                      <a:pt x="1754" y="1022"/>
                      <a:pt x="1406" y="930"/>
                      <a:pt x="1096" y="930"/>
                    </a:cubicBezTo>
                    <a:cubicBezTo>
                      <a:pt x="1076" y="930"/>
                      <a:pt x="1055" y="930"/>
                      <a:pt x="1035" y="931"/>
                    </a:cubicBezTo>
                    <a:cubicBezTo>
                      <a:pt x="1264" y="750"/>
                      <a:pt x="1577" y="582"/>
                      <a:pt x="2010" y="498"/>
                    </a:cubicBezTo>
                    <a:cubicBezTo>
                      <a:pt x="2142" y="461"/>
                      <a:pt x="2226" y="329"/>
                      <a:pt x="2202" y="197"/>
                    </a:cubicBezTo>
                    <a:cubicBezTo>
                      <a:pt x="2181" y="80"/>
                      <a:pt x="2074" y="0"/>
                      <a:pt x="1959" y="0"/>
                    </a:cubicBezTo>
                    <a:close/>
                  </a:path>
                </a:pathLst>
              </a:custGeom>
              <a:solidFill>
                <a:srgbClr val="9B6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2"/>
              <p:cNvSpPr/>
              <p:nvPr/>
            </p:nvSpPr>
            <p:spPr>
              <a:xfrm>
                <a:off x="4092687" y="-1139994"/>
                <a:ext cx="59530" cy="39741"/>
              </a:xfrm>
              <a:custGeom>
                <a:avLst/>
                <a:gdLst/>
                <a:ahLst/>
                <a:cxnLst/>
                <a:rect l="l" t="t" r="r" b="b"/>
                <a:pathLst>
                  <a:path w="1408" h="940" extrusionOk="0">
                    <a:moveTo>
                      <a:pt x="1360" y="1"/>
                    </a:moveTo>
                    <a:cubicBezTo>
                      <a:pt x="1324" y="1"/>
                      <a:pt x="1288" y="13"/>
                      <a:pt x="1276" y="49"/>
                    </a:cubicBezTo>
                    <a:cubicBezTo>
                      <a:pt x="1143" y="446"/>
                      <a:pt x="915" y="687"/>
                      <a:pt x="566" y="783"/>
                    </a:cubicBezTo>
                    <a:cubicBezTo>
                      <a:pt x="469" y="806"/>
                      <a:pt x="376" y="813"/>
                      <a:pt x="297" y="813"/>
                    </a:cubicBezTo>
                    <a:cubicBezTo>
                      <a:pt x="170" y="813"/>
                      <a:pt x="80" y="795"/>
                      <a:pt x="73" y="795"/>
                    </a:cubicBezTo>
                    <a:cubicBezTo>
                      <a:pt x="69" y="793"/>
                      <a:pt x="64" y="792"/>
                      <a:pt x="60" y="792"/>
                    </a:cubicBezTo>
                    <a:cubicBezTo>
                      <a:pt x="37" y="792"/>
                      <a:pt x="10" y="813"/>
                      <a:pt x="1" y="843"/>
                    </a:cubicBezTo>
                    <a:cubicBezTo>
                      <a:pt x="1" y="879"/>
                      <a:pt x="12" y="904"/>
                      <a:pt x="49" y="915"/>
                    </a:cubicBezTo>
                    <a:cubicBezTo>
                      <a:pt x="61" y="915"/>
                      <a:pt x="145" y="939"/>
                      <a:pt x="290" y="939"/>
                    </a:cubicBezTo>
                    <a:cubicBezTo>
                      <a:pt x="373" y="939"/>
                      <a:pt x="482" y="928"/>
                      <a:pt x="590" y="904"/>
                    </a:cubicBezTo>
                    <a:cubicBezTo>
                      <a:pt x="867" y="831"/>
                      <a:pt x="1215" y="639"/>
                      <a:pt x="1396" y="86"/>
                    </a:cubicBezTo>
                    <a:cubicBezTo>
                      <a:pt x="1408" y="49"/>
                      <a:pt x="1384" y="13"/>
                      <a:pt x="1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2"/>
              <p:cNvSpPr/>
              <p:nvPr/>
            </p:nvSpPr>
            <p:spPr>
              <a:xfrm>
                <a:off x="4026605" y="-598321"/>
                <a:ext cx="82404" cy="108907"/>
              </a:xfrm>
              <a:custGeom>
                <a:avLst/>
                <a:gdLst/>
                <a:ahLst/>
                <a:cxnLst/>
                <a:rect l="l" t="t" r="r" b="b"/>
                <a:pathLst>
                  <a:path w="1949" h="2576" extrusionOk="0">
                    <a:moveTo>
                      <a:pt x="1696" y="1"/>
                    </a:moveTo>
                    <a:cubicBezTo>
                      <a:pt x="1696" y="1"/>
                      <a:pt x="385" y="1372"/>
                      <a:pt x="0" y="2214"/>
                    </a:cubicBezTo>
                    <a:lnTo>
                      <a:pt x="469" y="2575"/>
                    </a:lnTo>
                    <a:cubicBezTo>
                      <a:pt x="469" y="2575"/>
                      <a:pt x="1383" y="710"/>
                      <a:pt x="1949" y="434"/>
                    </a:cubicBezTo>
                    <a:lnTo>
                      <a:pt x="16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2"/>
              <p:cNvSpPr/>
              <p:nvPr/>
            </p:nvSpPr>
            <p:spPr>
              <a:xfrm>
                <a:off x="4059625" y="-799736"/>
                <a:ext cx="207045" cy="235528"/>
              </a:xfrm>
              <a:custGeom>
                <a:avLst/>
                <a:gdLst/>
                <a:ahLst/>
                <a:cxnLst/>
                <a:rect l="l" t="t" r="r" b="b"/>
                <a:pathLst>
                  <a:path w="4897" h="5571" extrusionOk="0">
                    <a:moveTo>
                      <a:pt x="3703" y="1"/>
                    </a:moveTo>
                    <a:cubicBezTo>
                      <a:pt x="3314" y="1"/>
                      <a:pt x="2667" y="146"/>
                      <a:pt x="2034" y="939"/>
                    </a:cubicBezTo>
                    <a:cubicBezTo>
                      <a:pt x="1035" y="2190"/>
                      <a:pt x="0" y="4404"/>
                      <a:pt x="1553" y="5570"/>
                    </a:cubicBezTo>
                    <a:lnTo>
                      <a:pt x="1986" y="3730"/>
                    </a:lnTo>
                    <a:cubicBezTo>
                      <a:pt x="1986" y="3730"/>
                      <a:pt x="1973" y="3164"/>
                      <a:pt x="2756" y="2346"/>
                    </a:cubicBezTo>
                    <a:cubicBezTo>
                      <a:pt x="3537" y="1528"/>
                      <a:pt x="4392" y="1312"/>
                      <a:pt x="4392" y="1312"/>
                    </a:cubicBezTo>
                    <a:cubicBezTo>
                      <a:pt x="4392" y="1312"/>
                      <a:pt x="4897" y="686"/>
                      <a:pt x="4066" y="49"/>
                    </a:cubicBezTo>
                    <a:cubicBezTo>
                      <a:pt x="4066" y="49"/>
                      <a:pt x="3928" y="1"/>
                      <a:pt x="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2"/>
              <p:cNvSpPr/>
              <p:nvPr/>
            </p:nvSpPr>
            <p:spPr>
              <a:xfrm>
                <a:off x="4084020" y="-806331"/>
                <a:ext cx="510700" cy="397747"/>
              </a:xfrm>
              <a:custGeom>
                <a:avLst/>
                <a:gdLst/>
                <a:ahLst/>
                <a:cxnLst/>
                <a:rect l="l" t="t" r="r" b="b"/>
                <a:pathLst>
                  <a:path w="12079" h="9408" extrusionOk="0">
                    <a:moveTo>
                      <a:pt x="7868" y="0"/>
                    </a:moveTo>
                    <a:lnTo>
                      <a:pt x="7868" y="0"/>
                    </a:lnTo>
                    <a:cubicBezTo>
                      <a:pt x="7712" y="710"/>
                      <a:pt x="7808" y="1516"/>
                      <a:pt x="7905" y="2202"/>
                    </a:cubicBezTo>
                    <a:cubicBezTo>
                      <a:pt x="8037" y="3261"/>
                      <a:pt x="8169" y="4319"/>
                      <a:pt x="8301" y="5365"/>
                    </a:cubicBezTo>
                    <a:cubicBezTo>
                      <a:pt x="8362" y="5859"/>
                      <a:pt x="8410" y="6388"/>
                      <a:pt x="8145" y="6797"/>
                    </a:cubicBezTo>
                    <a:cubicBezTo>
                      <a:pt x="8001" y="7001"/>
                      <a:pt x="7796" y="7158"/>
                      <a:pt x="7579" y="7279"/>
                    </a:cubicBezTo>
                    <a:cubicBezTo>
                      <a:pt x="6956" y="7629"/>
                      <a:pt x="6246" y="7751"/>
                      <a:pt x="5525" y="7751"/>
                    </a:cubicBezTo>
                    <a:cubicBezTo>
                      <a:pt x="5008" y="7751"/>
                      <a:pt x="4485" y="7688"/>
                      <a:pt x="3983" y="7603"/>
                    </a:cubicBezTo>
                    <a:cubicBezTo>
                      <a:pt x="3086" y="7461"/>
                      <a:pt x="2176" y="7266"/>
                      <a:pt x="1277" y="7266"/>
                    </a:cubicBezTo>
                    <a:cubicBezTo>
                      <a:pt x="959" y="7266"/>
                      <a:pt x="641" y="7291"/>
                      <a:pt x="326" y="7351"/>
                    </a:cubicBezTo>
                    <a:cubicBezTo>
                      <a:pt x="266" y="7362"/>
                      <a:pt x="193" y="7375"/>
                      <a:pt x="134" y="7386"/>
                    </a:cubicBezTo>
                    <a:cubicBezTo>
                      <a:pt x="49" y="8217"/>
                      <a:pt x="1" y="8915"/>
                      <a:pt x="13" y="9227"/>
                    </a:cubicBezTo>
                    <a:cubicBezTo>
                      <a:pt x="13" y="9324"/>
                      <a:pt x="97" y="9407"/>
                      <a:pt x="206" y="9407"/>
                    </a:cubicBezTo>
                    <a:lnTo>
                      <a:pt x="11874" y="9407"/>
                    </a:lnTo>
                    <a:cubicBezTo>
                      <a:pt x="11982" y="9407"/>
                      <a:pt x="12078" y="9300"/>
                      <a:pt x="12054" y="9179"/>
                    </a:cubicBezTo>
                    <a:cubicBezTo>
                      <a:pt x="11838" y="8000"/>
                      <a:pt x="10792" y="2443"/>
                      <a:pt x="9817" y="1288"/>
                    </a:cubicBezTo>
                    <a:cubicBezTo>
                      <a:pt x="9252" y="626"/>
                      <a:pt x="8482" y="229"/>
                      <a:pt x="7868" y="0"/>
                    </a:cubicBezTo>
                    <a:close/>
                  </a:path>
                </a:pathLst>
              </a:custGeom>
              <a:solidFill>
                <a:srgbClr val="F3A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2"/>
              <p:cNvSpPr/>
              <p:nvPr/>
            </p:nvSpPr>
            <p:spPr>
              <a:xfrm>
                <a:off x="4095773" y="-809883"/>
                <a:ext cx="629169" cy="401298"/>
              </a:xfrm>
              <a:custGeom>
                <a:avLst/>
                <a:gdLst/>
                <a:ahLst/>
                <a:cxnLst/>
                <a:rect l="l" t="t" r="r" b="b"/>
                <a:pathLst>
                  <a:path w="14881" h="9492" extrusionOk="0">
                    <a:moveTo>
                      <a:pt x="7651" y="1"/>
                    </a:moveTo>
                    <a:cubicBezTo>
                      <a:pt x="7037" y="626"/>
                      <a:pt x="6063" y="1035"/>
                      <a:pt x="4968" y="1035"/>
                    </a:cubicBezTo>
                    <a:cubicBezTo>
                      <a:pt x="4379" y="1035"/>
                      <a:pt x="3825" y="926"/>
                      <a:pt x="3344" y="722"/>
                    </a:cubicBezTo>
                    <a:cubicBezTo>
                      <a:pt x="2767" y="1191"/>
                      <a:pt x="1575" y="2105"/>
                      <a:pt x="1022" y="3356"/>
                    </a:cubicBezTo>
                    <a:cubicBezTo>
                      <a:pt x="337" y="4909"/>
                      <a:pt x="0" y="8505"/>
                      <a:pt x="24" y="9311"/>
                    </a:cubicBezTo>
                    <a:cubicBezTo>
                      <a:pt x="36" y="9408"/>
                      <a:pt x="120" y="9491"/>
                      <a:pt x="217" y="9491"/>
                    </a:cubicBezTo>
                    <a:lnTo>
                      <a:pt x="14880" y="9491"/>
                    </a:lnTo>
                    <a:cubicBezTo>
                      <a:pt x="13906" y="6484"/>
                      <a:pt x="10706" y="2490"/>
                      <a:pt x="10044" y="1685"/>
                    </a:cubicBezTo>
                    <a:cubicBezTo>
                      <a:pt x="9972" y="1564"/>
                      <a:pt x="9900" y="1456"/>
                      <a:pt x="9828" y="1372"/>
                    </a:cubicBezTo>
                    <a:cubicBezTo>
                      <a:pt x="9202" y="626"/>
                      <a:pt x="8300" y="217"/>
                      <a:pt x="7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p:nvPr/>
            </p:nvSpPr>
            <p:spPr>
              <a:xfrm>
                <a:off x="4075902" y="-657300"/>
                <a:ext cx="494422" cy="248719"/>
              </a:xfrm>
              <a:custGeom>
                <a:avLst/>
                <a:gdLst/>
                <a:ahLst/>
                <a:cxnLst/>
                <a:rect l="l" t="t" r="r" b="b"/>
                <a:pathLst>
                  <a:path w="11694" h="5883" extrusionOk="0">
                    <a:moveTo>
                      <a:pt x="8565" y="0"/>
                    </a:moveTo>
                    <a:lnTo>
                      <a:pt x="999" y="36"/>
                    </a:lnTo>
                    <a:cubicBezTo>
                      <a:pt x="265" y="1576"/>
                      <a:pt x="0" y="5882"/>
                      <a:pt x="0" y="5882"/>
                    </a:cubicBezTo>
                    <a:lnTo>
                      <a:pt x="11693" y="5882"/>
                    </a:lnTo>
                    <a:lnTo>
                      <a:pt x="856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2"/>
              <p:cNvSpPr/>
              <p:nvPr/>
            </p:nvSpPr>
            <p:spPr>
              <a:xfrm>
                <a:off x="4365809" y="-809883"/>
                <a:ext cx="87520" cy="166320"/>
              </a:xfrm>
              <a:custGeom>
                <a:avLst/>
                <a:gdLst/>
                <a:ahLst/>
                <a:cxnLst/>
                <a:rect l="l" t="t" r="r" b="b"/>
                <a:pathLst>
                  <a:path w="2070" h="3934" extrusionOk="0">
                    <a:moveTo>
                      <a:pt x="1095" y="1"/>
                    </a:moveTo>
                    <a:cubicBezTo>
                      <a:pt x="1095" y="1"/>
                      <a:pt x="253" y="1757"/>
                      <a:pt x="120" y="2647"/>
                    </a:cubicBezTo>
                    <a:cubicBezTo>
                      <a:pt x="0" y="3537"/>
                      <a:pt x="120" y="3934"/>
                      <a:pt x="120" y="3934"/>
                    </a:cubicBezTo>
                    <a:lnTo>
                      <a:pt x="1095" y="3934"/>
                    </a:lnTo>
                    <a:cubicBezTo>
                      <a:pt x="1095" y="3934"/>
                      <a:pt x="903" y="2527"/>
                      <a:pt x="1323" y="1637"/>
                    </a:cubicBezTo>
                    <a:cubicBezTo>
                      <a:pt x="1732" y="746"/>
                      <a:pt x="2069" y="265"/>
                      <a:pt x="2069" y="265"/>
                    </a:cubicBezTo>
                    <a:cubicBezTo>
                      <a:pt x="2069" y="265"/>
                      <a:pt x="1227" y="1"/>
                      <a:pt x="10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2"/>
              <p:cNvSpPr/>
              <p:nvPr/>
            </p:nvSpPr>
            <p:spPr>
              <a:xfrm>
                <a:off x="4448168" y="-560186"/>
                <a:ext cx="34162" cy="117531"/>
              </a:xfrm>
              <a:custGeom>
                <a:avLst/>
                <a:gdLst/>
                <a:ahLst/>
                <a:cxnLst/>
                <a:rect l="l" t="t" r="r" b="b"/>
                <a:pathLst>
                  <a:path w="808" h="2780" extrusionOk="0">
                    <a:moveTo>
                      <a:pt x="218" y="1"/>
                    </a:moveTo>
                    <a:cubicBezTo>
                      <a:pt x="218" y="1"/>
                      <a:pt x="1" y="1877"/>
                      <a:pt x="218" y="2780"/>
                    </a:cubicBezTo>
                    <a:lnTo>
                      <a:pt x="807" y="2780"/>
                    </a:lnTo>
                    <a:cubicBezTo>
                      <a:pt x="807" y="2780"/>
                      <a:pt x="398" y="746"/>
                      <a:pt x="687" y="181"/>
                    </a:cubicBezTo>
                    <a:lnTo>
                      <a:pt x="2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2"/>
              <p:cNvSpPr/>
              <p:nvPr/>
            </p:nvSpPr>
            <p:spPr>
              <a:xfrm>
                <a:off x="4395319" y="-799694"/>
                <a:ext cx="103755" cy="249733"/>
              </a:xfrm>
              <a:custGeom>
                <a:avLst/>
                <a:gdLst/>
                <a:ahLst/>
                <a:cxnLst/>
                <a:rect l="l" t="t" r="r" b="b"/>
                <a:pathLst>
                  <a:path w="2454" h="5907" extrusionOk="0">
                    <a:moveTo>
                      <a:pt x="1107" y="0"/>
                    </a:moveTo>
                    <a:cubicBezTo>
                      <a:pt x="1107" y="0"/>
                      <a:pt x="72" y="337"/>
                      <a:pt x="36" y="1936"/>
                    </a:cubicBezTo>
                    <a:cubicBezTo>
                      <a:pt x="0" y="3540"/>
                      <a:pt x="512" y="5906"/>
                      <a:pt x="2425" y="5906"/>
                    </a:cubicBezTo>
                    <a:cubicBezTo>
                      <a:pt x="2435" y="5906"/>
                      <a:pt x="2444" y="5906"/>
                      <a:pt x="2454" y="5906"/>
                    </a:cubicBezTo>
                    <a:lnTo>
                      <a:pt x="1697" y="4198"/>
                    </a:lnTo>
                    <a:cubicBezTo>
                      <a:pt x="1697" y="4198"/>
                      <a:pt x="1336" y="3741"/>
                      <a:pt x="1468" y="2623"/>
                    </a:cubicBezTo>
                    <a:cubicBezTo>
                      <a:pt x="1588" y="1492"/>
                      <a:pt x="2141" y="806"/>
                      <a:pt x="2141" y="806"/>
                    </a:cubicBezTo>
                    <a:cubicBezTo>
                      <a:pt x="2141" y="806"/>
                      <a:pt x="2165" y="0"/>
                      <a:pt x="11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2"/>
              <p:cNvSpPr/>
              <p:nvPr/>
            </p:nvSpPr>
            <p:spPr>
              <a:xfrm>
                <a:off x="4137460" y="-785995"/>
                <a:ext cx="119060" cy="139939"/>
              </a:xfrm>
              <a:custGeom>
                <a:avLst/>
                <a:gdLst/>
                <a:ahLst/>
                <a:cxnLst/>
                <a:rect l="l" t="t" r="r" b="b"/>
                <a:pathLst>
                  <a:path w="2816" h="3310" extrusionOk="0">
                    <a:moveTo>
                      <a:pt x="2249" y="0"/>
                    </a:moveTo>
                    <a:cubicBezTo>
                      <a:pt x="1516" y="554"/>
                      <a:pt x="0" y="3309"/>
                      <a:pt x="0" y="3309"/>
                    </a:cubicBezTo>
                    <a:lnTo>
                      <a:pt x="1407" y="3309"/>
                    </a:lnTo>
                    <a:cubicBezTo>
                      <a:pt x="1407" y="2491"/>
                      <a:pt x="2815" y="385"/>
                      <a:pt x="2815" y="385"/>
                    </a:cubicBezTo>
                    <a:lnTo>
                      <a:pt x="22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2"/>
              <p:cNvSpPr/>
              <p:nvPr/>
            </p:nvSpPr>
            <p:spPr>
              <a:xfrm>
                <a:off x="4153188" y="-657300"/>
                <a:ext cx="31118" cy="31032"/>
              </a:xfrm>
              <a:custGeom>
                <a:avLst/>
                <a:gdLst/>
                <a:ahLst/>
                <a:cxnLst/>
                <a:rect l="l" t="t" r="r" b="b"/>
                <a:pathLst>
                  <a:path w="736" h="734" extrusionOk="0">
                    <a:moveTo>
                      <a:pt x="362" y="0"/>
                    </a:moveTo>
                    <a:cubicBezTo>
                      <a:pt x="158" y="0"/>
                      <a:pt x="1" y="156"/>
                      <a:pt x="1" y="361"/>
                    </a:cubicBezTo>
                    <a:cubicBezTo>
                      <a:pt x="1" y="565"/>
                      <a:pt x="158" y="734"/>
                      <a:pt x="362" y="734"/>
                    </a:cubicBezTo>
                    <a:cubicBezTo>
                      <a:pt x="567" y="734"/>
                      <a:pt x="735" y="565"/>
                      <a:pt x="735" y="361"/>
                    </a:cubicBezTo>
                    <a:cubicBezTo>
                      <a:pt x="735" y="156"/>
                      <a:pt x="567" y="0"/>
                      <a:pt x="3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2"/>
              <p:cNvSpPr/>
              <p:nvPr/>
            </p:nvSpPr>
            <p:spPr>
              <a:xfrm>
                <a:off x="4370882" y="-657300"/>
                <a:ext cx="31583" cy="31032"/>
              </a:xfrm>
              <a:custGeom>
                <a:avLst/>
                <a:gdLst/>
                <a:ahLst/>
                <a:cxnLst/>
                <a:rect l="l" t="t" r="r" b="b"/>
                <a:pathLst>
                  <a:path w="747" h="734" extrusionOk="0">
                    <a:moveTo>
                      <a:pt x="374" y="0"/>
                    </a:moveTo>
                    <a:cubicBezTo>
                      <a:pt x="169" y="0"/>
                      <a:pt x="0" y="156"/>
                      <a:pt x="0" y="361"/>
                    </a:cubicBezTo>
                    <a:cubicBezTo>
                      <a:pt x="0" y="565"/>
                      <a:pt x="169" y="734"/>
                      <a:pt x="374" y="734"/>
                    </a:cubicBezTo>
                    <a:cubicBezTo>
                      <a:pt x="578" y="734"/>
                      <a:pt x="746" y="565"/>
                      <a:pt x="746" y="361"/>
                    </a:cubicBezTo>
                    <a:cubicBezTo>
                      <a:pt x="746" y="156"/>
                      <a:pt x="578"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p:nvPr/>
            </p:nvSpPr>
            <p:spPr>
              <a:xfrm>
                <a:off x="4189802" y="-614598"/>
                <a:ext cx="182692" cy="92630"/>
              </a:xfrm>
              <a:custGeom>
                <a:avLst/>
                <a:gdLst/>
                <a:ahLst/>
                <a:cxnLst/>
                <a:rect l="l" t="t" r="r" b="b"/>
                <a:pathLst>
                  <a:path w="4321" h="2191" extrusionOk="0">
                    <a:moveTo>
                      <a:pt x="230" y="1"/>
                    </a:moveTo>
                    <a:cubicBezTo>
                      <a:pt x="230" y="1"/>
                      <a:pt x="1" y="2190"/>
                      <a:pt x="2166" y="2190"/>
                    </a:cubicBezTo>
                    <a:cubicBezTo>
                      <a:pt x="4320" y="2190"/>
                      <a:pt x="4104" y="1"/>
                      <a:pt x="41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77" name="Google Shape;377;p32"/>
          <p:cNvSpPr/>
          <p:nvPr/>
        </p:nvSpPr>
        <p:spPr>
          <a:xfrm>
            <a:off x="7497934" y="4182589"/>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sp>
        <p:nvSpPr>
          <p:cNvPr id="378" name="Google Shape;378;p32"/>
          <p:cNvSpPr/>
          <p:nvPr/>
        </p:nvSpPr>
        <p:spPr>
          <a:xfrm>
            <a:off x="7134708" y="1363135"/>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sp>
        <p:nvSpPr>
          <p:cNvPr id="379" name="Google Shape;379;p32"/>
          <p:cNvSpPr/>
          <p:nvPr/>
        </p:nvSpPr>
        <p:spPr>
          <a:xfrm>
            <a:off x="1154284" y="1575089"/>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sp>
        <p:nvSpPr>
          <p:cNvPr id="2" name="TextBox 1">
            <a:extLst>
              <a:ext uri="{FF2B5EF4-FFF2-40B4-BE49-F238E27FC236}">
                <a16:creationId xmlns:a16="http://schemas.microsoft.com/office/drawing/2014/main" xmlns="" id="{0D2737ED-9294-4684-B1AD-5D889DCA95D7}"/>
              </a:ext>
            </a:extLst>
          </p:cNvPr>
          <p:cNvSpPr txBox="1"/>
          <p:nvPr/>
        </p:nvSpPr>
        <p:spPr>
          <a:xfrm>
            <a:off x="417132" y="275577"/>
            <a:ext cx="8082632" cy="584775"/>
          </a:xfrm>
          <a:prstGeom prst="rect">
            <a:avLst/>
          </a:prstGeom>
          <a:noFill/>
        </p:spPr>
        <p:txBody>
          <a:bodyPr wrap="square" rtlCol="0">
            <a:spAutoFit/>
          </a:bodyPr>
          <a:lstStyle/>
          <a:p>
            <a:pPr algn="ctr"/>
            <a:r>
              <a:rPr lang="en-US" sz="3200" b="1" dirty="0" err="1">
                <a:latin typeface="HP001 5H" panose="020B0603050302020204" pitchFamily="34" charset="0"/>
                <a:cs typeface="HP001 5H" panose="020B0603050302020204" pitchFamily="34" charset="0"/>
              </a:rPr>
              <a:t>Thứ</a:t>
            </a:r>
            <a:r>
              <a:rPr lang="en-US" sz="3200" b="1" dirty="0">
                <a:latin typeface="HP001 5H" panose="020B0603050302020204" pitchFamily="34" charset="0"/>
                <a:cs typeface="HP001 5H" panose="020B0603050302020204" pitchFamily="34" charset="0"/>
              </a:rPr>
              <a:t> </a:t>
            </a:r>
            <a:r>
              <a:rPr lang="en-US" sz="3200" b="1" dirty="0" err="1" smtClean="0">
                <a:latin typeface="HP001 5H" panose="020B0603050302020204" pitchFamily="34" charset="0"/>
                <a:cs typeface="HP001 5H" panose="020B0603050302020204" pitchFamily="34" charset="0"/>
              </a:rPr>
              <a:t>Hai</a:t>
            </a:r>
            <a:r>
              <a:rPr lang="en-US" sz="3200" b="1" dirty="0" smtClean="0">
                <a:latin typeface="HP001 5H" panose="020B0603050302020204" pitchFamily="34" charset="0"/>
                <a:cs typeface="HP001 5H" panose="020B0603050302020204" pitchFamily="34" charset="0"/>
              </a:rPr>
              <a:t>, </a:t>
            </a:r>
            <a:r>
              <a:rPr lang="en-US" sz="3200" b="1" dirty="0" err="1" smtClean="0">
                <a:latin typeface="HP001 5H" panose="020B0603050302020204" pitchFamily="34" charset="0"/>
                <a:cs typeface="HP001 5H" panose="020B0603050302020204" pitchFamily="34" charset="0"/>
              </a:rPr>
              <a:t>ngày</a:t>
            </a:r>
            <a:r>
              <a:rPr lang="en-US" sz="3200" b="1" dirty="0" smtClean="0">
                <a:latin typeface="HP001 5H" panose="020B0603050302020204" pitchFamily="34" charset="0"/>
                <a:cs typeface="HP001 5H" panose="020B0603050302020204" pitchFamily="34" charset="0"/>
              </a:rPr>
              <a:t> 07 </a:t>
            </a:r>
            <a:r>
              <a:rPr lang="en-US" sz="3200" b="1" dirty="0" err="1" smtClean="0">
                <a:latin typeface="HP001 5H" panose="020B0603050302020204" pitchFamily="34" charset="0"/>
                <a:cs typeface="HP001 5H" panose="020B0603050302020204" pitchFamily="34" charset="0"/>
              </a:rPr>
              <a:t>tháng</a:t>
            </a:r>
            <a:r>
              <a:rPr lang="en-US" sz="3200" b="1" dirty="0" smtClean="0">
                <a:latin typeface="HP001 5H" panose="020B0603050302020204" pitchFamily="34" charset="0"/>
                <a:cs typeface="HP001 5H" panose="020B0603050302020204" pitchFamily="34" charset="0"/>
              </a:rPr>
              <a:t> 02 </a:t>
            </a:r>
            <a:r>
              <a:rPr lang="en-US" sz="3200" b="1" dirty="0" err="1" smtClean="0">
                <a:latin typeface="HP001 5H" panose="020B0603050302020204" pitchFamily="34" charset="0"/>
                <a:cs typeface="HP001 5H" panose="020B0603050302020204" pitchFamily="34" charset="0"/>
              </a:rPr>
              <a:t>năm</a:t>
            </a:r>
            <a:r>
              <a:rPr lang="en-US" sz="3200" b="1" dirty="0" smtClean="0">
                <a:latin typeface="HP001 5H" panose="020B0603050302020204" pitchFamily="34" charset="0"/>
                <a:cs typeface="HP001 5H" panose="020B0603050302020204" pitchFamily="34" charset="0"/>
              </a:rPr>
              <a:t> 2022</a:t>
            </a:r>
            <a:endParaRPr lang="en-US" sz="3200" b="1" dirty="0">
              <a:latin typeface="HP001 5H" panose="020B0603050302020204" pitchFamily="34" charset="0"/>
              <a:cs typeface="HP001 5H" panose="020B0603050302020204" pitchFamily="34" charset="0"/>
            </a:endParaRPr>
          </a:p>
        </p:txBody>
      </p:sp>
      <p:sp>
        <p:nvSpPr>
          <p:cNvPr id="3" name="TextBox 2">
            <a:extLst>
              <a:ext uri="{FF2B5EF4-FFF2-40B4-BE49-F238E27FC236}">
                <a16:creationId xmlns:a16="http://schemas.microsoft.com/office/drawing/2014/main" xmlns="" id="{129BAB65-FAF2-4055-9291-404E69C3AA9A}"/>
              </a:ext>
            </a:extLst>
          </p:cNvPr>
          <p:cNvSpPr txBox="1"/>
          <p:nvPr/>
        </p:nvSpPr>
        <p:spPr>
          <a:xfrm>
            <a:off x="1616545" y="928977"/>
            <a:ext cx="5615639" cy="584775"/>
          </a:xfrm>
          <a:prstGeom prst="rect">
            <a:avLst/>
          </a:prstGeom>
          <a:noFill/>
        </p:spPr>
        <p:txBody>
          <a:bodyPr wrap="square" rtlCol="0">
            <a:spAutoFit/>
          </a:bodyPr>
          <a:lstStyle/>
          <a:p>
            <a:pPr algn="ctr"/>
            <a:r>
              <a:rPr lang="en-US" sz="3200" b="1" dirty="0" smtClean="0">
                <a:latin typeface="HP001 5H" panose="020B0603050302020204" pitchFamily="34" charset="0"/>
                <a:cs typeface="HP001 5H" panose="020B0603050302020204" pitchFamily="34" charset="0"/>
              </a:rPr>
              <a:t> </a:t>
            </a:r>
            <a:r>
              <a:rPr lang="en-US" sz="3200" b="1" u="sng" dirty="0" err="1">
                <a:latin typeface="HP001 5H" panose="020B0603050302020204" pitchFamily="34" charset="0"/>
                <a:cs typeface="HP001 5H" panose="020B0603050302020204" pitchFamily="34" charset="0"/>
              </a:rPr>
              <a:t>Tập</a:t>
            </a:r>
            <a:r>
              <a:rPr lang="en-US" sz="3200" b="1" u="sng" dirty="0">
                <a:latin typeface="HP001 5H" panose="020B0603050302020204" pitchFamily="34" charset="0"/>
                <a:cs typeface="HP001 5H" panose="020B0603050302020204" pitchFamily="34" charset="0"/>
              </a:rPr>
              <a:t> </a:t>
            </a:r>
            <a:r>
              <a:rPr lang="en-US" sz="3200" b="1" u="sng" dirty="0" err="1">
                <a:latin typeface="HP001 5H" panose="020B0603050302020204" pitchFamily="34" charset="0"/>
                <a:cs typeface="HP001 5H" panose="020B0603050302020204" pitchFamily="34" charset="0"/>
              </a:rPr>
              <a:t>đọc</a:t>
            </a:r>
            <a:r>
              <a:rPr lang="en-US" sz="3200" b="1" u="sng" dirty="0">
                <a:latin typeface="HP001 5H" panose="020B0603050302020204" pitchFamily="34" charset="0"/>
                <a:cs typeface="HP001 5H" panose="020B0603050302020204" pitchFamily="34" charset="0"/>
              </a:rPr>
              <a:t> – </a:t>
            </a:r>
            <a:r>
              <a:rPr lang="en-US" sz="3200" b="1" u="sng" dirty="0" err="1">
                <a:latin typeface="HP001 5H" panose="020B0603050302020204" pitchFamily="34" charset="0"/>
                <a:cs typeface="HP001 5H" panose="020B0603050302020204" pitchFamily="34" charset="0"/>
              </a:rPr>
              <a:t>kể</a:t>
            </a:r>
            <a:r>
              <a:rPr lang="en-US" sz="3200" b="1" u="sng" dirty="0">
                <a:latin typeface="HP001 5H" panose="020B0603050302020204" pitchFamily="34" charset="0"/>
                <a:cs typeface="HP001 5H" panose="020B0603050302020204" pitchFamily="34" charset="0"/>
              </a:rPr>
              <a:t> </a:t>
            </a:r>
            <a:r>
              <a:rPr lang="en-US" sz="3200" b="1" u="sng" dirty="0" err="1">
                <a:latin typeface="HP001 5H" panose="020B0603050302020204" pitchFamily="34" charset="0"/>
                <a:cs typeface="HP001 5H" panose="020B0603050302020204" pitchFamily="34" charset="0"/>
              </a:rPr>
              <a:t>chuyện</a:t>
            </a:r>
            <a:endParaRPr lang="en-US" sz="3200" b="1" u="sng" dirty="0">
              <a:latin typeface="HP001 5H" panose="020B0603050302020204" pitchFamily="34" charset="0"/>
              <a:cs typeface="HP001 5H" panose="020B0603050302020204" pitchFamily="34" charset="0"/>
            </a:endParaRPr>
          </a:p>
        </p:txBody>
      </p:sp>
      <p:sp>
        <p:nvSpPr>
          <p:cNvPr id="75" name="TextBox 74">
            <a:extLst>
              <a:ext uri="{FF2B5EF4-FFF2-40B4-BE49-F238E27FC236}">
                <a16:creationId xmlns:a16="http://schemas.microsoft.com/office/drawing/2014/main" xmlns="" id="{1EC47F1B-5338-4074-93F1-B9CC9F527E32}"/>
              </a:ext>
            </a:extLst>
          </p:cNvPr>
          <p:cNvSpPr txBox="1"/>
          <p:nvPr/>
        </p:nvSpPr>
        <p:spPr>
          <a:xfrm>
            <a:off x="1529619" y="1734748"/>
            <a:ext cx="6084761" cy="769441"/>
          </a:xfrm>
          <a:prstGeom prst="rect">
            <a:avLst/>
          </a:prstGeom>
          <a:noFill/>
        </p:spPr>
        <p:txBody>
          <a:bodyPr wrap="square" rtlCol="0">
            <a:spAutoFit/>
          </a:bodyPr>
          <a:lstStyle/>
          <a:p>
            <a:pPr algn="ctr"/>
            <a:r>
              <a:rPr lang="en-US" sz="4400" b="1" dirty="0" err="1">
                <a:solidFill>
                  <a:schemeClr val="accent3">
                    <a:lumMod val="75000"/>
                  </a:schemeClr>
                </a:solidFill>
                <a:latin typeface="HP001 5H" panose="020B0603050302020204" pitchFamily="34" charset="0"/>
                <a:cs typeface="HP001 5H" panose="020B0603050302020204" pitchFamily="34" charset="0"/>
              </a:rPr>
              <a:t>Nhà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bác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học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và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cụ</a:t>
            </a:r>
            <a:r>
              <a:rPr lang="en-US" sz="4400" b="1" dirty="0">
                <a:solidFill>
                  <a:schemeClr val="accent3">
                    <a:lumMod val="75000"/>
                  </a:schemeClr>
                </a:solidFill>
                <a:latin typeface="HP001 5H" panose="020B0603050302020204" pitchFamily="34" charset="0"/>
                <a:cs typeface="HP001 5H" panose="020B0603050302020204" pitchFamily="34" charset="0"/>
              </a:rPr>
              <a:t>.</a:t>
            </a:r>
          </a:p>
        </p:txBody>
      </p:sp>
      <p:pic>
        <p:nvPicPr>
          <p:cNvPr id="1026" name="Picture 2" descr="Soạn bài - Tập đọc: Nhà bác học và bà cụ - Giải bài tập tiếng việt lớp 3">
            <a:extLst>
              <a:ext uri="{FF2B5EF4-FFF2-40B4-BE49-F238E27FC236}">
                <a16:creationId xmlns:a16="http://schemas.microsoft.com/office/drawing/2014/main" xmlns="" id="{FF3CA075-5AF1-488E-961A-5DE25FCC8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0070" y="2436875"/>
            <a:ext cx="4590705" cy="27550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fade">
                                      <p:cBhvr>
                                        <p:cTn id="15" dur="1000"/>
                                        <p:tgtEl>
                                          <p:spTgt spid="75"/>
                                        </p:tgtEl>
                                      </p:cBhvr>
                                    </p:animEffect>
                                    <p:anim calcmode="lin" valueType="num">
                                      <p:cBhvr>
                                        <p:cTn id="16" dur="1000" fill="hold"/>
                                        <p:tgtEl>
                                          <p:spTgt spid="75"/>
                                        </p:tgtEl>
                                        <p:attrNameLst>
                                          <p:attrName>ppt_x</p:attrName>
                                        </p:attrNameLst>
                                      </p:cBhvr>
                                      <p:tavLst>
                                        <p:tav tm="0">
                                          <p:val>
                                            <p:strVal val="#ppt_x"/>
                                          </p:val>
                                        </p:tav>
                                        <p:tav tm="100000">
                                          <p:val>
                                            <p:strVal val="#ppt_x"/>
                                          </p:val>
                                        </p:tav>
                                      </p:tavLst>
                                    </p:anim>
                                    <p:anim calcmode="lin" valueType="num">
                                      <p:cBhvr>
                                        <p:cTn id="17" dur="1000" fill="hold"/>
                                        <p:tgtEl>
                                          <p:spTgt spid="7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1000"/>
                                        <p:tgtEl>
                                          <p:spTgt spid="1026"/>
                                        </p:tgtEl>
                                      </p:cBhvr>
                                    </p:animEffect>
                                    <p:anim calcmode="lin" valueType="num">
                                      <p:cBhvr>
                                        <p:cTn id="21" dur="1000" fill="hold"/>
                                        <p:tgtEl>
                                          <p:spTgt spid="1026"/>
                                        </p:tgtEl>
                                        <p:attrNameLst>
                                          <p:attrName>ppt_x</p:attrName>
                                        </p:attrNameLst>
                                      </p:cBhvr>
                                      <p:tavLst>
                                        <p:tav tm="0">
                                          <p:val>
                                            <p:strVal val="#ppt_x"/>
                                          </p:val>
                                        </p:tav>
                                        <p:tav tm="100000">
                                          <p:val>
                                            <p:strVal val="#ppt_x"/>
                                          </p:val>
                                        </p:tav>
                                      </p:tavLst>
                                    </p:anim>
                                    <p:anim calcmode="lin" valueType="num">
                                      <p:cBhvr>
                                        <p:cTn id="22"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xmlns="" id="{028F88DE-E4B7-4348-9136-A62E2DABB1CE}"/>
              </a:ext>
            </a:extLst>
          </p:cNvPr>
          <p:cNvSpPr/>
          <p:nvPr/>
        </p:nvSpPr>
        <p:spPr>
          <a:xfrm>
            <a:off x="2237874" y="526295"/>
            <a:ext cx="4319337" cy="828371"/>
          </a:xfrm>
          <a:prstGeom prst="roundRect">
            <a:avLst/>
          </a:prstGeom>
          <a:solidFill>
            <a:schemeClr val="accent3">
              <a:lumMod val="40000"/>
              <a:lumOff val="60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xmlns="" id="{A0774AE9-03F0-4A06-B4F3-2402FE5A850F}"/>
              </a:ext>
            </a:extLst>
          </p:cNvPr>
          <p:cNvSpPr txBox="1"/>
          <p:nvPr/>
        </p:nvSpPr>
        <p:spPr>
          <a:xfrm>
            <a:off x="2135866" y="1754111"/>
            <a:ext cx="6070174" cy="1481257"/>
          </a:xfrm>
          <a:prstGeom prst="roundRect">
            <a:avLst/>
          </a:prstGeom>
          <a:noFill/>
          <a:ln>
            <a:solidFill>
              <a:schemeClr val="accent4"/>
            </a:solidFill>
            <a:prstDash val="dash"/>
          </a:ln>
        </p:spPr>
        <p:txBody>
          <a:bodyPr wrap="square" rtlCol="0">
            <a:spAutoFit/>
          </a:bodyPr>
          <a:lstStyle/>
          <a:p>
            <a:r>
              <a:rPr lang="en-US" sz="2700" dirty="0" err="1">
                <a:latin typeface="Calibri" panose="020F0502020204030204" pitchFamily="34" charset="0"/>
                <a:cs typeface="Calibri" panose="020F0502020204030204" pitchFamily="34" charset="0"/>
              </a:rPr>
              <a:t>Đọc</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đúng</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lưu</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loát</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ngắt</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nghỉ</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hơi</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đúng</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phân</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biệt</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lời</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người</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dẫn</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chuyện</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và</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lời</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nhân</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vật</a:t>
            </a:r>
            <a:r>
              <a:rPr lang="en-US" sz="2700" dirty="0">
                <a:latin typeface="Calibri" panose="020F0502020204030204" pitchFamily="34" charset="0"/>
                <a:cs typeface="Calibri" panose="020F0502020204030204" pitchFamily="34" charset="0"/>
              </a:rPr>
              <a:t>.</a:t>
            </a:r>
          </a:p>
        </p:txBody>
      </p:sp>
      <p:sp>
        <p:nvSpPr>
          <p:cNvPr id="32" name="TextBox 31">
            <a:extLst>
              <a:ext uri="{FF2B5EF4-FFF2-40B4-BE49-F238E27FC236}">
                <a16:creationId xmlns:a16="http://schemas.microsoft.com/office/drawing/2014/main" xmlns="" id="{BBBF07FB-94D3-48E0-ABE2-840EEBD03979}"/>
              </a:ext>
            </a:extLst>
          </p:cNvPr>
          <p:cNvSpPr txBox="1"/>
          <p:nvPr/>
        </p:nvSpPr>
        <p:spPr>
          <a:xfrm>
            <a:off x="2140288" y="3334988"/>
            <a:ext cx="5505418" cy="561856"/>
          </a:xfrm>
          <a:prstGeom prst="roundRect">
            <a:avLst/>
          </a:prstGeom>
          <a:noFill/>
          <a:ln>
            <a:solidFill>
              <a:schemeClr val="accent4"/>
            </a:solidFill>
            <a:prstDash val="dash"/>
          </a:ln>
        </p:spPr>
        <p:txBody>
          <a:bodyPr wrap="square" rtlCol="0">
            <a:spAutoFit/>
          </a:bodyPr>
          <a:lstStyle/>
          <a:p>
            <a:r>
              <a:rPr lang="en-US" sz="2700" dirty="0" err="1">
                <a:latin typeface="Calibri" panose="020F0502020204030204" pitchFamily="34" charset="0"/>
                <a:cs typeface="Calibri" panose="020F0502020204030204" pitchFamily="34" charset="0"/>
              </a:rPr>
              <a:t>Hiểu</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nội</a:t>
            </a:r>
            <a:r>
              <a:rPr lang="en-US" sz="2700" dirty="0">
                <a:latin typeface="Calibri" panose="020F0502020204030204" pitchFamily="34" charset="0"/>
                <a:cs typeface="Calibri" panose="020F0502020204030204" pitchFamily="34" charset="0"/>
              </a:rPr>
              <a:t> dung, ý </a:t>
            </a:r>
            <a:r>
              <a:rPr lang="en-US" sz="2700" dirty="0" err="1">
                <a:latin typeface="Calibri" panose="020F0502020204030204" pitchFamily="34" charset="0"/>
                <a:cs typeface="Calibri" panose="020F0502020204030204" pitchFamily="34" charset="0"/>
              </a:rPr>
              <a:t>nghĩa</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câu</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chuyện</a:t>
            </a:r>
            <a:r>
              <a:rPr lang="en-US" sz="2700" dirty="0">
                <a:latin typeface="Calibri" panose="020F0502020204030204" pitchFamily="34" charset="0"/>
                <a:cs typeface="Calibri" panose="020F0502020204030204" pitchFamily="34" charset="0"/>
              </a:rPr>
              <a:t>.</a:t>
            </a:r>
          </a:p>
        </p:txBody>
      </p:sp>
      <p:pic>
        <p:nvPicPr>
          <p:cNvPr id="33" name="Google Shape;5821;p65">
            <a:extLst>
              <a:ext uri="{FF2B5EF4-FFF2-40B4-BE49-F238E27FC236}">
                <a16:creationId xmlns:a16="http://schemas.microsoft.com/office/drawing/2014/main" xmlns="" id="{8DB4D216-F06E-4A8D-B350-E1EE8D31B34E}"/>
              </a:ext>
            </a:extLst>
          </p:cNvPr>
          <p:cNvPicPr preferRelativeResize="0"/>
          <p:nvPr/>
        </p:nvPicPr>
        <p:blipFill>
          <a:blip r:embed="rId3">
            <a:alphaModFix/>
          </a:blip>
          <a:stretch>
            <a:fillRect/>
          </a:stretch>
        </p:blipFill>
        <p:spPr>
          <a:xfrm>
            <a:off x="7063868" y="3202966"/>
            <a:ext cx="1326500" cy="1352924"/>
          </a:xfrm>
          <a:prstGeom prst="rect">
            <a:avLst/>
          </a:prstGeom>
          <a:noFill/>
          <a:ln>
            <a:noFill/>
          </a:ln>
        </p:spPr>
      </p:pic>
      <p:grpSp>
        <p:nvGrpSpPr>
          <p:cNvPr id="34" name="Group 33">
            <a:extLst>
              <a:ext uri="{FF2B5EF4-FFF2-40B4-BE49-F238E27FC236}">
                <a16:creationId xmlns:a16="http://schemas.microsoft.com/office/drawing/2014/main" xmlns="" id="{BB327642-95C8-4F09-9A2C-0360DCC4567F}"/>
              </a:ext>
            </a:extLst>
          </p:cNvPr>
          <p:cNvGrpSpPr/>
          <p:nvPr/>
        </p:nvGrpSpPr>
        <p:grpSpPr>
          <a:xfrm>
            <a:off x="1232976" y="1851939"/>
            <a:ext cx="837615" cy="828817"/>
            <a:chOff x="1232976" y="1851939"/>
            <a:chExt cx="837615" cy="828817"/>
          </a:xfrm>
        </p:grpSpPr>
        <p:sp>
          <p:nvSpPr>
            <p:cNvPr id="35" name="Google Shape;4445;p47">
              <a:extLst>
                <a:ext uri="{FF2B5EF4-FFF2-40B4-BE49-F238E27FC236}">
                  <a16:creationId xmlns:a16="http://schemas.microsoft.com/office/drawing/2014/main" xmlns="" id="{11A54150-BD5D-4543-927D-68CEF49EC827}"/>
                </a:ext>
              </a:extLst>
            </p:cNvPr>
            <p:cNvSpPr/>
            <p:nvPr/>
          </p:nvSpPr>
          <p:spPr>
            <a:xfrm>
              <a:off x="1232976" y="1851939"/>
              <a:ext cx="825900" cy="825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 name="Google Shape;4457;p47">
              <a:extLst>
                <a:ext uri="{FF2B5EF4-FFF2-40B4-BE49-F238E27FC236}">
                  <a16:creationId xmlns:a16="http://schemas.microsoft.com/office/drawing/2014/main" xmlns="" id="{6FF1133C-5F14-4AC4-AE8F-6DF74450BF20}"/>
                </a:ext>
              </a:extLst>
            </p:cNvPr>
            <p:cNvPicPr preferRelativeResize="0"/>
            <p:nvPr/>
          </p:nvPicPr>
          <p:blipFill rotWithShape="1">
            <a:blip r:embed="rId4">
              <a:alphaModFix/>
            </a:blip>
            <a:srcRect l="20088" t="4828" r="39678" b="54938"/>
            <a:stretch/>
          </p:blipFill>
          <p:spPr>
            <a:xfrm>
              <a:off x="1248591" y="1861756"/>
              <a:ext cx="822000" cy="819000"/>
            </a:xfrm>
            <a:prstGeom prst="ellipse">
              <a:avLst/>
            </a:prstGeom>
            <a:noFill/>
            <a:ln>
              <a:noFill/>
            </a:ln>
          </p:spPr>
        </p:pic>
      </p:grpSp>
      <p:grpSp>
        <p:nvGrpSpPr>
          <p:cNvPr id="37" name="Group 36">
            <a:extLst>
              <a:ext uri="{FF2B5EF4-FFF2-40B4-BE49-F238E27FC236}">
                <a16:creationId xmlns:a16="http://schemas.microsoft.com/office/drawing/2014/main" xmlns="" id="{B68F5D42-FC4F-43A9-8574-61FBDF5A6AEA}"/>
              </a:ext>
            </a:extLst>
          </p:cNvPr>
          <p:cNvGrpSpPr/>
          <p:nvPr/>
        </p:nvGrpSpPr>
        <p:grpSpPr>
          <a:xfrm>
            <a:off x="1232976" y="3202966"/>
            <a:ext cx="825900" cy="854906"/>
            <a:chOff x="1232976" y="3202966"/>
            <a:chExt cx="825900" cy="854906"/>
          </a:xfrm>
        </p:grpSpPr>
        <p:sp>
          <p:nvSpPr>
            <p:cNvPr id="38" name="Google Shape;4445;p47">
              <a:extLst>
                <a:ext uri="{FF2B5EF4-FFF2-40B4-BE49-F238E27FC236}">
                  <a16:creationId xmlns:a16="http://schemas.microsoft.com/office/drawing/2014/main" xmlns="" id="{ABE98838-F83B-4D27-B787-AE02CDDE9196}"/>
                </a:ext>
              </a:extLst>
            </p:cNvPr>
            <p:cNvSpPr/>
            <p:nvPr/>
          </p:nvSpPr>
          <p:spPr>
            <a:xfrm>
              <a:off x="1232976" y="3202966"/>
              <a:ext cx="825900" cy="825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 name="Google Shape;4461;p47">
              <a:extLst>
                <a:ext uri="{FF2B5EF4-FFF2-40B4-BE49-F238E27FC236}">
                  <a16:creationId xmlns:a16="http://schemas.microsoft.com/office/drawing/2014/main" xmlns="" id="{9B7F04E0-BACD-431C-8DA7-1448FAC298C5}"/>
                </a:ext>
              </a:extLst>
            </p:cNvPr>
            <p:cNvPicPr preferRelativeResize="0"/>
            <p:nvPr/>
          </p:nvPicPr>
          <p:blipFill rotWithShape="1">
            <a:blip r:embed="rId5">
              <a:alphaModFix/>
            </a:blip>
            <a:srcRect l="11005" t="6080" r="16969" b="23546"/>
            <a:stretch/>
          </p:blipFill>
          <p:spPr>
            <a:xfrm>
              <a:off x="1232976" y="3238872"/>
              <a:ext cx="822000" cy="819000"/>
            </a:xfrm>
            <a:prstGeom prst="ellipse">
              <a:avLst/>
            </a:prstGeom>
            <a:noFill/>
            <a:ln>
              <a:noFill/>
            </a:ln>
          </p:spPr>
        </p:pic>
      </p:grpSp>
      <p:sp>
        <p:nvSpPr>
          <p:cNvPr id="40" name="Google Shape;11515;p36">
            <a:extLst>
              <a:ext uri="{FF2B5EF4-FFF2-40B4-BE49-F238E27FC236}">
                <a16:creationId xmlns:a16="http://schemas.microsoft.com/office/drawing/2014/main" xmlns="" id="{545CA0E4-52CE-4E57-A491-480A1D95B329}"/>
              </a:ext>
            </a:extLst>
          </p:cNvPr>
          <p:cNvSpPr txBox="1">
            <a:spLocks noGrp="1"/>
          </p:cNvSpPr>
          <p:nvPr>
            <p:ph type="title"/>
          </p:nvPr>
        </p:nvSpPr>
        <p:spPr>
          <a:xfrm>
            <a:off x="2237874" y="526295"/>
            <a:ext cx="4547390" cy="751748"/>
          </a:xfrm>
          <a:prstGeom prst="rect">
            <a:avLst/>
          </a:prstGeom>
          <a:effectLst>
            <a:glow rad="101600">
              <a:schemeClr val="accent4"/>
            </a:glow>
          </a:effectLst>
        </p:spPr>
        <p:txBody>
          <a:bodyPr spcFirstLastPara="1" wrap="square" lIns="0" tIns="91199" rIns="0" bIns="91199" anchor="b" anchorCtr="0">
            <a:noAutofit/>
          </a:bodyPr>
          <a:lstStyle/>
          <a:p>
            <a:pPr algn="ctr"/>
            <a:r>
              <a:rPr lang="en-US" sz="2800" dirty="0" smtClean="0">
                <a:ln w="12700">
                  <a:noFill/>
                  <a:prstDash val="solid"/>
                </a:ln>
                <a:solidFill>
                  <a:srgbClr val="EC4940"/>
                </a:solidFill>
                <a:effectLst>
                  <a:innerShdw blurRad="177800">
                    <a:schemeClr val="accent3">
                      <a:lumMod val="50000"/>
                    </a:schemeClr>
                  </a:innerShdw>
                </a:effectLst>
                <a:latin typeface="SVN-Gretoon" panose="02040603050506020204" pitchFamily="18" charset="0"/>
              </a:rPr>
              <a:t/>
            </a:r>
            <a:br>
              <a:rPr lang="en-US" sz="2800" dirty="0" smtClean="0">
                <a:ln w="12700">
                  <a:noFill/>
                  <a:prstDash val="solid"/>
                </a:ln>
                <a:solidFill>
                  <a:srgbClr val="EC4940"/>
                </a:solidFill>
                <a:effectLst>
                  <a:innerShdw blurRad="177800">
                    <a:schemeClr val="accent3">
                      <a:lumMod val="50000"/>
                    </a:schemeClr>
                  </a:innerShdw>
                </a:effectLst>
                <a:latin typeface="SVN-Gretoon" panose="02040603050506020204" pitchFamily="18" charset="0"/>
              </a:rPr>
            </a:br>
            <a:r>
              <a:rPr lang="en-US" sz="2800" dirty="0">
                <a:ln w="12700">
                  <a:noFill/>
                  <a:prstDash val="solid"/>
                </a:ln>
                <a:solidFill>
                  <a:srgbClr val="EC4940"/>
                </a:solidFill>
                <a:effectLst>
                  <a:innerShdw blurRad="177800">
                    <a:schemeClr val="accent3">
                      <a:lumMod val="50000"/>
                    </a:schemeClr>
                  </a:innerShdw>
                </a:effectLst>
                <a:latin typeface="SVN-Gretoon" panose="02040603050506020204" pitchFamily="18" charset="0"/>
              </a:rPr>
              <a:t/>
            </a:r>
            <a:br>
              <a:rPr lang="en-US" sz="2800" dirty="0">
                <a:ln w="12700">
                  <a:noFill/>
                  <a:prstDash val="solid"/>
                </a:ln>
                <a:solidFill>
                  <a:srgbClr val="EC4940"/>
                </a:solidFill>
                <a:effectLst>
                  <a:innerShdw blurRad="177800">
                    <a:schemeClr val="accent3">
                      <a:lumMod val="50000"/>
                    </a:schemeClr>
                  </a:innerShdw>
                </a:effectLst>
                <a:latin typeface="SVN-Gretoon" panose="02040603050506020204" pitchFamily="18" charset="0"/>
              </a:rPr>
            </a:br>
            <a:r>
              <a:rPr lang="en-US" sz="2800" dirty="0" err="1" smtClean="0">
                <a:ln w="12700">
                  <a:noFill/>
                  <a:prstDash val="solid"/>
                </a:ln>
                <a:solidFill>
                  <a:srgbClr val="EC4940"/>
                </a:solidFill>
                <a:effectLst>
                  <a:innerShdw blurRad="177800">
                    <a:schemeClr val="accent3">
                      <a:lumMod val="50000"/>
                    </a:schemeClr>
                  </a:innerShdw>
                </a:effectLst>
                <a:latin typeface="SVN-Gretoon" panose="02040603050506020204" pitchFamily="18" charset="0"/>
              </a:rPr>
              <a:t>Yêu</a:t>
            </a:r>
            <a:r>
              <a:rPr lang="en-US" sz="2800" dirty="0" smtClean="0">
                <a:ln w="12700">
                  <a:noFill/>
                  <a:prstDash val="solid"/>
                </a:ln>
                <a:solidFill>
                  <a:srgbClr val="EC4940"/>
                </a:solidFill>
                <a:effectLst>
                  <a:innerShdw blurRad="177800">
                    <a:schemeClr val="accent3">
                      <a:lumMod val="50000"/>
                    </a:schemeClr>
                  </a:innerShdw>
                </a:effectLst>
                <a:latin typeface="SVN-Gretoon" panose="02040603050506020204" pitchFamily="18" charset="0"/>
              </a:rPr>
              <a:t> </a:t>
            </a:r>
            <a:r>
              <a:rPr lang="en-US" sz="2800" dirty="0" err="1">
                <a:ln w="12700">
                  <a:noFill/>
                  <a:prstDash val="solid"/>
                </a:ln>
                <a:solidFill>
                  <a:srgbClr val="EC4940"/>
                </a:solidFill>
                <a:effectLst>
                  <a:innerShdw blurRad="177800">
                    <a:schemeClr val="accent3">
                      <a:lumMod val="50000"/>
                    </a:schemeClr>
                  </a:innerShdw>
                </a:effectLst>
                <a:latin typeface="SVN-Gretoon" panose="02040603050506020204" pitchFamily="18" charset="0"/>
              </a:rPr>
              <a:t>cầu</a:t>
            </a:r>
            <a:r>
              <a:rPr lang="en-US" sz="2800" dirty="0">
                <a:ln w="12700">
                  <a:noFill/>
                  <a:prstDash val="solid"/>
                </a:ln>
                <a:solidFill>
                  <a:srgbClr val="EC4940"/>
                </a:solidFill>
                <a:effectLst>
                  <a:innerShdw blurRad="177800">
                    <a:schemeClr val="accent3">
                      <a:lumMod val="50000"/>
                    </a:schemeClr>
                  </a:innerShdw>
                </a:effectLst>
                <a:latin typeface="SVN-Gretoon" panose="02040603050506020204" pitchFamily="18" charset="0"/>
              </a:rPr>
              <a:t> </a:t>
            </a:r>
            <a:r>
              <a:rPr lang="en-US" sz="2800" dirty="0" err="1" smtClean="0">
                <a:ln w="12700">
                  <a:noFill/>
                  <a:prstDash val="solid"/>
                </a:ln>
                <a:solidFill>
                  <a:srgbClr val="EC4940"/>
                </a:solidFill>
                <a:effectLst>
                  <a:innerShdw blurRad="177800">
                    <a:schemeClr val="accent3">
                      <a:lumMod val="50000"/>
                    </a:schemeClr>
                  </a:innerShdw>
                </a:effectLst>
                <a:latin typeface="SVN-Gretoon" panose="02040603050506020204" pitchFamily="18" charset="0"/>
              </a:rPr>
              <a:t>cần</a:t>
            </a:r>
            <a:r>
              <a:rPr lang="en-US" sz="2800" dirty="0" smtClean="0">
                <a:ln w="12700">
                  <a:noFill/>
                  <a:prstDash val="solid"/>
                </a:ln>
                <a:solidFill>
                  <a:srgbClr val="EC4940"/>
                </a:solidFill>
                <a:effectLst>
                  <a:innerShdw blurRad="177800">
                    <a:schemeClr val="accent3">
                      <a:lumMod val="50000"/>
                    </a:schemeClr>
                  </a:innerShdw>
                </a:effectLst>
                <a:latin typeface="SVN-Gretoon" panose="02040603050506020204" pitchFamily="18" charset="0"/>
              </a:rPr>
              <a:t> </a:t>
            </a:r>
            <a:r>
              <a:rPr lang="en-US" sz="2800" dirty="0" err="1" smtClean="0">
                <a:ln w="12700">
                  <a:noFill/>
                  <a:prstDash val="solid"/>
                </a:ln>
                <a:solidFill>
                  <a:srgbClr val="EC4940"/>
                </a:solidFill>
                <a:effectLst>
                  <a:innerShdw blurRad="177800">
                    <a:schemeClr val="accent3">
                      <a:lumMod val="50000"/>
                    </a:schemeClr>
                  </a:innerShdw>
                </a:effectLst>
                <a:latin typeface="SVN-Gretoon" panose="02040603050506020204" pitchFamily="18" charset="0"/>
              </a:rPr>
              <a:t>đạt</a:t>
            </a:r>
            <a:r>
              <a:rPr lang="en-US" sz="2800" dirty="0" smtClean="0">
                <a:ln w="12700">
                  <a:noFill/>
                  <a:prstDash val="solid"/>
                </a:ln>
                <a:solidFill>
                  <a:srgbClr val="EC4940"/>
                </a:solidFill>
                <a:effectLst>
                  <a:innerShdw blurRad="177800">
                    <a:schemeClr val="accent3">
                      <a:lumMod val="50000"/>
                    </a:schemeClr>
                  </a:innerShdw>
                </a:effectLst>
                <a:latin typeface="SVN-Gretoon" panose="02040603050506020204" pitchFamily="18" charset="0"/>
              </a:rPr>
              <a:t> </a:t>
            </a:r>
            <a:endParaRPr sz="2800" dirty="0">
              <a:ln w="12700">
                <a:noFill/>
                <a:prstDash val="solid"/>
              </a:ln>
              <a:solidFill>
                <a:srgbClr val="EC4940"/>
              </a:solidFill>
              <a:effectLst>
                <a:innerShdw blurRad="177800">
                  <a:schemeClr val="accent3">
                    <a:lumMod val="50000"/>
                  </a:schemeClr>
                </a:innerShdw>
              </a:effectLst>
              <a:latin typeface="SVN-Gretoon" panose="020406030505060202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1+#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1+#ppt_w/2"/>
                                          </p:val>
                                        </p:tav>
                                        <p:tav tm="100000">
                                          <p:val>
                                            <p:strVal val="#ppt_x"/>
                                          </p:val>
                                        </p:tav>
                                      </p:tavLst>
                                    </p:anim>
                                    <p:anim calcmode="lin" valueType="num">
                                      <p:cBhvr additive="base">
                                        <p:cTn id="18" dur="500" fill="hold"/>
                                        <p:tgtEl>
                                          <p:spTgt spid="3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CAF1227-99D7-48C0-ADD2-DD25C610FCEB}"/>
              </a:ext>
            </a:extLst>
          </p:cNvPr>
          <p:cNvSpPr txBox="1"/>
          <p:nvPr/>
        </p:nvSpPr>
        <p:spPr>
          <a:xfrm>
            <a:off x="4114800" y="124926"/>
            <a:ext cx="4919133" cy="4893647"/>
          </a:xfrm>
          <a:prstGeom prst="rect">
            <a:avLst/>
          </a:prstGeom>
          <a:noFill/>
        </p:spPr>
        <p:txBody>
          <a:bodyPr wrap="square">
            <a:spAutoFit/>
          </a:bodyPr>
          <a:lstStyle/>
          <a:p>
            <a:pPr algn="just"/>
            <a:r>
              <a:rPr lang="vi-VN" sz="2400" b="0" i="0" dirty="0">
                <a:solidFill>
                  <a:srgbClr val="333333"/>
                </a:solidFill>
                <a:effectLst/>
                <a:latin typeface="+mj-lt"/>
              </a:rPr>
              <a:t>Ê-đi-xơn là nhà bác học nổi tiếng người Mĩ sinh năm 1947 mất năm 1931. Ông đã cống hiến cho loài người hơn một nghìn sáng chế. Tuổi thơ của ông rất vất vả </a:t>
            </a:r>
            <a:r>
              <a:rPr lang="vi-VN" sz="2400" b="0" i="0" dirty="0" err="1">
                <a:solidFill>
                  <a:srgbClr val="333333"/>
                </a:solidFill>
                <a:effectLst/>
                <a:latin typeface="+mj-lt"/>
              </a:rPr>
              <a:t>và</a:t>
            </a:r>
            <a:r>
              <a:rPr lang="vi-VN" sz="2400" b="0" i="0" dirty="0">
                <a:solidFill>
                  <a:srgbClr val="333333"/>
                </a:solidFill>
                <a:effectLst/>
                <a:latin typeface="+mj-lt"/>
              </a:rPr>
              <a:t> </a:t>
            </a:r>
            <a:r>
              <a:rPr lang="vi-VN" sz="2400" b="0" i="0" dirty="0" err="1">
                <a:solidFill>
                  <a:srgbClr val="333333"/>
                </a:solidFill>
                <a:effectLst/>
                <a:latin typeface="+mj-lt"/>
              </a:rPr>
              <a:t>khó</a:t>
            </a:r>
            <a:r>
              <a:rPr lang="vi-VN" sz="2400" b="0" i="0" dirty="0">
                <a:solidFill>
                  <a:srgbClr val="333333"/>
                </a:solidFill>
                <a:effectLst/>
                <a:latin typeface="+mj-lt"/>
              </a:rPr>
              <a:t> khăn. Ông phải đi bán báo, </a:t>
            </a:r>
            <a:r>
              <a:rPr lang="vi-VN" sz="2400" b="0" i="0" dirty="0" err="1">
                <a:solidFill>
                  <a:srgbClr val="333333"/>
                </a:solidFill>
                <a:effectLst/>
                <a:latin typeface="+mj-lt"/>
              </a:rPr>
              <a:t>làm</a:t>
            </a:r>
            <a:r>
              <a:rPr lang="vi-VN" sz="2400" b="0" i="0" dirty="0">
                <a:solidFill>
                  <a:srgbClr val="333333"/>
                </a:solidFill>
                <a:effectLst/>
                <a:latin typeface="+mj-lt"/>
              </a:rPr>
              <a:t> thuê,… để kiếm sống nhưng </a:t>
            </a:r>
            <a:r>
              <a:rPr lang="vi-VN" sz="2400" b="0" i="0" dirty="0" err="1">
                <a:solidFill>
                  <a:srgbClr val="333333"/>
                </a:solidFill>
                <a:effectLst/>
                <a:latin typeface="+mj-lt"/>
              </a:rPr>
              <a:t>rất</a:t>
            </a:r>
            <a:r>
              <a:rPr lang="vi-VN" sz="2400" b="0" i="0" dirty="0">
                <a:solidFill>
                  <a:srgbClr val="333333"/>
                </a:solidFill>
                <a:effectLst/>
                <a:latin typeface="+mj-lt"/>
              </a:rPr>
              <a:t> ham học </a:t>
            </a:r>
            <a:r>
              <a:rPr lang="vi-VN" sz="2400" b="0" i="0" dirty="0" err="1">
                <a:solidFill>
                  <a:srgbClr val="333333"/>
                </a:solidFill>
                <a:effectLst/>
                <a:latin typeface="+mj-lt"/>
              </a:rPr>
              <a:t>hỏi</a:t>
            </a:r>
            <a:r>
              <a:rPr lang="vi-VN" sz="2400" b="0" i="0" dirty="0">
                <a:solidFill>
                  <a:srgbClr val="333333"/>
                </a:solidFill>
                <a:effectLst/>
                <a:latin typeface="+mj-lt"/>
              </a:rPr>
              <a:t>. Nhờ tài năng và lao động không mệt mỏi , ông đã trở thành nhà bác học vĩ đại, ông </a:t>
            </a:r>
            <a:r>
              <a:rPr lang="vi-VN" sz="2400" b="0" i="0" dirty="0" err="1">
                <a:solidFill>
                  <a:srgbClr val="333333"/>
                </a:solidFill>
                <a:effectLst/>
                <a:latin typeface="+mj-lt"/>
              </a:rPr>
              <a:t>đã</a:t>
            </a:r>
            <a:r>
              <a:rPr lang="vi-VN" sz="2400" b="0" i="0" dirty="0">
                <a:solidFill>
                  <a:srgbClr val="333333"/>
                </a:solidFill>
                <a:effectLst/>
                <a:latin typeface="+mj-lt"/>
              </a:rPr>
              <a:t> </a:t>
            </a:r>
            <a:r>
              <a:rPr lang="vi-VN" sz="2400" b="0" i="0" dirty="0" err="1">
                <a:solidFill>
                  <a:srgbClr val="333333"/>
                </a:solidFill>
                <a:effectLst/>
                <a:latin typeface="+mj-lt"/>
              </a:rPr>
              <a:t>cống</a:t>
            </a:r>
            <a:r>
              <a:rPr lang="vi-VN" sz="2400" b="0" i="0" dirty="0">
                <a:solidFill>
                  <a:srgbClr val="333333"/>
                </a:solidFill>
                <a:effectLst/>
                <a:latin typeface="+mj-lt"/>
              </a:rPr>
              <a:t> </a:t>
            </a:r>
            <a:r>
              <a:rPr lang="vi-VN" sz="2400" b="0" i="0" dirty="0" err="1">
                <a:solidFill>
                  <a:srgbClr val="333333"/>
                </a:solidFill>
                <a:effectLst/>
                <a:latin typeface="+mj-lt"/>
              </a:rPr>
              <a:t>hiến</a:t>
            </a:r>
            <a:r>
              <a:rPr lang="vi-VN" sz="2400" b="0" i="0" dirty="0">
                <a:solidFill>
                  <a:srgbClr val="333333"/>
                </a:solidFill>
                <a:effectLst/>
                <a:latin typeface="+mj-lt"/>
              </a:rPr>
              <a:t> cho nhân </a:t>
            </a:r>
            <a:r>
              <a:rPr lang="vi-VN" sz="2400" b="0" i="0" dirty="0" err="1">
                <a:solidFill>
                  <a:srgbClr val="333333"/>
                </a:solidFill>
                <a:effectLst/>
                <a:latin typeface="+mj-lt"/>
              </a:rPr>
              <a:t>loại</a:t>
            </a:r>
            <a:r>
              <a:rPr lang="vi-VN" sz="2400" b="0" i="0" dirty="0">
                <a:solidFill>
                  <a:srgbClr val="333333"/>
                </a:solidFill>
                <a:effectLst/>
                <a:latin typeface="+mj-lt"/>
              </a:rPr>
              <a:t> 1200 </a:t>
            </a:r>
            <a:r>
              <a:rPr lang="vi-VN" sz="2400" b="0" i="0" dirty="0" err="1">
                <a:solidFill>
                  <a:srgbClr val="333333"/>
                </a:solidFill>
                <a:effectLst/>
                <a:latin typeface="+mj-lt"/>
              </a:rPr>
              <a:t>phát</a:t>
            </a:r>
            <a:r>
              <a:rPr lang="vi-VN" sz="2400" b="0" i="0" dirty="0">
                <a:solidFill>
                  <a:srgbClr val="333333"/>
                </a:solidFill>
                <a:effectLst/>
                <a:latin typeface="+mj-lt"/>
              </a:rPr>
              <a:t> minh, </a:t>
            </a:r>
            <a:r>
              <a:rPr lang="vi-VN" sz="2400" b="0" i="0" dirty="0" err="1">
                <a:solidFill>
                  <a:srgbClr val="333333"/>
                </a:solidFill>
                <a:effectLst/>
                <a:latin typeface="+mj-lt"/>
              </a:rPr>
              <a:t>sáng</a:t>
            </a:r>
            <a:r>
              <a:rPr lang="vi-VN" sz="2400" b="0" i="0" dirty="0">
                <a:solidFill>
                  <a:srgbClr val="333333"/>
                </a:solidFill>
                <a:effectLst/>
                <a:latin typeface="+mj-lt"/>
              </a:rPr>
              <a:t> </a:t>
            </a:r>
            <a:r>
              <a:rPr lang="vi-VN" sz="2400" b="0" i="0" dirty="0" err="1">
                <a:solidFill>
                  <a:srgbClr val="333333"/>
                </a:solidFill>
                <a:effectLst/>
                <a:latin typeface="+mj-lt"/>
              </a:rPr>
              <a:t>chế</a:t>
            </a:r>
            <a:r>
              <a:rPr lang="vi-VN" sz="2400" b="0" i="0" dirty="0">
                <a:solidFill>
                  <a:srgbClr val="333333"/>
                </a:solidFill>
                <a:effectLst/>
                <a:latin typeface="+mj-lt"/>
              </a:rPr>
              <a:t> như: </a:t>
            </a:r>
            <a:r>
              <a:rPr lang="vi-VN" sz="2400" b="0" i="0" dirty="0" err="1">
                <a:solidFill>
                  <a:srgbClr val="333333"/>
                </a:solidFill>
                <a:effectLst/>
                <a:latin typeface="+mj-lt"/>
              </a:rPr>
              <a:t>máy</a:t>
            </a:r>
            <a:r>
              <a:rPr lang="vi-VN" sz="2400" b="0" i="0" dirty="0">
                <a:solidFill>
                  <a:srgbClr val="333333"/>
                </a:solidFill>
                <a:effectLst/>
                <a:latin typeface="+mj-lt"/>
              </a:rPr>
              <a:t> </a:t>
            </a:r>
            <a:r>
              <a:rPr lang="vi-VN" sz="2400" b="0" i="0" dirty="0" err="1">
                <a:solidFill>
                  <a:srgbClr val="333333"/>
                </a:solidFill>
                <a:effectLst/>
                <a:latin typeface="+mj-lt"/>
              </a:rPr>
              <a:t>đánh</a:t>
            </a:r>
            <a:r>
              <a:rPr lang="vi-VN" sz="2400" b="0" i="0" dirty="0">
                <a:solidFill>
                  <a:srgbClr val="333333"/>
                </a:solidFill>
                <a:effectLst/>
                <a:latin typeface="+mj-lt"/>
              </a:rPr>
              <a:t> </a:t>
            </a:r>
            <a:r>
              <a:rPr lang="vi-VN" sz="2400" b="0" i="0" dirty="0" err="1">
                <a:solidFill>
                  <a:srgbClr val="333333"/>
                </a:solidFill>
                <a:effectLst/>
                <a:latin typeface="+mj-lt"/>
              </a:rPr>
              <a:t>chữ</a:t>
            </a:r>
            <a:r>
              <a:rPr lang="vi-VN" sz="2400" b="0" i="0" dirty="0">
                <a:solidFill>
                  <a:srgbClr val="333333"/>
                </a:solidFill>
                <a:effectLst/>
                <a:latin typeface="+mj-lt"/>
              </a:rPr>
              <a:t>, </a:t>
            </a:r>
            <a:r>
              <a:rPr lang="vi-VN" sz="2400" b="0" i="0" dirty="0" err="1">
                <a:solidFill>
                  <a:srgbClr val="333333"/>
                </a:solidFill>
                <a:effectLst/>
                <a:latin typeface="+mj-lt"/>
              </a:rPr>
              <a:t>máy</a:t>
            </a:r>
            <a:r>
              <a:rPr lang="vi-VN" sz="2400" b="0" i="0" dirty="0">
                <a:solidFill>
                  <a:srgbClr val="333333"/>
                </a:solidFill>
                <a:effectLst/>
                <a:latin typeface="+mj-lt"/>
              </a:rPr>
              <a:t> </a:t>
            </a:r>
            <a:r>
              <a:rPr lang="vi-VN" sz="2400" b="0" i="0" dirty="0" err="1">
                <a:solidFill>
                  <a:srgbClr val="333333"/>
                </a:solidFill>
                <a:effectLst/>
                <a:latin typeface="+mj-lt"/>
              </a:rPr>
              <a:t>đĩa</a:t>
            </a:r>
            <a:r>
              <a:rPr lang="vi-VN" sz="2400" b="0" i="0" dirty="0">
                <a:solidFill>
                  <a:srgbClr val="333333"/>
                </a:solidFill>
                <a:effectLst/>
                <a:latin typeface="+mj-lt"/>
              </a:rPr>
              <a:t> </a:t>
            </a:r>
            <a:r>
              <a:rPr lang="vi-VN" sz="2400" b="0" i="0" dirty="0" err="1">
                <a:solidFill>
                  <a:srgbClr val="333333"/>
                </a:solidFill>
                <a:effectLst/>
                <a:latin typeface="+mj-lt"/>
              </a:rPr>
              <a:t>hát</a:t>
            </a:r>
            <a:r>
              <a:rPr lang="vi-VN" sz="2400" b="0" i="0" dirty="0">
                <a:solidFill>
                  <a:srgbClr val="333333"/>
                </a:solidFill>
                <a:effectLst/>
                <a:latin typeface="+mj-lt"/>
              </a:rPr>
              <a:t>, </a:t>
            </a:r>
            <a:r>
              <a:rPr lang="vi-VN" sz="2400" b="0" i="0" dirty="0" err="1">
                <a:solidFill>
                  <a:srgbClr val="333333"/>
                </a:solidFill>
                <a:effectLst/>
                <a:latin typeface="+mj-lt"/>
              </a:rPr>
              <a:t>máy</a:t>
            </a:r>
            <a:r>
              <a:rPr lang="vi-VN" sz="2400" b="0" i="0" dirty="0">
                <a:solidFill>
                  <a:srgbClr val="333333"/>
                </a:solidFill>
                <a:effectLst/>
                <a:latin typeface="+mj-lt"/>
              </a:rPr>
              <a:t> </a:t>
            </a:r>
            <a:r>
              <a:rPr lang="vi-VN" sz="2400" b="0" i="0" dirty="0" err="1">
                <a:solidFill>
                  <a:srgbClr val="333333"/>
                </a:solidFill>
                <a:effectLst/>
                <a:latin typeface="+mj-lt"/>
              </a:rPr>
              <a:t>chiếu</a:t>
            </a:r>
            <a:r>
              <a:rPr lang="vi-VN" sz="2400" b="0" i="0" dirty="0">
                <a:solidFill>
                  <a:srgbClr val="333333"/>
                </a:solidFill>
                <a:effectLst/>
                <a:latin typeface="+mj-lt"/>
              </a:rPr>
              <a:t> </a:t>
            </a:r>
            <a:r>
              <a:rPr lang="vi-VN" sz="2400" b="0" i="0" dirty="0" err="1">
                <a:solidFill>
                  <a:srgbClr val="333333"/>
                </a:solidFill>
                <a:effectLst/>
                <a:latin typeface="+mj-lt"/>
              </a:rPr>
              <a:t>hình</a:t>
            </a:r>
            <a:r>
              <a:rPr lang="vi-VN" sz="2400" b="0" i="0" dirty="0">
                <a:solidFill>
                  <a:srgbClr val="333333"/>
                </a:solidFill>
                <a:effectLst/>
                <a:latin typeface="+mj-lt"/>
              </a:rPr>
              <a:t>, </a:t>
            </a:r>
            <a:r>
              <a:rPr lang="vi-VN" sz="2400" b="0" i="0" dirty="0" err="1">
                <a:solidFill>
                  <a:srgbClr val="333333"/>
                </a:solidFill>
                <a:effectLst/>
                <a:latin typeface="+mj-lt"/>
              </a:rPr>
              <a:t>đèn</a:t>
            </a:r>
            <a:r>
              <a:rPr lang="vi-VN" sz="2400" b="0" i="0" dirty="0">
                <a:solidFill>
                  <a:srgbClr val="333333"/>
                </a:solidFill>
                <a:effectLst/>
                <a:latin typeface="+mj-lt"/>
              </a:rPr>
              <a:t> </a:t>
            </a:r>
            <a:r>
              <a:rPr lang="vi-VN" sz="2400" b="0" i="0" dirty="0" err="1">
                <a:solidFill>
                  <a:srgbClr val="333333"/>
                </a:solidFill>
                <a:effectLst/>
                <a:latin typeface="+mj-lt"/>
              </a:rPr>
              <a:t>điện</a:t>
            </a:r>
            <a:r>
              <a:rPr lang="vi-VN" sz="2400" b="0" i="0" dirty="0">
                <a:solidFill>
                  <a:srgbClr val="333333"/>
                </a:solidFill>
                <a:effectLst/>
                <a:latin typeface="+mj-lt"/>
              </a:rPr>
              <a:t>, </a:t>
            </a:r>
            <a:r>
              <a:rPr lang="vi-VN" sz="2400" b="0" i="0" dirty="0" err="1">
                <a:solidFill>
                  <a:srgbClr val="333333"/>
                </a:solidFill>
                <a:effectLst/>
                <a:latin typeface="+mj-lt"/>
              </a:rPr>
              <a:t>tàu</a:t>
            </a:r>
            <a:r>
              <a:rPr lang="vi-VN" sz="2400" b="0" i="0" dirty="0">
                <a:solidFill>
                  <a:srgbClr val="333333"/>
                </a:solidFill>
                <a:effectLst/>
                <a:latin typeface="+mj-lt"/>
              </a:rPr>
              <a:t> </a:t>
            </a:r>
            <a:r>
              <a:rPr lang="vi-VN" sz="2400" b="0" i="0" dirty="0" err="1">
                <a:solidFill>
                  <a:srgbClr val="333333"/>
                </a:solidFill>
                <a:effectLst/>
                <a:latin typeface="+mj-lt"/>
              </a:rPr>
              <a:t>điện</a:t>
            </a:r>
            <a:r>
              <a:rPr lang="vi-VN" sz="2400" b="0" i="0" dirty="0">
                <a:solidFill>
                  <a:srgbClr val="333333"/>
                </a:solidFill>
                <a:effectLst/>
                <a:latin typeface="+mj-lt"/>
              </a:rPr>
              <a:t>….</a:t>
            </a:r>
            <a:endParaRPr lang="en-US" sz="2400" dirty="0">
              <a:latin typeface="+mj-lt"/>
            </a:endParaRPr>
          </a:p>
        </p:txBody>
      </p:sp>
      <p:pic>
        <p:nvPicPr>
          <p:cNvPr id="6146" name="Picture 2" descr="Thomas Edison – Wikipedia tiếng Việt">
            <a:extLst>
              <a:ext uri="{FF2B5EF4-FFF2-40B4-BE49-F238E27FC236}">
                <a16:creationId xmlns:a16="http://schemas.microsoft.com/office/drawing/2014/main" xmlns="" id="{C27BF4D2-1BF7-484E-8C57-B5F4773B7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706" y="145006"/>
            <a:ext cx="3019425" cy="38648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2248A1D7-9F2A-44F9-9BF9-72B92F4FD472}"/>
              </a:ext>
            </a:extLst>
          </p:cNvPr>
          <p:cNvSpPr txBox="1"/>
          <p:nvPr/>
        </p:nvSpPr>
        <p:spPr>
          <a:xfrm>
            <a:off x="-273581" y="4098723"/>
            <a:ext cx="4572000" cy="830997"/>
          </a:xfrm>
          <a:prstGeom prst="rect">
            <a:avLst/>
          </a:prstGeom>
          <a:noFill/>
        </p:spPr>
        <p:txBody>
          <a:bodyPr wrap="square">
            <a:spAutoFit/>
          </a:bodyPr>
          <a:lstStyle/>
          <a:p>
            <a:pPr algn="ctr"/>
            <a:r>
              <a:rPr lang="vi-VN" sz="2400" b="0" i="0" dirty="0">
                <a:solidFill>
                  <a:srgbClr val="333333"/>
                </a:solidFill>
                <a:effectLst/>
                <a:latin typeface="+mj-lt"/>
              </a:rPr>
              <a:t>Ê-đi-xơn ( </a:t>
            </a:r>
            <a:r>
              <a:rPr lang="vi-VN" sz="2400" b="0" i="0" dirty="0" err="1">
                <a:solidFill>
                  <a:srgbClr val="333333"/>
                </a:solidFill>
                <a:effectLst/>
                <a:latin typeface="+mj-lt"/>
              </a:rPr>
              <a:t>Thomas</a:t>
            </a:r>
            <a:r>
              <a:rPr lang="vi-VN" sz="2400" b="0" i="0" dirty="0">
                <a:solidFill>
                  <a:srgbClr val="333333"/>
                </a:solidFill>
                <a:effectLst/>
                <a:latin typeface="+mj-lt"/>
              </a:rPr>
              <a:t> </a:t>
            </a:r>
            <a:r>
              <a:rPr lang="vi-VN" sz="2400" b="0" i="0" dirty="0" err="1">
                <a:solidFill>
                  <a:srgbClr val="333333"/>
                </a:solidFill>
                <a:effectLst/>
                <a:latin typeface="+mj-lt"/>
              </a:rPr>
              <a:t>Edison</a:t>
            </a:r>
            <a:r>
              <a:rPr lang="vi-VN" sz="2400" b="0" i="0" dirty="0">
                <a:solidFill>
                  <a:srgbClr val="333333"/>
                </a:solidFill>
                <a:effectLst/>
                <a:latin typeface="+mj-lt"/>
              </a:rPr>
              <a:t> )</a:t>
            </a:r>
            <a:r>
              <a:rPr lang="vi-VN" sz="2400" dirty="0">
                <a:latin typeface="+mj-lt"/>
              </a:rPr>
              <a:t/>
            </a:r>
            <a:br>
              <a:rPr lang="vi-VN" sz="2400" dirty="0">
                <a:latin typeface="+mj-lt"/>
              </a:rPr>
            </a:br>
            <a:r>
              <a:rPr lang="vi-VN" sz="2400" b="0" i="0" dirty="0">
                <a:solidFill>
                  <a:srgbClr val="333333"/>
                </a:solidFill>
                <a:effectLst/>
                <a:latin typeface="+mj-lt"/>
              </a:rPr>
              <a:t>( 1847 – 1931 )</a:t>
            </a:r>
            <a:endParaRPr lang="en-US" sz="2400" dirty="0">
              <a:latin typeface="+mj-lt"/>
            </a:endParaRPr>
          </a:p>
        </p:txBody>
      </p:sp>
    </p:spTree>
    <p:extLst>
      <p:ext uri="{BB962C8B-B14F-4D97-AF65-F5344CB8AC3E}">
        <p14:creationId xmlns:p14="http://schemas.microsoft.com/office/powerpoint/2010/main" val="37167186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grpSp>
        <p:nvGrpSpPr>
          <p:cNvPr id="448" name="Google Shape;448;p37"/>
          <p:cNvGrpSpPr/>
          <p:nvPr/>
        </p:nvGrpSpPr>
        <p:grpSpPr>
          <a:xfrm>
            <a:off x="5437715" y="1256682"/>
            <a:ext cx="2966372" cy="2630122"/>
            <a:chOff x="5294100" y="1363109"/>
            <a:chExt cx="2347742" cy="2081616"/>
          </a:xfrm>
        </p:grpSpPr>
        <p:sp>
          <p:nvSpPr>
            <p:cNvPr id="449" name="Google Shape;449;p37"/>
            <p:cNvSpPr/>
            <p:nvPr/>
          </p:nvSpPr>
          <p:spPr>
            <a:xfrm>
              <a:off x="5294100" y="1363109"/>
              <a:ext cx="2347742" cy="2081616"/>
            </a:xfrm>
            <a:custGeom>
              <a:avLst/>
              <a:gdLst/>
              <a:ahLst/>
              <a:cxnLst/>
              <a:rect l="l" t="t" r="r" b="b"/>
              <a:pathLst>
                <a:path w="28980" h="25695" extrusionOk="0">
                  <a:moveTo>
                    <a:pt x="10095" y="0"/>
                  </a:moveTo>
                  <a:cubicBezTo>
                    <a:pt x="10028" y="0"/>
                    <a:pt x="9964" y="12"/>
                    <a:pt x="9901" y="36"/>
                  </a:cubicBezTo>
                  <a:cubicBezTo>
                    <a:pt x="9840" y="60"/>
                    <a:pt x="9781" y="96"/>
                    <a:pt x="9744" y="144"/>
                  </a:cubicBezTo>
                  <a:cubicBezTo>
                    <a:pt x="8902" y="986"/>
                    <a:pt x="11332" y="5161"/>
                    <a:pt x="11332" y="5161"/>
                  </a:cubicBezTo>
                  <a:cubicBezTo>
                    <a:pt x="11332" y="5161"/>
                    <a:pt x="10132" y="4570"/>
                    <a:pt x="9242" y="4570"/>
                  </a:cubicBezTo>
                  <a:cubicBezTo>
                    <a:pt x="9140" y="4570"/>
                    <a:pt x="9042" y="4577"/>
                    <a:pt x="8950" y="4595"/>
                  </a:cubicBezTo>
                  <a:cubicBezTo>
                    <a:pt x="8325" y="4703"/>
                    <a:pt x="10142" y="6904"/>
                    <a:pt x="11296" y="8216"/>
                  </a:cubicBezTo>
                  <a:cubicBezTo>
                    <a:pt x="11185" y="8207"/>
                    <a:pt x="11072" y="8202"/>
                    <a:pt x="10959" y="8202"/>
                  </a:cubicBezTo>
                  <a:cubicBezTo>
                    <a:pt x="10621" y="8202"/>
                    <a:pt x="10276" y="8243"/>
                    <a:pt x="9925" y="8324"/>
                  </a:cubicBezTo>
                  <a:lnTo>
                    <a:pt x="5510" y="9395"/>
                  </a:lnTo>
                  <a:cubicBezTo>
                    <a:pt x="4891" y="8642"/>
                    <a:pt x="3963" y="8192"/>
                    <a:pt x="2971" y="8192"/>
                  </a:cubicBezTo>
                  <a:cubicBezTo>
                    <a:pt x="2710" y="8192"/>
                    <a:pt x="2444" y="8223"/>
                    <a:pt x="2178" y="8288"/>
                  </a:cubicBezTo>
                  <a:lnTo>
                    <a:pt x="711" y="8637"/>
                  </a:lnTo>
                  <a:cubicBezTo>
                    <a:pt x="265" y="8745"/>
                    <a:pt x="0" y="9190"/>
                    <a:pt x="109" y="9636"/>
                  </a:cubicBezTo>
                  <a:lnTo>
                    <a:pt x="2671" y="20257"/>
                  </a:lnTo>
                  <a:cubicBezTo>
                    <a:pt x="2764" y="20638"/>
                    <a:pt x="3110" y="20894"/>
                    <a:pt x="3486" y="20894"/>
                  </a:cubicBezTo>
                  <a:cubicBezTo>
                    <a:pt x="3551" y="20894"/>
                    <a:pt x="3616" y="20887"/>
                    <a:pt x="3681" y="20871"/>
                  </a:cubicBezTo>
                  <a:lnTo>
                    <a:pt x="5137" y="20522"/>
                  </a:lnTo>
                  <a:cubicBezTo>
                    <a:pt x="6400" y="20209"/>
                    <a:pt x="7327" y="19211"/>
                    <a:pt x="7591" y="18020"/>
                  </a:cubicBezTo>
                  <a:lnTo>
                    <a:pt x="12018" y="16937"/>
                  </a:lnTo>
                  <a:cubicBezTo>
                    <a:pt x="13618" y="16552"/>
                    <a:pt x="14809" y="15338"/>
                    <a:pt x="15230" y="13857"/>
                  </a:cubicBezTo>
                  <a:cubicBezTo>
                    <a:pt x="15326" y="13894"/>
                    <a:pt x="15422" y="13918"/>
                    <a:pt x="15518" y="13930"/>
                  </a:cubicBezTo>
                  <a:cubicBezTo>
                    <a:pt x="15254" y="14495"/>
                    <a:pt x="15098" y="15121"/>
                    <a:pt x="15098" y="15782"/>
                  </a:cubicBezTo>
                  <a:lnTo>
                    <a:pt x="15074" y="20342"/>
                  </a:lnTo>
                  <a:cubicBezTo>
                    <a:pt x="13979" y="20871"/>
                    <a:pt x="13209" y="22002"/>
                    <a:pt x="13197" y="23301"/>
                  </a:cubicBezTo>
                  <a:lnTo>
                    <a:pt x="13197" y="24804"/>
                  </a:lnTo>
                  <a:cubicBezTo>
                    <a:pt x="13197" y="25261"/>
                    <a:pt x="13558" y="25635"/>
                    <a:pt x="14015" y="25635"/>
                  </a:cubicBezTo>
                  <a:lnTo>
                    <a:pt x="24949" y="25695"/>
                  </a:lnTo>
                  <a:cubicBezTo>
                    <a:pt x="25407" y="25695"/>
                    <a:pt x="25780" y="25322"/>
                    <a:pt x="25780" y="24865"/>
                  </a:cubicBezTo>
                  <a:lnTo>
                    <a:pt x="25792" y="23361"/>
                  </a:lnTo>
                  <a:cubicBezTo>
                    <a:pt x="25804" y="22050"/>
                    <a:pt x="25046" y="20919"/>
                    <a:pt x="23939" y="20377"/>
                  </a:cubicBezTo>
                  <a:lnTo>
                    <a:pt x="23963" y="15830"/>
                  </a:lnTo>
                  <a:cubicBezTo>
                    <a:pt x="23963" y="14447"/>
                    <a:pt x="23338" y="13208"/>
                    <a:pt x="22351" y="12390"/>
                  </a:cubicBezTo>
                  <a:cubicBezTo>
                    <a:pt x="24059" y="12125"/>
                    <a:pt x="27055" y="11596"/>
                    <a:pt x="26646" y="11091"/>
                  </a:cubicBezTo>
                  <a:cubicBezTo>
                    <a:pt x="26056" y="10405"/>
                    <a:pt x="24444" y="10008"/>
                    <a:pt x="24444" y="10008"/>
                  </a:cubicBezTo>
                  <a:cubicBezTo>
                    <a:pt x="24444" y="10008"/>
                    <a:pt x="28980" y="8360"/>
                    <a:pt x="28884" y="7169"/>
                  </a:cubicBezTo>
                  <a:cubicBezTo>
                    <a:pt x="28871" y="7109"/>
                    <a:pt x="28860" y="7049"/>
                    <a:pt x="28823" y="6989"/>
                  </a:cubicBezTo>
                  <a:cubicBezTo>
                    <a:pt x="28683" y="6738"/>
                    <a:pt x="28359" y="6638"/>
                    <a:pt x="27935" y="6638"/>
                  </a:cubicBezTo>
                  <a:cubicBezTo>
                    <a:pt x="26349" y="6638"/>
                    <a:pt x="23362" y="8024"/>
                    <a:pt x="23362" y="8024"/>
                  </a:cubicBezTo>
                  <a:cubicBezTo>
                    <a:pt x="23362" y="8024"/>
                    <a:pt x="24649" y="6159"/>
                    <a:pt x="24264" y="5786"/>
                  </a:cubicBezTo>
                  <a:cubicBezTo>
                    <a:pt x="24248" y="5770"/>
                    <a:pt x="24225" y="5763"/>
                    <a:pt x="24195" y="5763"/>
                  </a:cubicBezTo>
                  <a:cubicBezTo>
                    <a:pt x="23536" y="5763"/>
                    <a:pt x="19765" y="9599"/>
                    <a:pt x="19765" y="9599"/>
                  </a:cubicBezTo>
                  <a:cubicBezTo>
                    <a:pt x="19765" y="9599"/>
                    <a:pt x="20794" y="7506"/>
                    <a:pt x="19774" y="7506"/>
                  </a:cubicBezTo>
                  <a:cubicBezTo>
                    <a:pt x="19771" y="7506"/>
                    <a:pt x="19768" y="7506"/>
                    <a:pt x="19765" y="7506"/>
                  </a:cubicBezTo>
                  <a:cubicBezTo>
                    <a:pt x="19284" y="7518"/>
                    <a:pt x="18357" y="8625"/>
                    <a:pt x="17504" y="9900"/>
                  </a:cubicBezTo>
                  <a:cubicBezTo>
                    <a:pt x="17275" y="9719"/>
                    <a:pt x="17010" y="9587"/>
                    <a:pt x="16734" y="9503"/>
                  </a:cubicBezTo>
                  <a:cubicBezTo>
                    <a:pt x="16890" y="7987"/>
                    <a:pt x="16890" y="6556"/>
                    <a:pt x="16517" y="6243"/>
                  </a:cubicBezTo>
                  <a:cubicBezTo>
                    <a:pt x="16418" y="6156"/>
                    <a:pt x="16322" y="6118"/>
                    <a:pt x="16231" y="6118"/>
                  </a:cubicBezTo>
                  <a:cubicBezTo>
                    <a:pt x="15614" y="6118"/>
                    <a:pt x="15194" y="7843"/>
                    <a:pt x="15194" y="7843"/>
                  </a:cubicBezTo>
                  <a:cubicBezTo>
                    <a:pt x="15194" y="7843"/>
                    <a:pt x="14716" y="2033"/>
                    <a:pt x="14176" y="2033"/>
                  </a:cubicBezTo>
                  <a:cubicBezTo>
                    <a:pt x="14174" y="2033"/>
                    <a:pt x="14173" y="2033"/>
                    <a:pt x="14171" y="2033"/>
                  </a:cubicBezTo>
                  <a:cubicBezTo>
                    <a:pt x="13642" y="2068"/>
                    <a:pt x="13425" y="4330"/>
                    <a:pt x="13425" y="4330"/>
                  </a:cubicBezTo>
                  <a:cubicBezTo>
                    <a:pt x="13425" y="4330"/>
                    <a:pt x="11391" y="0"/>
                    <a:pt x="10095" y="0"/>
                  </a:cubicBezTo>
                  <a:close/>
                </a:path>
              </a:pathLst>
            </a:custGeom>
            <a:solidFill>
              <a:srgbClr val="E52136"/>
            </a:solidFill>
            <a:ln w="152400" cap="flat" cmpd="sng">
              <a:solidFill>
                <a:schemeClr val="accent4"/>
              </a:solidFill>
              <a:prstDash val="solid"/>
              <a:round/>
              <a:headEnd type="none" w="sm" len="sm"/>
              <a:tailEnd type="none" w="sm" len="sm"/>
            </a:ln>
            <a:effectLst>
              <a:outerShdw blurRad="57150" dist="476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0" name="Google Shape;450;p37"/>
            <p:cNvGrpSpPr/>
            <p:nvPr/>
          </p:nvGrpSpPr>
          <p:grpSpPr>
            <a:xfrm>
              <a:off x="5294100" y="1364000"/>
              <a:ext cx="2347713" cy="2079837"/>
              <a:chOff x="5294100" y="1364000"/>
              <a:chExt cx="2347713" cy="2079837"/>
            </a:xfrm>
          </p:grpSpPr>
          <p:sp>
            <p:nvSpPr>
              <p:cNvPr id="451" name="Google Shape;451;p37"/>
              <p:cNvSpPr/>
              <p:nvPr/>
            </p:nvSpPr>
            <p:spPr>
              <a:xfrm>
                <a:off x="6362691" y="2284482"/>
                <a:ext cx="1020883" cy="1159355"/>
              </a:xfrm>
              <a:custGeom>
                <a:avLst/>
                <a:gdLst/>
                <a:ahLst/>
                <a:cxnLst/>
                <a:rect l="l" t="t" r="r" b="b"/>
                <a:pathLst>
                  <a:path w="12607" h="14317" extrusionOk="0">
                    <a:moveTo>
                      <a:pt x="6341" y="1"/>
                    </a:moveTo>
                    <a:cubicBezTo>
                      <a:pt x="3898" y="1"/>
                      <a:pt x="1925" y="1969"/>
                      <a:pt x="1913" y="4415"/>
                    </a:cubicBezTo>
                    <a:lnTo>
                      <a:pt x="1889" y="8962"/>
                    </a:lnTo>
                    <a:cubicBezTo>
                      <a:pt x="782" y="9504"/>
                      <a:pt x="24" y="10623"/>
                      <a:pt x="13" y="11934"/>
                    </a:cubicBezTo>
                    <a:lnTo>
                      <a:pt x="0" y="13437"/>
                    </a:lnTo>
                    <a:cubicBezTo>
                      <a:pt x="0" y="13895"/>
                      <a:pt x="373" y="14268"/>
                      <a:pt x="831" y="14268"/>
                    </a:cubicBezTo>
                    <a:lnTo>
                      <a:pt x="11765" y="14316"/>
                    </a:lnTo>
                    <a:cubicBezTo>
                      <a:pt x="12222" y="14316"/>
                      <a:pt x="12595" y="13955"/>
                      <a:pt x="12595" y="13498"/>
                    </a:cubicBezTo>
                    <a:lnTo>
                      <a:pt x="12607" y="11994"/>
                    </a:lnTo>
                    <a:cubicBezTo>
                      <a:pt x="12607" y="10683"/>
                      <a:pt x="11850" y="9552"/>
                      <a:pt x="10743" y="9011"/>
                    </a:cubicBezTo>
                    <a:lnTo>
                      <a:pt x="10767" y="4452"/>
                    </a:lnTo>
                    <a:cubicBezTo>
                      <a:pt x="10778" y="2009"/>
                      <a:pt x="8806" y="13"/>
                      <a:pt x="6364" y="1"/>
                    </a:cubicBezTo>
                    <a:cubicBezTo>
                      <a:pt x="6356" y="1"/>
                      <a:pt x="6349" y="1"/>
                      <a:pt x="6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7"/>
              <p:cNvSpPr/>
              <p:nvPr/>
            </p:nvSpPr>
            <p:spPr>
              <a:xfrm>
                <a:off x="7143889" y="3087221"/>
                <a:ext cx="137500" cy="132560"/>
              </a:xfrm>
              <a:custGeom>
                <a:avLst/>
                <a:gdLst/>
                <a:ahLst/>
                <a:cxnLst/>
                <a:rect l="l" t="t" r="r" b="b"/>
                <a:pathLst>
                  <a:path w="1698" h="1637" extrusionOk="0">
                    <a:moveTo>
                      <a:pt x="843" y="0"/>
                    </a:moveTo>
                    <a:cubicBezTo>
                      <a:pt x="374" y="0"/>
                      <a:pt x="1" y="373"/>
                      <a:pt x="1" y="818"/>
                    </a:cubicBezTo>
                    <a:cubicBezTo>
                      <a:pt x="1" y="1263"/>
                      <a:pt x="374" y="1636"/>
                      <a:pt x="843" y="1636"/>
                    </a:cubicBezTo>
                    <a:cubicBezTo>
                      <a:pt x="1312" y="1636"/>
                      <a:pt x="1697" y="1263"/>
                      <a:pt x="1697" y="818"/>
                    </a:cubicBezTo>
                    <a:cubicBezTo>
                      <a:pt x="1697" y="373"/>
                      <a:pt x="1312" y="0"/>
                      <a:pt x="8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7"/>
              <p:cNvSpPr/>
              <p:nvPr/>
            </p:nvSpPr>
            <p:spPr>
              <a:xfrm>
                <a:off x="7100080" y="2608881"/>
                <a:ext cx="101384" cy="164708"/>
              </a:xfrm>
              <a:custGeom>
                <a:avLst/>
                <a:gdLst/>
                <a:ahLst/>
                <a:cxnLst/>
                <a:rect l="l" t="t" r="r" b="b"/>
                <a:pathLst>
                  <a:path w="1252" h="2034" extrusionOk="0">
                    <a:moveTo>
                      <a:pt x="626" y="0"/>
                    </a:moveTo>
                    <a:cubicBezTo>
                      <a:pt x="277" y="0"/>
                      <a:pt x="1" y="457"/>
                      <a:pt x="1" y="1011"/>
                    </a:cubicBezTo>
                    <a:cubicBezTo>
                      <a:pt x="1" y="1577"/>
                      <a:pt x="277" y="2034"/>
                      <a:pt x="626" y="2034"/>
                    </a:cubicBezTo>
                    <a:cubicBezTo>
                      <a:pt x="975" y="2034"/>
                      <a:pt x="1252" y="1577"/>
                      <a:pt x="1252" y="1011"/>
                    </a:cubicBezTo>
                    <a:cubicBezTo>
                      <a:pt x="1252" y="457"/>
                      <a:pt x="975" y="0"/>
                      <a:pt x="6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7"/>
              <p:cNvSpPr/>
              <p:nvPr/>
            </p:nvSpPr>
            <p:spPr>
              <a:xfrm>
                <a:off x="5294100" y="2026808"/>
                <a:ext cx="1283979" cy="1029224"/>
              </a:xfrm>
              <a:custGeom>
                <a:avLst/>
                <a:gdLst/>
                <a:ahLst/>
                <a:cxnLst/>
                <a:rect l="l" t="t" r="r" b="b"/>
                <a:pathLst>
                  <a:path w="15856" h="12710" extrusionOk="0">
                    <a:moveTo>
                      <a:pt x="2949" y="1"/>
                    </a:moveTo>
                    <a:cubicBezTo>
                      <a:pt x="2695" y="1"/>
                      <a:pt x="2436" y="30"/>
                      <a:pt x="2177" y="91"/>
                    </a:cubicBezTo>
                    <a:lnTo>
                      <a:pt x="722" y="452"/>
                    </a:lnTo>
                    <a:cubicBezTo>
                      <a:pt x="276" y="548"/>
                      <a:pt x="0" y="1005"/>
                      <a:pt x="108" y="1451"/>
                    </a:cubicBezTo>
                    <a:lnTo>
                      <a:pt x="2682" y="12072"/>
                    </a:lnTo>
                    <a:cubicBezTo>
                      <a:pt x="2775" y="12453"/>
                      <a:pt x="3113" y="12710"/>
                      <a:pt x="3487" y="12710"/>
                    </a:cubicBezTo>
                    <a:cubicBezTo>
                      <a:pt x="3551" y="12710"/>
                      <a:pt x="3616" y="12702"/>
                      <a:pt x="3681" y="12686"/>
                    </a:cubicBezTo>
                    <a:lnTo>
                      <a:pt x="5136" y="12325"/>
                    </a:lnTo>
                    <a:cubicBezTo>
                      <a:pt x="6411" y="12024"/>
                      <a:pt x="7326" y="11026"/>
                      <a:pt x="7590" y="9823"/>
                    </a:cubicBezTo>
                    <a:lnTo>
                      <a:pt x="12017" y="8752"/>
                    </a:lnTo>
                    <a:cubicBezTo>
                      <a:pt x="14399" y="8175"/>
                      <a:pt x="15855" y="5781"/>
                      <a:pt x="15289" y="3399"/>
                    </a:cubicBezTo>
                    <a:cubicBezTo>
                      <a:pt x="14797" y="1378"/>
                      <a:pt x="12984" y="13"/>
                      <a:pt x="10983" y="13"/>
                    </a:cubicBezTo>
                    <a:cubicBezTo>
                      <a:pt x="10638" y="13"/>
                      <a:pt x="10287" y="54"/>
                      <a:pt x="9937" y="139"/>
                    </a:cubicBezTo>
                    <a:lnTo>
                      <a:pt x="5510" y="1210"/>
                    </a:lnTo>
                    <a:cubicBezTo>
                      <a:pt x="4886" y="452"/>
                      <a:pt x="3949" y="1"/>
                      <a:pt x="29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7"/>
              <p:cNvSpPr/>
              <p:nvPr/>
            </p:nvSpPr>
            <p:spPr>
              <a:xfrm>
                <a:off x="5536630" y="2108273"/>
                <a:ext cx="146164" cy="137257"/>
              </a:xfrm>
              <a:custGeom>
                <a:avLst/>
                <a:gdLst/>
                <a:ahLst/>
                <a:cxnLst/>
                <a:rect l="l" t="t" r="r" b="b"/>
                <a:pathLst>
                  <a:path w="1805" h="1695" extrusionOk="0">
                    <a:moveTo>
                      <a:pt x="886" y="1"/>
                    </a:moveTo>
                    <a:cubicBezTo>
                      <a:pt x="824" y="1"/>
                      <a:pt x="761" y="8"/>
                      <a:pt x="698" y="23"/>
                    </a:cubicBezTo>
                    <a:cubicBezTo>
                      <a:pt x="265" y="119"/>
                      <a:pt x="0" y="577"/>
                      <a:pt x="109" y="1034"/>
                    </a:cubicBezTo>
                    <a:cubicBezTo>
                      <a:pt x="201" y="1426"/>
                      <a:pt x="543" y="1694"/>
                      <a:pt x="911" y="1694"/>
                    </a:cubicBezTo>
                    <a:cubicBezTo>
                      <a:pt x="972" y="1694"/>
                      <a:pt x="1034" y="1687"/>
                      <a:pt x="1095" y="1672"/>
                    </a:cubicBezTo>
                    <a:cubicBezTo>
                      <a:pt x="1528" y="1575"/>
                      <a:pt x="1804" y="1118"/>
                      <a:pt x="1697" y="661"/>
                    </a:cubicBezTo>
                    <a:cubicBezTo>
                      <a:pt x="1603" y="269"/>
                      <a:pt x="1263" y="1"/>
                      <a:pt x="8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7"/>
              <p:cNvSpPr/>
              <p:nvPr/>
            </p:nvSpPr>
            <p:spPr>
              <a:xfrm>
                <a:off x="5855199" y="2100985"/>
                <a:ext cx="172401" cy="105433"/>
              </a:xfrm>
              <a:custGeom>
                <a:avLst/>
                <a:gdLst/>
                <a:ahLst/>
                <a:cxnLst/>
                <a:rect l="l" t="t" r="r" b="b"/>
                <a:pathLst>
                  <a:path w="2129" h="1302" extrusionOk="0">
                    <a:moveTo>
                      <a:pt x="1283" y="1"/>
                    </a:moveTo>
                    <a:cubicBezTo>
                      <a:pt x="1169" y="1"/>
                      <a:pt x="1048" y="14"/>
                      <a:pt x="926" y="41"/>
                    </a:cubicBezTo>
                    <a:cubicBezTo>
                      <a:pt x="373" y="174"/>
                      <a:pt x="0" y="546"/>
                      <a:pt x="72" y="883"/>
                    </a:cubicBezTo>
                    <a:cubicBezTo>
                      <a:pt x="137" y="1142"/>
                      <a:pt x="450" y="1301"/>
                      <a:pt x="838" y="1301"/>
                    </a:cubicBezTo>
                    <a:cubicBezTo>
                      <a:pt x="954" y="1301"/>
                      <a:pt x="1078" y="1287"/>
                      <a:pt x="1203" y="1256"/>
                    </a:cubicBezTo>
                    <a:cubicBezTo>
                      <a:pt x="1756" y="1136"/>
                      <a:pt x="2129" y="751"/>
                      <a:pt x="2057" y="414"/>
                    </a:cubicBezTo>
                    <a:cubicBezTo>
                      <a:pt x="1992" y="154"/>
                      <a:pt x="1675" y="1"/>
                      <a:pt x="12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7"/>
              <p:cNvSpPr/>
              <p:nvPr/>
            </p:nvSpPr>
            <p:spPr>
              <a:xfrm>
                <a:off x="6557120" y="1830598"/>
                <a:ext cx="1084694" cy="709120"/>
              </a:xfrm>
              <a:custGeom>
                <a:avLst/>
                <a:gdLst/>
                <a:ahLst/>
                <a:cxnLst/>
                <a:rect l="l" t="t" r="r" b="b"/>
                <a:pathLst>
                  <a:path w="13395" h="8757" extrusionOk="0">
                    <a:moveTo>
                      <a:pt x="8608" y="1"/>
                    </a:moveTo>
                    <a:cubicBezTo>
                      <a:pt x="7937" y="1"/>
                      <a:pt x="4167" y="3826"/>
                      <a:pt x="4167" y="3826"/>
                    </a:cubicBezTo>
                    <a:cubicBezTo>
                      <a:pt x="4167" y="3826"/>
                      <a:pt x="5190" y="1744"/>
                      <a:pt x="4197" y="1744"/>
                    </a:cubicBezTo>
                    <a:cubicBezTo>
                      <a:pt x="4191" y="1744"/>
                      <a:pt x="4185" y="1744"/>
                      <a:pt x="4180" y="1744"/>
                    </a:cubicBezTo>
                    <a:cubicBezTo>
                      <a:pt x="3145" y="1757"/>
                      <a:pt x="125" y="6761"/>
                      <a:pt x="29" y="7699"/>
                    </a:cubicBezTo>
                    <a:cubicBezTo>
                      <a:pt x="1" y="7957"/>
                      <a:pt x="4766" y="8757"/>
                      <a:pt x="6603" y="8757"/>
                    </a:cubicBezTo>
                    <a:cubicBezTo>
                      <a:pt x="7073" y="8757"/>
                      <a:pt x="7351" y="8704"/>
                      <a:pt x="7307" y="8577"/>
                    </a:cubicBezTo>
                    <a:cubicBezTo>
                      <a:pt x="7091" y="7940"/>
                      <a:pt x="5623" y="6785"/>
                      <a:pt x="5623" y="6785"/>
                    </a:cubicBezTo>
                    <a:cubicBezTo>
                      <a:pt x="5623" y="6785"/>
                      <a:pt x="11625" y="6015"/>
                      <a:pt x="11048" y="5329"/>
                    </a:cubicBezTo>
                    <a:cubicBezTo>
                      <a:pt x="10471" y="4631"/>
                      <a:pt x="8859" y="4235"/>
                      <a:pt x="8859" y="4235"/>
                    </a:cubicBezTo>
                    <a:cubicBezTo>
                      <a:pt x="8859" y="4235"/>
                      <a:pt x="13394" y="2586"/>
                      <a:pt x="13286" y="1407"/>
                    </a:cubicBezTo>
                    <a:cubicBezTo>
                      <a:pt x="13286" y="1335"/>
                      <a:pt x="13261" y="1275"/>
                      <a:pt x="13237" y="1215"/>
                    </a:cubicBezTo>
                    <a:cubicBezTo>
                      <a:pt x="13096" y="965"/>
                      <a:pt x="12773" y="866"/>
                      <a:pt x="12350" y="866"/>
                    </a:cubicBezTo>
                    <a:cubicBezTo>
                      <a:pt x="10763" y="866"/>
                      <a:pt x="7776" y="2262"/>
                      <a:pt x="7776" y="2262"/>
                    </a:cubicBezTo>
                    <a:cubicBezTo>
                      <a:pt x="7776" y="2262"/>
                      <a:pt x="9064" y="385"/>
                      <a:pt x="8679" y="24"/>
                    </a:cubicBezTo>
                    <a:cubicBezTo>
                      <a:pt x="8662" y="8"/>
                      <a:pt x="8638" y="1"/>
                      <a:pt x="8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7"/>
              <p:cNvSpPr/>
              <p:nvPr/>
            </p:nvSpPr>
            <p:spPr>
              <a:xfrm>
                <a:off x="5946705" y="1364000"/>
                <a:ext cx="749204" cy="1091253"/>
              </a:xfrm>
              <a:custGeom>
                <a:avLst/>
                <a:gdLst/>
                <a:ahLst/>
                <a:cxnLst/>
                <a:rect l="l" t="t" r="r" b="b"/>
                <a:pathLst>
                  <a:path w="9252" h="13476" extrusionOk="0">
                    <a:moveTo>
                      <a:pt x="2048" y="0"/>
                    </a:moveTo>
                    <a:cubicBezTo>
                      <a:pt x="1981" y="0"/>
                      <a:pt x="1916" y="12"/>
                      <a:pt x="1853" y="36"/>
                    </a:cubicBezTo>
                    <a:cubicBezTo>
                      <a:pt x="1781" y="60"/>
                      <a:pt x="1733" y="96"/>
                      <a:pt x="1685" y="144"/>
                    </a:cubicBezTo>
                    <a:cubicBezTo>
                      <a:pt x="855" y="986"/>
                      <a:pt x="3273" y="5148"/>
                      <a:pt x="3273" y="5148"/>
                    </a:cubicBezTo>
                    <a:cubicBezTo>
                      <a:pt x="3273" y="5148"/>
                      <a:pt x="2059" y="4561"/>
                      <a:pt x="1168" y="4561"/>
                    </a:cubicBezTo>
                    <a:cubicBezTo>
                      <a:pt x="1071" y="4561"/>
                      <a:pt x="978" y="4568"/>
                      <a:pt x="891" y="4583"/>
                    </a:cubicBezTo>
                    <a:cubicBezTo>
                      <a:pt x="1" y="4739"/>
                      <a:pt x="4115" y="9179"/>
                      <a:pt x="4115" y="9179"/>
                    </a:cubicBezTo>
                    <a:cubicBezTo>
                      <a:pt x="4115" y="9179"/>
                      <a:pt x="4028" y="9176"/>
                      <a:pt x="3886" y="9176"/>
                    </a:cubicBezTo>
                    <a:cubicBezTo>
                      <a:pt x="3373" y="9176"/>
                      <a:pt x="2137" y="9206"/>
                      <a:pt x="1685" y="9479"/>
                    </a:cubicBezTo>
                    <a:cubicBezTo>
                      <a:pt x="1138" y="9816"/>
                      <a:pt x="7215" y="13475"/>
                      <a:pt x="7792" y="13475"/>
                    </a:cubicBezTo>
                    <a:cubicBezTo>
                      <a:pt x="7812" y="13475"/>
                      <a:pt x="7826" y="13471"/>
                      <a:pt x="7832" y="13461"/>
                    </a:cubicBezTo>
                    <a:cubicBezTo>
                      <a:pt x="8361" y="12679"/>
                      <a:pt x="9251" y="6917"/>
                      <a:pt x="8470" y="6243"/>
                    </a:cubicBezTo>
                    <a:cubicBezTo>
                      <a:pt x="8369" y="6156"/>
                      <a:pt x="8272" y="6119"/>
                      <a:pt x="8179" y="6119"/>
                    </a:cubicBezTo>
                    <a:cubicBezTo>
                      <a:pt x="7554" y="6119"/>
                      <a:pt x="7134" y="7843"/>
                      <a:pt x="7134" y="7843"/>
                    </a:cubicBezTo>
                    <a:cubicBezTo>
                      <a:pt x="7134" y="7843"/>
                      <a:pt x="6656" y="2033"/>
                      <a:pt x="6128" y="2033"/>
                    </a:cubicBezTo>
                    <a:cubicBezTo>
                      <a:pt x="6127" y="2033"/>
                      <a:pt x="6125" y="2033"/>
                      <a:pt x="6123" y="2033"/>
                    </a:cubicBezTo>
                    <a:cubicBezTo>
                      <a:pt x="5583" y="2069"/>
                      <a:pt x="5378" y="4330"/>
                      <a:pt x="5378" y="4330"/>
                    </a:cubicBezTo>
                    <a:cubicBezTo>
                      <a:pt x="5378" y="4330"/>
                      <a:pt x="3344" y="0"/>
                      <a:pt x="2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7"/>
              <p:cNvSpPr/>
              <p:nvPr/>
            </p:nvSpPr>
            <p:spPr>
              <a:xfrm>
                <a:off x="6389899" y="2125035"/>
                <a:ext cx="401486" cy="370553"/>
              </a:xfrm>
              <a:custGeom>
                <a:avLst/>
                <a:gdLst/>
                <a:ahLst/>
                <a:cxnLst/>
                <a:rect l="l" t="t" r="r" b="b"/>
                <a:pathLst>
                  <a:path w="4958" h="4576" extrusionOk="0">
                    <a:moveTo>
                      <a:pt x="2513" y="0"/>
                    </a:moveTo>
                    <a:cubicBezTo>
                      <a:pt x="2446" y="0"/>
                      <a:pt x="2379" y="3"/>
                      <a:pt x="2311" y="9"/>
                    </a:cubicBezTo>
                    <a:cubicBezTo>
                      <a:pt x="1000" y="105"/>
                      <a:pt x="1" y="1212"/>
                      <a:pt x="97" y="2463"/>
                    </a:cubicBezTo>
                    <a:cubicBezTo>
                      <a:pt x="189" y="3667"/>
                      <a:pt x="1231" y="4575"/>
                      <a:pt x="2463" y="4575"/>
                    </a:cubicBezTo>
                    <a:cubicBezTo>
                      <a:pt x="2524" y="4575"/>
                      <a:pt x="2585" y="4573"/>
                      <a:pt x="2647" y="4568"/>
                    </a:cubicBezTo>
                    <a:cubicBezTo>
                      <a:pt x="3971" y="4472"/>
                      <a:pt x="4957" y="3365"/>
                      <a:pt x="4861" y="2102"/>
                    </a:cubicBezTo>
                    <a:cubicBezTo>
                      <a:pt x="4770" y="916"/>
                      <a:pt x="3738" y="0"/>
                      <a:pt x="2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0" name="Google Shape;460;p37"/>
          <p:cNvSpPr/>
          <p:nvPr/>
        </p:nvSpPr>
        <p:spPr>
          <a:xfrm flipH="1">
            <a:off x="1039348" y="673431"/>
            <a:ext cx="384979" cy="383854"/>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7"/>
          <p:cNvSpPr/>
          <p:nvPr/>
        </p:nvSpPr>
        <p:spPr>
          <a:xfrm flipH="1">
            <a:off x="6508994" y="742752"/>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7"/>
          <p:cNvSpPr/>
          <p:nvPr/>
        </p:nvSpPr>
        <p:spPr>
          <a:xfrm flipH="1">
            <a:off x="2209065" y="170482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dk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xmlns="" id="{5C9130F7-1363-47D2-805B-50E728DC53CC}"/>
              </a:ext>
            </a:extLst>
          </p:cNvPr>
          <p:cNvSpPr txBox="1"/>
          <p:nvPr/>
        </p:nvSpPr>
        <p:spPr>
          <a:xfrm>
            <a:off x="2941608" y="987948"/>
            <a:ext cx="2242867" cy="1107996"/>
          </a:xfrm>
          <a:prstGeom prst="rect">
            <a:avLst/>
          </a:prstGeom>
          <a:noFill/>
        </p:spPr>
        <p:txBody>
          <a:bodyPr wrap="square" rtlCol="0">
            <a:spAutoFit/>
          </a:bodyPr>
          <a:lstStyle/>
          <a:p>
            <a:pPr algn="ctr"/>
            <a:r>
              <a:rPr lang="en-US" sz="6600" dirty="0">
                <a:solidFill>
                  <a:schemeClr val="bg1">
                    <a:lumMod val="50000"/>
                  </a:schemeClr>
                </a:solidFill>
                <a:latin typeface="#9Slide03 AllRoundGothic" panose="020B0703020202020104" pitchFamily="34" charset="0"/>
              </a:rPr>
              <a:t>01</a:t>
            </a:r>
          </a:p>
        </p:txBody>
      </p:sp>
      <p:sp>
        <p:nvSpPr>
          <p:cNvPr id="9" name="TextBox 8">
            <a:extLst>
              <a:ext uri="{FF2B5EF4-FFF2-40B4-BE49-F238E27FC236}">
                <a16:creationId xmlns:a16="http://schemas.microsoft.com/office/drawing/2014/main" xmlns="" id="{8E4C1DC7-39BF-4548-8998-8C3D66AFF95E}"/>
              </a:ext>
            </a:extLst>
          </p:cNvPr>
          <p:cNvSpPr txBox="1"/>
          <p:nvPr/>
        </p:nvSpPr>
        <p:spPr>
          <a:xfrm>
            <a:off x="1828800" y="2095266"/>
            <a:ext cx="3122676" cy="1446550"/>
          </a:xfrm>
          <a:prstGeom prst="rect">
            <a:avLst/>
          </a:prstGeom>
          <a:noFill/>
        </p:spPr>
        <p:txBody>
          <a:bodyPr wrap="square" rtlCol="0">
            <a:spAutoFit/>
          </a:bodyPr>
          <a:lstStyle/>
          <a:p>
            <a:pPr algn="ctr"/>
            <a:r>
              <a:rPr lang="en-US" sz="4400" dirty="0">
                <a:latin typeface="#9Slide03 Comfortaa Bold" panose="00000800000000000000" pitchFamily="2" charset="0"/>
              </a:rPr>
              <a:t>Nghe </a:t>
            </a:r>
            <a:r>
              <a:rPr lang="en-US" sz="4400" dirty="0" err="1">
                <a:latin typeface="#9Slide03 Comfortaa Bold" panose="00000800000000000000" pitchFamily="2" charset="0"/>
              </a:rPr>
              <a:t>cô</a:t>
            </a:r>
            <a:r>
              <a:rPr lang="en-US" sz="4400" dirty="0">
                <a:latin typeface="#9Slide03 Comfortaa Bold" panose="00000800000000000000" pitchFamily="2" charset="0"/>
              </a:rPr>
              <a:t> </a:t>
            </a:r>
            <a:r>
              <a:rPr lang="en-US" sz="4400" dirty="0" err="1">
                <a:latin typeface="#9Slide03 Comfortaa Bold" panose="00000800000000000000" pitchFamily="2" charset="0"/>
              </a:rPr>
              <a:t>đọc</a:t>
            </a:r>
            <a:r>
              <a:rPr lang="en-US" sz="4400" dirty="0">
                <a:latin typeface="#9Slide03 Comfortaa Bold" panose="00000800000000000000" pitchFamily="2" charset="0"/>
              </a:rPr>
              <a:t> </a:t>
            </a:r>
            <a:r>
              <a:rPr lang="en-US" sz="4400" dirty="0" err="1">
                <a:latin typeface="#9Slide03 Comfortaa Bold" panose="00000800000000000000" pitchFamily="2" charset="0"/>
              </a:rPr>
              <a:t>mẫu</a:t>
            </a:r>
            <a:endParaRPr lang="en-US" sz="4400" dirty="0">
              <a:latin typeface="#9Slide03 Comfortaa Bold" panose="00000800000000000000" pitchFamily="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8" name="TextBox 37">
            <a:extLst>
              <a:ext uri="{FF2B5EF4-FFF2-40B4-BE49-F238E27FC236}">
                <a16:creationId xmlns:a16="http://schemas.microsoft.com/office/drawing/2014/main" xmlns="" id="{6E7A93C7-92C0-4325-8E2E-A2CA38B18844}"/>
              </a:ext>
            </a:extLst>
          </p:cNvPr>
          <p:cNvSpPr txBox="1"/>
          <p:nvPr/>
        </p:nvSpPr>
        <p:spPr>
          <a:xfrm>
            <a:off x="534838" y="851227"/>
            <a:ext cx="8074324" cy="1569660"/>
          </a:xfrm>
          <a:prstGeom prst="rect">
            <a:avLst/>
          </a:prstGeom>
          <a:noFill/>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Ê-</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xơn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Mĩ</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Khi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b="1"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ùn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ùn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xem</a:t>
            </a:r>
            <a:r>
              <a:rPr lang="en-US" sz="2400" dirty="0" smtClean="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cụ</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thùm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thụp</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xmlns="" id="{3AF6FAB0-B63B-431E-B4A6-761E5567EEAB}"/>
              </a:ext>
            </a:extLst>
          </p:cNvPr>
          <p:cNvSpPr txBox="1"/>
          <p:nvPr/>
        </p:nvSpPr>
        <p:spPr>
          <a:xfrm>
            <a:off x="1400223" y="138861"/>
            <a:ext cx="6084761" cy="769441"/>
          </a:xfrm>
          <a:prstGeom prst="rect">
            <a:avLst/>
          </a:prstGeom>
          <a:noFill/>
        </p:spPr>
        <p:txBody>
          <a:bodyPr wrap="square" rtlCol="0">
            <a:spAutoFit/>
          </a:bodyPr>
          <a:lstStyle/>
          <a:p>
            <a:pPr algn="ctr"/>
            <a:r>
              <a:rPr lang="en-US" sz="4400" b="1" dirty="0" err="1">
                <a:solidFill>
                  <a:schemeClr val="accent3">
                    <a:lumMod val="75000"/>
                  </a:schemeClr>
                </a:solidFill>
                <a:latin typeface="HP001 5H" panose="020B0603050302020204" pitchFamily="34" charset="0"/>
                <a:cs typeface="HP001 5H" panose="020B0603050302020204" pitchFamily="34" charset="0"/>
              </a:rPr>
              <a:t>Nhà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bác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học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và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cụ</a:t>
            </a:r>
            <a:r>
              <a:rPr lang="en-US" sz="4400" b="1" dirty="0">
                <a:solidFill>
                  <a:schemeClr val="accent3">
                    <a:lumMod val="75000"/>
                  </a:schemeClr>
                </a:solidFill>
                <a:latin typeface="HP001 5H" panose="020B0603050302020204" pitchFamily="34" charset="0"/>
                <a:cs typeface="HP001 5H" panose="020B0603050302020204" pitchFamily="34" charset="0"/>
              </a:rPr>
              <a:t>.</a:t>
            </a:r>
          </a:p>
        </p:txBody>
      </p:sp>
      <p:sp>
        <p:nvSpPr>
          <p:cNvPr id="41" name="TextBox 40">
            <a:extLst>
              <a:ext uri="{FF2B5EF4-FFF2-40B4-BE49-F238E27FC236}">
                <a16:creationId xmlns:a16="http://schemas.microsoft.com/office/drawing/2014/main" xmlns="" id="{766D50E6-DD89-4539-8BF1-C93CE43E9B14}"/>
              </a:ext>
            </a:extLst>
          </p:cNvPr>
          <p:cNvSpPr txBox="1"/>
          <p:nvPr/>
        </p:nvSpPr>
        <p:spPr>
          <a:xfrm>
            <a:off x="534837" y="2571750"/>
            <a:ext cx="8264105" cy="2419124"/>
          </a:xfrm>
          <a:prstGeom prst="rect">
            <a:avLst/>
          </a:prstGeom>
          <a:noFill/>
        </p:spPr>
        <p:txBody>
          <a:bodyPr wrap="square">
            <a:spAutoFit/>
          </a:bodyPr>
          <a:lstStyle/>
          <a:p>
            <a:pPr algn="just" eaLnBrk="1" hangingPunct="1">
              <a:lnSpc>
                <a:spcPct val="90000"/>
              </a:lnSpc>
            </a:pPr>
            <a:r>
              <a:rPr lang="en-US" sz="2400" b="1"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Lúc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Ê-</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sơn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chợt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qua</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eaLnBrk="1" hangingPunct="1">
              <a:lnSpc>
                <a:spcPct val="9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Giá</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Ê-</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xơn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may </a:t>
            </a:r>
            <a:r>
              <a:rPr lang="en-US" sz="2400" dirty="0" err="1">
                <a:latin typeface="Times New Roman" panose="02020603050405020304" pitchFamily="18" charset="0"/>
                <a:cs typeface="Times New Roman" panose="02020603050405020304" pitchFamily="18" charset="0"/>
              </a:rPr>
              <a:t>mắn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a:t>
            </a:r>
          </a:p>
          <a:p>
            <a:pPr algn="just" eaLnBrk="1" hangingPunct="1">
              <a:lnSpc>
                <a:spcPct val="9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eaLnBrk="1" hangingPunct="1">
              <a:lnSpc>
                <a:spcPct val="9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ốm</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Già</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êm</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80">
                                          <p:stCondLst>
                                            <p:cond delay="0"/>
                                          </p:stCondLst>
                                        </p:cTn>
                                        <p:tgtEl>
                                          <p:spTgt spid="39"/>
                                        </p:tgtEl>
                                      </p:cBhvr>
                                    </p:animEffect>
                                    <p:anim calcmode="lin" valueType="num">
                                      <p:cBhvr>
                                        <p:cTn id="8"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3" dur="26">
                                          <p:stCondLst>
                                            <p:cond delay="650"/>
                                          </p:stCondLst>
                                        </p:cTn>
                                        <p:tgtEl>
                                          <p:spTgt spid="39"/>
                                        </p:tgtEl>
                                      </p:cBhvr>
                                      <p:to x="100000" y="60000"/>
                                    </p:animScale>
                                    <p:animScale>
                                      <p:cBhvr>
                                        <p:cTn id="14" dur="166" decel="50000">
                                          <p:stCondLst>
                                            <p:cond delay="676"/>
                                          </p:stCondLst>
                                        </p:cTn>
                                        <p:tgtEl>
                                          <p:spTgt spid="39"/>
                                        </p:tgtEl>
                                      </p:cBhvr>
                                      <p:to x="100000" y="100000"/>
                                    </p:animScale>
                                    <p:animScale>
                                      <p:cBhvr>
                                        <p:cTn id="15" dur="26">
                                          <p:stCondLst>
                                            <p:cond delay="1312"/>
                                          </p:stCondLst>
                                        </p:cTn>
                                        <p:tgtEl>
                                          <p:spTgt spid="39"/>
                                        </p:tgtEl>
                                      </p:cBhvr>
                                      <p:to x="100000" y="80000"/>
                                    </p:animScale>
                                    <p:animScale>
                                      <p:cBhvr>
                                        <p:cTn id="16" dur="166" decel="50000">
                                          <p:stCondLst>
                                            <p:cond delay="1338"/>
                                          </p:stCondLst>
                                        </p:cTn>
                                        <p:tgtEl>
                                          <p:spTgt spid="39"/>
                                        </p:tgtEl>
                                      </p:cBhvr>
                                      <p:to x="100000" y="100000"/>
                                    </p:animScale>
                                    <p:animScale>
                                      <p:cBhvr>
                                        <p:cTn id="17" dur="26">
                                          <p:stCondLst>
                                            <p:cond delay="1642"/>
                                          </p:stCondLst>
                                        </p:cTn>
                                        <p:tgtEl>
                                          <p:spTgt spid="39"/>
                                        </p:tgtEl>
                                      </p:cBhvr>
                                      <p:to x="100000" y="90000"/>
                                    </p:animScale>
                                    <p:animScale>
                                      <p:cBhvr>
                                        <p:cTn id="18" dur="166" decel="50000">
                                          <p:stCondLst>
                                            <p:cond delay="1668"/>
                                          </p:stCondLst>
                                        </p:cTn>
                                        <p:tgtEl>
                                          <p:spTgt spid="39"/>
                                        </p:tgtEl>
                                      </p:cBhvr>
                                      <p:to x="100000" y="100000"/>
                                    </p:animScale>
                                    <p:animScale>
                                      <p:cBhvr>
                                        <p:cTn id="19" dur="26">
                                          <p:stCondLst>
                                            <p:cond delay="1808"/>
                                          </p:stCondLst>
                                        </p:cTn>
                                        <p:tgtEl>
                                          <p:spTgt spid="39"/>
                                        </p:tgtEl>
                                      </p:cBhvr>
                                      <p:to x="100000" y="95000"/>
                                    </p:animScale>
                                    <p:animScale>
                                      <p:cBhvr>
                                        <p:cTn id="20" dur="166" decel="50000">
                                          <p:stCondLst>
                                            <p:cond delay="1834"/>
                                          </p:stCondLst>
                                        </p:cTn>
                                        <p:tgtEl>
                                          <p:spTgt spid="3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43" name="TextBox 42">
            <a:extLst>
              <a:ext uri="{FF2B5EF4-FFF2-40B4-BE49-F238E27FC236}">
                <a16:creationId xmlns:a16="http://schemas.microsoft.com/office/drawing/2014/main" xmlns="" id="{2FCF0B4B-53F3-4CE2-B385-57738367CACB}"/>
              </a:ext>
            </a:extLst>
          </p:cNvPr>
          <p:cNvSpPr txBox="1"/>
          <p:nvPr/>
        </p:nvSpPr>
        <p:spPr>
          <a:xfrm>
            <a:off x="301924" y="246223"/>
            <a:ext cx="8764437" cy="2554545"/>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3. </a:t>
            </a:r>
            <a:r>
              <a:rPr lang="en-US" sz="2000" dirty="0">
                <a:latin typeface="Times New Roman" panose="02020603050405020304" pitchFamily="18" charset="0"/>
                <a:cs typeface="Times New Roman" panose="02020603050405020304" pitchFamily="18" charset="0"/>
              </a:rPr>
              <a:t>Nghe </a:t>
            </a:r>
            <a:r>
              <a:rPr lang="en-US" sz="2000" dirty="0" err="1">
                <a:latin typeface="Times New Roman" panose="02020603050405020304" pitchFamily="18" charset="0"/>
                <a:cs typeface="Times New Roman" panose="02020603050405020304" pitchFamily="18" charset="0"/>
              </a:rPr>
              <a:t>bà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vậy</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bỗng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nghĩ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lóe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Ê-</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xơn</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Ông</a:t>
            </a:r>
            <a:r>
              <a:rPr lang="en-US" sz="2000" dirty="0">
                <a:latin typeface="Times New Roman" panose="02020603050405020304" pitchFamily="18" charset="0"/>
                <a:cs typeface="Times New Roman" panose="02020603050405020304" pitchFamily="18" charset="0"/>
              </a:rPr>
              <a:t> reo </a:t>
            </a:r>
            <a:r>
              <a:rPr lang="en-US" sz="2000" dirty="0" err="1">
                <a:latin typeface="Times New Roman" panose="02020603050405020304" pitchFamily="18" charset="0"/>
                <a:cs typeface="Times New Roman" panose="02020603050405020304" pitchFamily="18" charset="0"/>
              </a:rPr>
              <a:t>lên</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ơi</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Ê-</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xơn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đây</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Nhờ</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nảy</a:t>
            </a:r>
            <a:r>
              <a:rPr lang="en-US" sz="2000" dirty="0">
                <a:latin typeface="Times New Roman" panose="02020603050405020304" pitchFamily="18" charset="0"/>
                <a:cs typeface="Times New Roman" panose="02020603050405020304" pitchFamily="18" charset="0"/>
              </a:rPr>
              <a:t> ra ý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đấy</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err="1">
                <a:latin typeface="Times New Roman" panose="02020603050405020304" pitchFamily="18" charset="0"/>
                <a:cs typeface="Times New Roman" panose="02020603050405020304" pitchFamily="18" charset="0"/>
              </a:rPr>
              <a:t>Bà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mọi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Lúc</a:t>
            </a:r>
            <a:r>
              <a:rPr lang="en-US" sz="2000" dirty="0">
                <a:latin typeface="Times New Roman" panose="02020603050405020304" pitchFamily="18" charset="0"/>
                <a:cs typeface="Times New Roman" panose="02020603050405020304" pitchFamily="18" charset="0"/>
              </a:rPr>
              <a:t> chia </a:t>
            </a:r>
            <a:r>
              <a:rPr lang="en-US" sz="2000" dirty="0" err="1">
                <a:latin typeface="Times New Roman" panose="02020603050405020304" pitchFamily="18" charset="0"/>
                <a:cs typeface="Times New Roman" panose="02020603050405020304" pitchFamily="18" charset="0"/>
              </a:rPr>
              <a:t>tay</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Ê-</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xơn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tiên</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đến</a:t>
            </a:r>
            <a:r>
              <a:rPr lang="en-US" sz="2000" dirty="0" smtClean="0">
                <a:latin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cs typeface="Times New Roman" panose="02020603050405020304" pitchFamily="18" charset="0"/>
              </a:rPr>
              <a:t>Nhưng</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nhé</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kẻo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bao </a:t>
            </a:r>
            <a:r>
              <a:rPr lang="en-US" sz="2000" dirty="0" err="1">
                <a:latin typeface="Times New Roman" panose="02020603050405020304" pitchFamily="18" charset="0"/>
                <a:cs typeface="Times New Roman" panose="02020603050405020304" pitchFamily="18" charset="0"/>
              </a:rPr>
              <a:t>lâu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đâu</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4965A658-C904-4BFC-8551-27F1929C5B0B}"/>
              </a:ext>
            </a:extLst>
          </p:cNvPr>
          <p:cNvSpPr txBox="1"/>
          <p:nvPr/>
        </p:nvSpPr>
        <p:spPr>
          <a:xfrm>
            <a:off x="77639" y="2766033"/>
            <a:ext cx="9376914" cy="1938992"/>
          </a:xfrm>
          <a:prstGeom prst="rect">
            <a:avLst/>
          </a:prstGeom>
          <a:noFill/>
        </p:spPr>
        <p:txBody>
          <a:bodyPr wrap="square">
            <a:spAutoFit/>
          </a:bodyPr>
          <a:lstStyle/>
          <a:p>
            <a:r>
              <a:rPr lang="en-US" sz="2000" b="1" dirty="0">
                <a:latin typeface="Times New Roman" panose="02020603050405020304" pitchFamily="18" charset="0"/>
                <a:ea typeface="Tahoma" panose="020B0604030504040204" pitchFamily="34" charset="0"/>
                <a:cs typeface="Times New Roman" panose="02020603050405020304" pitchFamily="18" charset="0"/>
              </a:rPr>
              <a:t>4. </a:t>
            </a:r>
            <a:r>
              <a:rPr lang="en-US" sz="2000" dirty="0" err="1">
                <a:latin typeface="Times New Roman" panose="02020603050405020304" pitchFamily="18" charset="0"/>
                <a:ea typeface="Tahoma" panose="020B0604030504040204" pitchFamily="34" charset="0"/>
                <a:cs typeface="Times New Roman" panose="02020603050405020304" pitchFamily="18" charset="0"/>
              </a:rPr>
              <a:t>Từ</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lần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gặp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cụ</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dirty="0">
                <a:latin typeface="Times New Roman" panose="02020603050405020304" pitchFamily="18" charset="0"/>
                <a:ea typeface="Tahoma" panose="020B0604030504040204" pitchFamily="34" charset="0"/>
                <a:cs typeface="Times New Roman" panose="02020603050405020304" pitchFamily="18" charset="0"/>
              </a:rPr>
              <a:t>Ê-</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a:t>
            </a:r>
            <a:r>
              <a:rPr lang="en-US" sz="2000" dirty="0">
                <a:latin typeface="Times New Roman" panose="02020603050405020304" pitchFamily="18" charset="0"/>
                <a:ea typeface="Tahoma" panose="020B0604030504040204" pitchFamily="34" charset="0"/>
                <a:cs typeface="Times New Roman" panose="02020603050405020304" pitchFamily="18" charset="0"/>
              </a:rPr>
              <a:t>-</a:t>
            </a:r>
            <a:r>
              <a:rPr lang="en-US" sz="2000" dirty="0" err="1">
                <a:latin typeface="Times New Roman" panose="02020603050405020304" pitchFamily="18" charset="0"/>
                <a:ea typeface="Tahoma" panose="020B0604030504040204" pitchFamily="34" charset="0"/>
                <a:cs typeface="Times New Roman" panose="02020603050405020304" pitchFamily="18" charset="0"/>
              </a:rPr>
              <a:t>xơn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miệt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mài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với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công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việc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chế</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tạo</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xe</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điện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đã</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thành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công</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p>
            <a:r>
              <a:rPr lang="en-US" sz="2000" dirty="0" err="1">
                <a:latin typeface="Times New Roman" panose="02020603050405020304" pitchFamily="18" charset="0"/>
                <a:ea typeface="Tahoma" panose="020B0604030504040204" pitchFamily="34" charset="0"/>
                <a:cs typeface="Times New Roman" panose="02020603050405020304" pitchFamily="18" charset="0"/>
              </a:rPr>
              <a:t>Hôm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chạy</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thử</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xe</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điện</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người</a:t>
            </a:r>
            <a:r>
              <a:rPr lang="en-US" sz="2000" dirty="0">
                <a:latin typeface="Times New Roman" panose="02020603050405020304" pitchFamily="18" charset="0"/>
                <a:ea typeface="Tahoma" panose="020B0604030504040204" pitchFamily="34" charset="0"/>
                <a:cs typeface="Times New Roman" panose="02020603050405020304" pitchFamily="18" charset="0"/>
              </a:rPr>
              <a:t> ta </a:t>
            </a:r>
            <a:r>
              <a:rPr lang="en-US" sz="2000" dirty="0" err="1">
                <a:latin typeface="Times New Roman" panose="02020603050405020304" pitchFamily="18" charset="0"/>
                <a:ea typeface="Tahoma" panose="020B0604030504040204" pitchFamily="34" charset="0"/>
                <a:cs typeface="Times New Roman" panose="02020603050405020304" pitchFamily="18" charset="0"/>
              </a:rPr>
              <a:t>xếp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hàng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dài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để</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mua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vé</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dirty="0">
                <a:latin typeface="Times New Roman" panose="02020603050405020304" pitchFamily="18" charset="0"/>
                <a:ea typeface="Tahoma" panose="020B0604030504040204" pitchFamily="34" charset="0"/>
                <a:cs typeface="Times New Roman" panose="02020603050405020304" pitchFamily="18" charset="0"/>
              </a:rPr>
              <a:t>Ê-</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a:t>
            </a:r>
            <a:r>
              <a:rPr lang="en-US" sz="2000" dirty="0">
                <a:latin typeface="Times New Roman" panose="02020603050405020304" pitchFamily="18" charset="0"/>
                <a:ea typeface="Tahoma" panose="020B0604030504040204" pitchFamily="34" charset="0"/>
                <a:cs typeface="Times New Roman" panose="02020603050405020304" pitchFamily="18" charset="0"/>
              </a:rPr>
              <a:t>-</a:t>
            </a:r>
            <a:r>
              <a:rPr lang="en-US" sz="2000" dirty="0" err="1">
                <a:latin typeface="Times New Roman" panose="02020603050405020304" pitchFamily="18" charset="0"/>
                <a:ea typeface="Tahoma" panose="020B0604030504040204" pitchFamily="34" charset="0"/>
                <a:cs typeface="Times New Roman" panose="02020603050405020304" pitchFamily="18" charset="0"/>
              </a:rPr>
              <a:t>xơn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mời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cụ</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dạo</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nọ</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chuyến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đầu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tiên</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Đến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smtClean="0">
                <a:latin typeface="Times New Roman" panose="02020603050405020304" pitchFamily="18" charset="0"/>
                <a:ea typeface="Tahoma" panose="020B0604030504040204" pitchFamily="34" charset="0"/>
                <a:cs typeface="Times New Roman" panose="02020603050405020304" pitchFamily="18" charset="0"/>
              </a:rPr>
              <a:t>ga</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smtClean="0">
                <a:latin typeface="Times New Roman" panose="02020603050405020304" pitchFamily="18" charset="0"/>
                <a:ea typeface="Tahoma" panose="020B0604030504040204" pitchFamily="34" charset="0"/>
                <a:cs typeface="Times New Roman" panose="02020603050405020304" pitchFamily="18" charset="0"/>
              </a:rPr>
              <a:t>ông</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bảo</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p>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Tôi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giữ</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đúng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lời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hứa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với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cụ</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rồi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smtClean="0">
                <a:latin typeface="Times New Roman" panose="02020603050405020304" pitchFamily="18" charset="0"/>
                <a:ea typeface="Tahoma" panose="020B0604030504040204" pitchFamily="34" charset="0"/>
                <a:cs typeface="Times New Roman" panose="02020603050405020304" pitchFamily="18" charset="0"/>
              </a:rPr>
              <a:t>nhé</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smtClean="0">
                <a:latin typeface="Times New Roman" panose="02020603050405020304" pitchFamily="18" charset="0"/>
                <a:ea typeface="Tahoma" panose="020B0604030504040204" pitchFamily="34" charset="0"/>
                <a:cs typeface="Times New Roman" panose="02020603050405020304" pitchFamily="18" charset="0"/>
              </a:rPr>
              <a:t>Bà</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cụ</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cười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móm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mém</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p>
            <a:pPr marL="342900" indent="-342900">
              <a:buFontTx/>
              <a:buChar char="-"/>
            </a:pPr>
            <a:r>
              <a:rPr lang="en-US" sz="2000" dirty="0" err="1">
                <a:latin typeface="Times New Roman" panose="02020603050405020304" pitchFamily="18" charset="0"/>
                <a:ea typeface="Tahoma" panose="020B0604030504040204" pitchFamily="34" charset="0"/>
                <a:cs typeface="Times New Roman" panose="02020603050405020304" pitchFamily="18" charset="0"/>
              </a:rPr>
              <a:t>Cảm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ông</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Giờ</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thì</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già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có</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thể</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chơi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cả</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ngày</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với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chiếc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xe</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này</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rồi</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p>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i="1" dirty="0">
                <a:latin typeface="Times New Roman" panose="02020603050405020304" pitchFamily="18" charset="0"/>
                <a:ea typeface="Tahoma" panose="020B0604030504040204" pitchFamily="34" charset="0"/>
                <a:cs typeface="Times New Roman" panose="02020603050405020304" pitchFamily="18" charset="0"/>
              </a:rPr>
              <a:t>Theo</a:t>
            </a:r>
            <a:r>
              <a:rPr lang="en-US" sz="2000" dirty="0">
                <a:latin typeface="Times New Roman" panose="02020603050405020304" pitchFamily="18" charset="0"/>
                <a:ea typeface="Tahoma" panose="020B0604030504040204" pitchFamily="34" charset="0"/>
                <a:cs typeface="Times New Roman" panose="02020603050405020304" pitchFamily="18" charset="0"/>
              </a:rPr>
              <a:t> TRUYỆN ĐỌC 3, 1995</a:t>
            </a:r>
          </a:p>
        </p:txBody>
      </p:sp>
    </p:spTree>
    <p:extLst>
      <p:ext uri="{BB962C8B-B14F-4D97-AF65-F5344CB8AC3E}">
        <p14:creationId xmlns:p14="http://schemas.microsoft.com/office/powerpoint/2010/main" val="322085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7" grpId="0"/>
    </p:bldLst>
  </p:timing>
</p:sld>
</file>

<file path=ppt/theme/theme1.xml><?xml version="1.0" encoding="utf-8"?>
<a:theme xmlns:a="http://schemas.openxmlformats.org/drawingml/2006/main" name="About Me: My Favorite Holidays by Slidesgo">
  <a:themeElements>
    <a:clrScheme name="Simple Light">
      <a:dk1>
        <a:srgbClr val="191919"/>
      </a:dk1>
      <a:lt1>
        <a:srgbClr val="FFF9EA"/>
      </a:lt1>
      <a:dk2>
        <a:srgbClr val="DBA39B"/>
      </a:dk2>
      <a:lt2>
        <a:srgbClr val="4D7AE8"/>
      </a:lt2>
      <a:accent1>
        <a:srgbClr val="EE76AB"/>
      </a:accent1>
      <a:accent2>
        <a:srgbClr val="93CCAB"/>
      </a:accent2>
      <a:accent3>
        <a:srgbClr val="F3934F"/>
      </a:accent3>
      <a:accent4>
        <a:srgbClr val="FFFFFF"/>
      </a:accent4>
      <a:accent5>
        <a:srgbClr val="EA5252"/>
      </a:accent5>
      <a:accent6>
        <a:srgbClr val="E6E6E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Tài liệu" ma:contentTypeID="0x010100DFDAAE9B0125D644B7F58EE6BF1D0FC2" ma:contentTypeVersion="7" ma:contentTypeDescription="Tạo tài liệu mới." ma:contentTypeScope="" ma:versionID="187c717d593334c8e710119d2301a49f">
  <xsd:schema xmlns:xsd="http://www.w3.org/2001/XMLSchema" xmlns:xs="http://www.w3.org/2001/XMLSchema" xmlns:p="http://schemas.microsoft.com/office/2006/metadata/properties" xmlns:ns2="117084a5-40ce-44a9-aa97-9561c111c68a" xmlns:ns3="9f958c3a-144a-4219-afab-0ea9b7b8b61f" targetNamespace="http://schemas.microsoft.com/office/2006/metadata/properties" ma:root="true" ma:fieldsID="1ea5e4fc3a2616dc12c714c5ca916216" ns2:_="" ns3:_="">
    <xsd:import namespace="117084a5-40ce-44a9-aa97-9561c111c68a"/>
    <xsd:import namespace="9f958c3a-144a-4219-afab-0ea9b7b8b6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7084a5-40ce-44a9-aa97-9561c111c6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958c3a-144a-4219-afab-0ea9b7b8b61f" elementFormDefault="qualified">
    <xsd:import namespace="http://schemas.microsoft.com/office/2006/documentManagement/types"/>
    <xsd:import namespace="http://schemas.microsoft.com/office/infopath/2007/PartnerControls"/>
    <xsd:element name="SharedWithUsers" ma:index="12"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hia sẻ Có Chi tiế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163B22-6E84-4242-94D0-44C84EC9DAA4}">
  <ds:schemaRefs>
    <ds:schemaRef ds:uri="http://schemas.microsoft.com/sharepoint/v3/contenttype/forms"/>
  </ds:schemaRefs>
</ds:datastoreItem>
</file>

<file path=customXml/itemProps2.xml><?xml version="1.0" encoding="utf-8"?>
<ds:datastoreItem xmlns:ds="http://schemas.openxmlformats.org/officeDocument/2006/customXml" ds:itemID="{4890D452-E1D6-4AA0-9F5E-1C20DEA700B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BA9AAD5-A460-439B-BADE-E297371CE8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7084a5-40ce-44a9-aa97-9561c111c68a"/>
    <ds:schemaRef ds:uri="9f958c3a-144a-4219-afab-0ea9b7b8b6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204</TotalTime>
  <Words>2113</Words>
  <Application>Microsoft Office PowerPoint</Application>
  <PresentationFormat>On-screen Show (16:9)</PresentationFormat>
  <Paragraphs>141</Paragraphs>
  <Slides>35</Slides>
  <Notes>32</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35</vt:i4>
      </vt:variant>
    </vt:vector>
  </HeadingPairs>
  <TitlesOfParts>
    <vt:vector size="53" baseType="lpstr">
      <vt:lpstr>Arial</vt:lpstr>
      <vt:lpstr>Times New Roman</vt:lpstr>
      <vt:lpstr>PT Sans</vt:lpstr>
      <vt:lpstr>#9Slide03 Inconsolata Bold</vt:lpstr>
      <vt:lpstr>SVN-Gretoon</vt:lpstr>
      <vt:lpstr>Comfortaa</vt:lpstr>
      <vt:lpstr>Roboto Condensed Light</vt:lpstr>
      <vt:lpstr>#9Slide03 Arima Madurai</vt:lpstr>
      <vt:lpstr>Concert One</vt:lpstr>
      <vt:lpstr>#9Slide03 Comfortaa Bold</vt:lpstr>
      <vt:lpstr>#9Slide03 Arima Madurai Bold</vt:lpstr>
      <vt:lpstr>#9Slide03 Quicksand</vt:lpstr>
      <vt:lpstr>Wingdings</vt:lpstr>
      <vt:lpstr>HP001 5H</vt:lpstr>
      <vt:lpstr>Calibri</vt:lpstr>
      <vt:lpstr>#9Slide03 AllRoundGothic</vt:lpstr>
      <vt:lpstr>Tahoma</vt:lpstr>
      <vt:lpstr>About Me: My Favorite Holidays by Slidesgo</vt:lpstr>
      <vt:lpstr>PowerPoint Presentation</vt:lpstr>
      <vt:lpstr>PowerPoint Presentation</vt:lpstr>
      <vt:lpstr>PowerPoint Presentation</vt:lpstr>
      <vt:lpstr>PowerPoint Presentation</vt:lpstr>
      <vt:lpstr>  Yêu cầu cần đạt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10</cp:revision>
  <dcterms:modified xsi:type="dcterms:W3CDTF">2022-02-06T15:41:22Z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0x010100DFDAAE9B0125D644B7F58EE6BF1D0FC2</vt:lpwstr>
  </property>
</Properties>
</file>