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3" r:id="rId1"/>
  </p:sldMasterIdLst>
  <p:notesMasterIdLst>
    <p:notesMasterId r:id="rId18"/>
  </p:notesMasterIdLst>
  <p:sldIdLst>
    <p:sldId id="331" r:id="rId2"/>
    <p:sldId id="326" r:id="rId3"/>
    <p:sldId id="301" r:id="rId4"/>
    <p:sldId id="329" r:id="rId5"/>
    <p:sldId id="332" r:id="rId6"/>
    <p:sldId id="267" r:id="rId7"/>
    <p:sldId id="304" r:id="rId8"/>
    <p:sldId id="328" r:id="rId9"/>
    <p:sldId id="327" r:id="rId10"/>
    <p:sldId id="333" r:id="rId11"/>
    <p:sldId id="303" r:id="rId12"/>
    <p:sldId id="330" r:id="rId13"/>
    <p:sldId id="306" r:id="rId14"/>
    <p:sldId id="307" r:id="rId15"/>
    <p:sldId id="334" r:id="rId16"/>
    <p:sldId id="324" r:id="rId17"/>
  </p:sldIdLst>
  <p:sldSz cx="9144000" cy="5143500" type="screen16x9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0000"/>
    <a:srgbClr val="FFCCCC"/>
    <a:srgbClr val="0000FF"/>
    <a:srgbClr val="7C0813"/>
    <a:srgbClr val="990033"/>
    <a:srgbClr val="FF00FF"/>
    <a:srgbClr val="0033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760" autoAdjust="0"/>
    <p:restoredTop sz="94660"/>
  </p:normalViewPr>
  <p:slideViewPr>
    <p:cSldViewPr>
      <p:cViewPr varScale="1">
        <p:scale>
          <a:sx n="110" d="100"/>
          <a:sy n="110" d="100"/>
        </p:scale>
        <p:origin x="605" y="67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B53A16BF-A402-4F55-B9F6-BD39E0D6A832}" type="datetimeFigureOut">
              <a:rPr lang="en-US"/>
              <a:pPr>
                <a:defRPr/>
              </a:pPr>
              <a:t>12/13/2021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5DDE30E1-D813-4C8F-B73D-9B19EF248BB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01430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1717019-9FE0-48DA-B0D8-117C5813B5F0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F0502020204030204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261003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BABEF33-434B-40DE-935B-300954A35B39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inpin heiti" charset="-122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ea typeface="inpin heiti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871567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/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C13E0E42-59A6-4F14-8E0E-46CA959C1E4E}" type="slidenum">
              <a:rPr lang="en-US" altLang="en-US">
                <a:solidFill>
                  <a:srgbClr val="000000"/>
                </a:solidFill>
                <a:cs typeface="Arial" panose="020B0604020202020204" pitchFamily="34" charset="0"/>
              </a:rPr>
              <a:pPr/>
              <a:t>8</a:t>
            </a:fld>
            <a:endParaRPr lang="en-US" altLang="en-US">
              <a:solidFill>
                <a:srgbClr val="000000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974719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/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C0B2057E-740D-4872-AA07-C931E680985D}" type="slidenum">
              <a:rPr lang="en-US" altLang="en-US">
                <a:solidFill>
                  <a:srgbClr val="000000"/>
                </a:solidFill>
                <a:cs typeface="Arial" panose="020B0604020202020204" pitchFamily="34" charset="0"/>
              </a:rPr>
              <a:pPr/>
              <a:t>9</a:t>
            </a:fld>
            <a:endParaRPr lang="en-US" altLang="en-US">
              <a:solidFill>
                <a:srgbClr val="000000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749394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BABEF33-434B-40DE-935B-300954A35B39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inpin heiti" charset="-122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ea typeface="inpin heiti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8715676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DE30E1-D813-4C8F-B73D-9B19EF248BB1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68686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9F1FD4-441A-47AA-B4CD-E34A738008D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403627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4B37FA3-7B4C-4519-A4A6-8A4366021FB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036515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15AB87F-9541-45A4-A186-E2D8B032805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102881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05979"/>
            <a:ext cx="8229600" cy="43886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0E7348-B44F-4C02-A349-7A729DAE062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817068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61969477"/>
      </p:ext>
    </p:extLst>
  </p:cSld>
  <p:clrMapOvr>
    <a:masterClrMapping/>
  </p:clrMapOvr>
  <p:transition spd="slow" advClick="0" advTm="4000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A8DC4BC-2621-49A0-949E-944C2AC5887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588417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CB124C-CE30-4B01-9EAD-BD555118EF5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868004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6C7F46E-22D4-48E3-A8B1-442F325C9F9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519234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354FDBD-8B78-4434-B415-3024BA3CE4C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609585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A812B29-EDB3-46AD-9C5E-65A9C95FEC0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58463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B6842AF-25B3-488E-96FB-2B91173CAFF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828573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F57701F-6575-4220-B346-EF90DBCB5CF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113427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202E6D3-EE9F-4021-BE5E-3C97F9E665F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278262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C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00150"/>
            <a:ext cx="8229600" cy="339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9523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4684713"/>
            <a:ext cx="2133600" cy="35718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523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4713"/>
            <a:ext cx="2895600" cy="35718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523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4713"/>
            <a:ext cx="2133600" cy="35718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F2D51223-3CDB-4ADC-9C0C-E730905970F7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55" r:id="rId2"/>
    <p:sldLayoutId id="2147483656" r:id="rId3"/>
    <p:sldLayoutId id="2147483657" r:id="rId4"/>
    <p:sldLayoutId id="2147483658" r:id="rId5"/>
    <p:sldLayoutId id="2147483659" r:id="rId6"/>
    <p:sldLayoutId id="2147483660" r:id="rId7"/>
    <p:sldLayoutId id="2147483661" r:id="rId8"/>
    <p:sldLayoutId id="2147483662" r:id="rId9"/>
    <p:sldLayoutId id="2147483663" r:id="rId10"/>
    <p:sldLayoutId id="2147483664" r:id="rId11"/>
    <p:sldLayoutId id="2147483665" r:id="rId12"/>
    <p:sldLayoutId id="2147483666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3.png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7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0">
          <a:fgClr>
            <a:srgbClr val="FFCCCC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>
            <a:extLst>
              <a:ext uri="{FF2B5EF4-FFF2-40B4-BE49-F238E27FC236}">
                <a16:creationId xmlns:a16="http://schemas.microsoft.com/office/drawing/2014/main" id="{35F6D3DE-405C-4B08-9CD3-75672218D224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464673" y="2695361"/>
            <a:ext cx="1679327" cy="2286000"/>
          </a:xfrm>
          <a:prstGeom prst="rect">
            <a:avLst/>
          </a:prstGeom>
        </p:spPr>
      </p:pic>
      <p:pic>
        <p:nvPicPr>
          <p:cNvPr id="5" name="PA_图片 8" descr="图片包含 矢量图形, 事情&#10;&#10;已生成高可信度的说明">
            <a:extLst>
              <a:ext uri="{FF2B5EF4-FFF2-40B4-BE49-F238E27FC236}">
                <a16:creationId xmlns:a16="http://schemas.microsoft.com/office/drawing/2014/main" id="{BC18687A-0DDD-4585-8A15-6ECA6E64C688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451888" y="1999319"/>
            <a:ext cx="3420621" cy="3678086"/>
          </a:xfrm>
          <a:prstGeom prst="rect">
            <a:avLst/>
          </a:prstGeom>
        </p:spPr>
      </p:pic>
      <p:pic>
        <p:nvPicPr>
          <p:cNvPr id="6" name="PA_图片 10">
            <a:extLst>
              <a:ext uri="{FF2B5EF4-FFF2-40B4-BE49-F238E27FC236}">
                <a16:creationId xmlns:a16="http://schemas.microsoft.com/office/drawing/2014/main" id="{FF65E65F-31EB-4D24-98AC-69DC68A0C965}"/>
              </a:ext>
            </a:extLst>
          </p:cNvPr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258423" y="1390891"/>
            <a:ext cx="1753007" cy="1753007"/>
          </a:xfrm>
          <a:prstGeom prst="rect">
            <a:avLst/>
          </a:prstGeom>
        </p:spPr>
      </p:pic>
      <p:pic>
        <p:nvPicPr>
          <p:cNvPr id="7" name="图片 6">
            <a:extLst>
              <a:ext uri="{FF2B5EF4-FFF2-40B4-BE49-F238E27FC236}">
                <a16:creationId xmlns:a16="http://schemas.microsoft.com/office/drawing/2014/main" id="{EFA97CED-98B0-4355-AEA4-3396701F2831}"/>
              </a:ext>
            </a:extLst>
          </p:cNvPr>
          <p:cNvPicPr>
            <a:picLocks noChangeAspect="1"/>
          </p:cNvPicPr>
          <p:nvPr/>
        </p:nvPicPr>
        <p:blipFill>
          <a:blip r:embed="rId8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768283" y="-649546"/>
            <a:ext cx="6484177" cy="5564446"/>
          </a:xfrm>
          <a:prstGeom prst="rect">
            <a:avLst/>
          </a:prstGeom>
        </p:spPr>
      </p:pic>
      <p:sp>
        <p:nvSpPr>
          <p:cNvPr id="8" name="文本框 2054"/>
          <p:cNvSpPr txBox="1"/>
          <p:nvPr/>
        </p:nvSpPr>
        <p:spPr>
          <a:xfrm>
            <a:off x="2959563" y="1758614"/>
            <a:ext cx="4416155" cy="1873494"/>
          </a:xfrm>
          <a:prstGeom prst="rect">
            <a:avLst/>
          </a:prstGeom>
          <a:noFill/>
          <a:ln w="9525">
            <a:noFill/>
          </a:ln>
        </p:spPr>
        <p:txBody>
          <a:bodyPr wrap="square" lIns="68580" tIns="34290" rIns="68580" bIns="34290">
            <a:spAutoFit/>
          </a:bodyPr>
          <a:lstStyle/>
          <a:p>
            <a:pPr algn="ctr" defTabSz="814436" eaLnBrk="1" hangingPunct="1">
              <a:spcBef>
                <a:spcPct val="50000"/>
              </a:spcBef>
              <a:defRPr/>
            </a:pPr>
            <a:r>
              <a:rPr lang="en-US" altLang="zh-CN" sz="3900" b="1" dirty="0">
                <a:ln w="22225">
                  <a:solidFill>
                    <a:schemeClr val="accent2"/>
                  </a:solidFill>
                  <a:prstDash val="solid"/>
                </a:ln>
                <a:effectLst>
                  <a:reflection blurRad="6350" stA="60000" endA="900" endPos="58000" dir="5400000" sy="-100000" algn="bl" rotWithShape="0"/>
                </a:effectLst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CHÀO MỪNG </a:t>
            </a:r>
            <a:r>
              <a:rPr lang="en-US" altLang="zh-CN" sz="3900" b="1">
                <a:ln w="22225">
                  <a:solidFill>
                    <a:schemeClr val="accent2"/>
                  </a:solidFill>
                  <a:prstDash val="solid"/>
                </a:ln>
                <a:effectLst>
                  <a:reflection blurRad="6350" stA="60000" endA="900" endPos="58000" dir="5400000" sy="-100000" algn="bl" rotWithShape="0"/>
                </a:effectLst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CÁC </a:t>
            </a:r>
            <a:r>
              <a:rPr lang="vi-VN" altLang="zh-CN" sz="3900" b="1">
                <a:ln w="22225">
                  <a:solidFill>
                    <a:schemeClr val="accent2"/>
                  </a:solidFill>
                  <a:prstDash val="solid"/>
                </a:ln>
                <a:effectLst>
                  <a:reflection blurRad="6350" stA="60000" endA="900" endPos="58000" dir="5400000" sy="-100000" algn="bl" rotWithShape="0"/>
                </a:effectLst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CON</a:t>
            </a:r>
            <a:r>
              <a:rPr lang="en-US" altLang="zh-CN" sz="3900" b="1">
                <a:ln w="22225">
                  <a:solidFill>
                    <a:schemeClr val="accent2"/>
                  </a:solidFill>
                  <a:prstDash val="solid"/>
                </a:ln>
                <a:effectLst>
                  <a:reflection blurRad="6350" stA="60000" endA="900" endPos="58000" dir="5400000" sy="-100000" algn="bl" rotWithShape="0"/>
                </a:effectLst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 </a:t>
            </a:r>
            <a:r>
              <a:rPr lang="en-US" altLang="zh-CN" sz="3900" b="1" dirty="0">
                <a:ln w="22225">
                  <a:solidFill>
                    <a:schemeClr val="accent2"/>
                  </a:solidFill>
                  <a:prstDash val="solid"/>
                </a:ln>
                <a:effectLst>
                  <a:reflection blurRad="6350" stA="60000" endA="900" endPos="58000" dir="5400000" sy="-100000" algn="bl" rotWithShape="0"/>
                </a:effectLst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ĐẾN VỚI TIẾT HỌC</a:t>
            </a:r>
          </a:p>
        </p:txBody>
      </p:sp>
    </p:spTree>
    <p:extLst>
      <p:ext uri="{BB962C8B-B14F-4D97-AF65-F5344CB8AC3E}">
        <p14:creationId xmlns:p14="http://schemas.microsoft.com/office/powerpoint/2010/main" val="8508879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>
        <p:blinds dir="vert"/>
      </p:transition>
    </mc:Choice>
    <mc:Fallback xmlns="">
      <p:transition spd="slow" advClick="0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11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54167E-6 -7.40741E-7 L -0.00325 0.85232 " pathEditMode="relative" rAng="0" ptsTypes="AA">
                                      <p:cBhvr>
                                        <p:cTn id="14" dur="2000" spd="-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9" y="42616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11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组合 5">
            <a:extLst>
              <a:ext uri="{FF2B5EF4-FFF2-40B4-BE49-F238E27FC236}">
                <a16:creationId xmlns:a16="http://schemas.microsoft.com/office/drawing/2014/main" id="{DFAD6D53-3DE8-4273-9180-4C2692309D4F}"/>
              </a:ext>
            </a:extLst>
          </p:cNvPr>
          <p:cNvGrpSpPr/>
          <p:nvPr/>
        </p:nvGrpSpPr>
        <p:grpSpPr>
          <a:xfrm>
            <a:off x="1" y="0"/>
            <a:ext cx="9114800" cy="5143500"/>
            <a:chOff x="0" y="0"/>
            <a:chExt cx="12192000" cy="6858000"/>
          </a:xfrm>
        </p:grpSpPr>
        <p:pic>
          <p:nvPicPr>
            <p:cNvPr id="3" name="图片 2">
              <a:extLst>
                <a:ext uri="{FF2B5EF4-FFF2-40B4-BE49-F238E27FC236}">
                  <a16:creationId xmlns:a16="http://schemas.microsoft.com/office/drawing/2014/main" id="{A5E91FBD-37BC-457E-ABD5-D9C2829FD3C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394857" y="0"/>
              <a:ext cx="9797143" cy="6858000"/>
            </a:xfrm>
            <a:prstGeom prst="rect">
              <a:avLst/>
            </a:prstGeom>
          </p:spPr>
        </p:pic>
        <p:sp>
          <p:nvSpPr>
            <p:cNvPr id="4" name="矩形 3">
              <a:extLst>
                <a:ext uri="{FF2B5EF4-FFF2-40B4-BE49-F238E27FC236}">
                  <a16:creationId xmlns:a16="http://schemas.microsoft.com/office/drawing/2014/main" id="{A2E216C4-7DC3-4BDA-A6E4-709881A4CC07}"/>
                </a:ext>
              </a:extLst>
            </p:cNvPr>
            <p:cNvSpPr/>
            <p:nvPr/>
          </p:nvSpPr>
          <p:spPr>
            <a:xfrm>
              <a:off x="0" y="0"/>
              <a:ext cx="2394857" cy="6858000"/>
            </a:xfrm>
            <a:prstGeom prst="rect">
              <a:avLst/>
            </a:prstGeom>
            <a:solidFill>
              <a:srgbClr val="FEFBE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3429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 sz="1400" dirty="0">
                <a:solidFill>
                  <a:prstClr val="white"/>
                </a:solidFill>
                <a:latin typeface="inpin heiti" charset="-122"/>
                <a:ea typeface="inpin heiti" charset="-122"/>
              </a:endParaRPr>
            </a:p>
          </p:txBody>
        </p:sp>
      </p:grpSp>
      <p:sp>
        <p:nvSpPr>
          <p:cNvPr id="13" name="矩形: 圆角 12">
            <a:extLst>
              <a:ext uri="{FF2B5EF4-FFF2-40B4-BE49-F238E27FC236}">
                <a16:creationId xmlns:a16="http://schemas.microsoft.com/office/drawing/2014/main" id="{CEE1C666-20C7-446E-8AC2-A57590AB36B4}"/>
              </a:ext>
            </a:extLst>
          </p:cNvPr>
          <p:cNvSpPr/>
          <p:nvPr/>
        </p:nvSpPr>
        <p:spPr>
          <a:xfrm>
            <a:off x="3270918" y="1445810"/>
            <a:ext cx="3853213" cy="980080"/>
          </a:xfrm>
          <a:prstGeom prst="roundRect">
            <a:avLst>
              <a:gd name="adj" fmla="val 50000"/>
            </a:avLst>
          </a:prstGeom>
          <a:solidFill>
            <a:srgbClr val="FDEB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 defTabSz="3429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vi-VN" altLang="zh-CN" sz="2400">
                <a:solidFill>
                  <a:schemeClr val="accent6">
                    <a:lumMod val="75000"/>
                  </a:schemeClr>
                </a:solidFill>
                <a:latin typeface="Algerian" panose="04020705040A02060702" pitchFamily="82" charset="0"/>
                <a:ea typeface="inpin heiti" charset="-122"/>
              </a:rPr>
              <a:t>2. Luyện tập</a:t>
            </a:r>
            <a:endParaRPr lang="zh-CN" altLang="en-US" sz="2400" dirty="0">
              <a:solidFill>
                <a:schemeClr val="accent6">
                  <a:lumMod val="75000"/>
                </a:schemeClr>
              </a:solidFill>
              <a:latin typeface="Algerian" panose="04020705040A02060702" pitchFamily="82" charset="0"/>
              <a:ea typeface="inpin heiti" charset="-122"/>
            </a:endParaRPr>
          </a:p>
        </p:txBody>
      </p:sp>
      <p:pic>
        <p:nvPicPr>
          <p:cNvPr id="8" name="图片 7">
            <a:extLst>
              <a:ext uri="{FF2B5EF4-FFF2-40B4-BE49-F238E27FC236}">
                <a16:creationId xmlns:a16="http://schemas.microsoft.com/office/drawing/2014/main" id="{C134D97E-F1D2-445D-8119-3552073EF5F6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00" y="1358412"/>
            <a:ext cx="3166878" cy="34995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8814676"/>
      </p:ext>
    </p:extLst>
  </p:cSld>
  <p:clrMapOvr>
    <a:masterClrMapping/>
  </p:clrMapOvr>
  <p:transition spd="slow" advClick="0" advTm="400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0">
          <a:fgClr>
            <a:srgbClr val="FFCCCC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0"/>
          <p:cNvGrpSpPr>
            <a:grpSpLocks/>
          </p:cNvGrpSpPr>
          <p:nvPr/>
        </p:nvGrpSpPr>
        <p:grpSpPr bwMode="auto">
          <a:xfrm>
            <a:off x="914400" y="1200150"/>
            <a:ext cx="2362200" cy="952500"/>
            <a:chOff x="528" y="2272"/>
            <a:chExt cx="1488" cy="800"/>
          </a:xfrm>
        </p:grpSpPr>
        <p:sp>
          <p:nvSpPr>
            <p:cNvPr id="10289" name="Text Box 15"/>
            <p:cNvSpPr txBox="1">
              <a:spLocks noChangeArrowheads="1"/>
            </p:cNvSpPr>
            <p:nvPr/>
          </p:nvSpPr>
          <p:spPr bwMode="auto">
            <a:xfrm>
              <a:off x="528" y="2272"/>
              <a:ext cx="1488" cy="4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800" b="1">
                  <a:latin typeface="Times New Roman" panose="02020603050405020304" pitchFamily="18" charset="0"/>
                </a:rPr>
                <a:t>872     4</a:t>
              </a:r>
              <a:endParaRPr lang="en-US" altLang="en-US" sz="2800" b="1">
                <a:solidFill>
                  <a:srgbClr val="FF0000"/>
                </a:solidFill>
                <a:latin typeface="Times New Roman" panose="02020603050405020304" pitchFamily="18" charset="0"/>
              </a:endParaRPr>
            </a:p>
          </p:txBody>
        </p:sp>
        <p:grpSp>
          <p:nvGrpSpPr>
            <p:cNvPr id="10290" name="Group 16"/>
            <p:cNvGrpSpPr>
              <a:grpSpLocks/>
            </p:cNvGrpSpPr>
            <p:nvPr/>
          </p:nvGrpSpPr>
          <p:grpSpPr bwMode="auto">
            <a:xfrm>
              <a:off x="1008" y="2304"/>
              <a:ext cx="624" cy="768"/>
              <a:chOff x="1104" y="1920"/>
              <a:chExt cx="816" cy="768"/>
            </a:xfrm>
          </p:grpSpPr>
          <p:sp>
            <p:nvSpPr>
              <p:cNvPr id="10291" name="Line 17"/>
              <p:cNvSpPr>
                <a:spLocks noChangeShapeType="1"/>
              </p:cNvSpPr>
              <p:nvPr/>
            </p:nvSpPr>
            <p:spPr bwMode="auto">
              <a:xfrm>
                <a:off x="1104" y="1920"/>
                <a:ext cx="0" cy="76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92" name="Line 18"/>
              <p:cNvSpPr>
                <a:spLocks noChangeShapeType="1"/>
              </p:cNvSpPr>
              <p:nvPr/>
            </p:nvSpPr>
            <p:spPr bwMode="auto">
              <a:xfrm>
                <a:off x="1104" y="2256"/>
                <a:ext cx="81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4" name="Group 29"/>
          <p:cNvGrpSpPr>
            <a:grpSpLocks/>
          </p:cNvGrpSpPr>
          <p:nvPr/>
        </p:nvGrpSpPr>
        <p:grpSpPr bwMode="auto">
          <a:xfrm>
            <a:off x="228600" y="438150"/>
            <a:ext cx="2590800" cy="730250"/>
            <a:chOff x="1680" y="1440"/>
            <a:chExt cx="1632" cy="613"/>
          </a:xfrm>
        </p:grpSpPr>
        <p:sp>
          <p:nvSpPr>
            <p:cNvPr id="10282" name="AutoShape 30"/>
            <p:cNvSpPr>
              <a:spLocks noChangeArrowheads="1"/>
            </p:cNvSpPr>
            <p:nvPr/>
          </p:nvSpPr>
          <p:spPr bwMode="gray">
            <a:xfrm>
              <a:off x="1680" y="1440"/>
              <a:ext cx="1632" cy="480"/>
            </a:xfrm>
            <a:prstGeom prst="roundRect">
              <a:avLst>
                <a:gd name="adj" fmla="val 10889"/>
              </a:avLst>
            </a:prstGeom>
            <a:gradFill rotWithShape="1">
              <a:gsLst>
                <a:gs pos="0">
                  <a:srgbClr val="DDDDDD"/>
                </a:gs>
                <a:gs pos="50000">
                  <a:srgbClr val="EEEEEE"/>
                </a:gs>
                <a:gs pos="100000">
                  <a:srgbClr val="DDDDDD"/>
                </a:gs>
              </a:gsLst>
              <a:lin ang="2700000" scaled="1"/>
            </a:gradFill>
            <a:ln w="38100">
              <a:solidFill>
                <a:srgbClr val="FFFFFF"/>
              </a:solidFill>
              <a:round/>
              <a:headEnd/>
              <a:tailE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 sz="2800" b="1">
                  <a:latin typeface="Times New Roman" panose="02020603050405020304" pitchFamily="18" charset="0"/>
                </a:rPr>
                <a:t>    Tính </a:t>
              </a:r>
              <a:r>
                <a:rPr lang="vi-VN" altLang="en-US" sz="2800" b="1">
                  <a:latin typeface="Times New Roman" panose="02020603050405020304" pitchFamily="18" charset="0"/>
                </a:rPr>
                <a:t>(V)</a:t>
              </a:r>
              <a:endParaRPr lang="en-US" altLang="en-US" sz="2800" b="1">
                <a:latin typeface="Times New Roman" panose="02020603050405020304" pitchFamily="18" charset="0"/>
              </a:endParaRPr>
            </a:p>
          </p:txBody>
        </p:sp>
        <p:grpSp>
          <p:nvGrpSpPr>
            <p:cNvPr id="10283" name="Group 31"/>
            <p:cNvGrpSpPr>
              <a:grpSpLocks/>
            </p:cNvGrpSpPr>
            <p:nvPr/>
          </p:nvGrpSpPr>
          <p:grpSpPr bwMode="auto">
            <a:xfrm>
              <a:off x="1728" y="1507"/>
              <a:ext cx="432" cy="546"/>
              <a:chOff x="240" y="1585"/>
              <a:chExt cx="432" cy="546"/>
            </a:xfrm>
          </p:grpSpPr>
          <p:grpSp>
            <p:nvGrpSpPr>
              <p:cNvPr id="10284" name="Group 32"/>
              <p:cNvGrpSpPr>
                <a:grpSpLocks/>
              </p:cNvGrpSpPr>
              <p:nvPr/>
            </p:nvGrpSpPr>
            <p:grpSpPr bwMode="auto">
              <a:xfrm>
                <a:off x="240" y="1585"/>
                <a:ext cx="432" cy="546"/>
                <a:chOff x="999" y="3120"/>
                <a:chExt cx="628" cy="1060"/>
              </a:xfrm>
            </p:grpSpPr>
            <p:sp>
              <p:nvSpPr>
                <p:cNvPr id="10286" name="AutoShape 33"/>
                <p:cNvSpPr>
                  <a:spLocks noChangeArrowheads="1"/>
                </p:cNvSpPr>
                <p:nvPr/>
              </p:nvSpPr>
              <p:spPr bwMode="gray">
                <a:xfrm>
                  <a:off x="999" y="3120"/>
                  <a:ext cx="628" cy="746"/>
                </a:xfrm>
                <a:prstGeom prst="roundRect">
                  <a:avLst>
                    <a:gd name="adj" fmla="val 11921"/>
                  </a:avLst>
                </a:prstGeom>
                <a:solidFill>
                  <a:srgbClr val="669900"/>
                </a:solidFill>
                <a:ln w="38100">
                  <a:solidFill>
                    <a:schemeClr val="bg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78882" name="Freeform 34"/>
                <p:cNvSpPr>
                  <a:spLocks/>
                </p:cNvSpPr>
                <p:nvPr/>
              </p:nvSpPr>
              <p:spPr bwMode="gray">
                <a:xfrm>
                  <a:off x="1047" y="3168"/>
                  <a:ext cx="383" cy="373"/>
                </a:xfrm>
                <a:custGeom>
                  <a:avLst/>
                  <a:gdLst>
                    <a:gd name="T0" fmla="*/ 118 w 596"/>
                    <a:gd name="T1" fmla="*/ 0 h 598"/>
                    <a:gd name="T2" fmla="*/ 0 w 596"/>
                    <a:gd name="T3" fmla="*/ 118 h 598"/>
                    <a:gd name="T4" fmla="*/ 0 w 596"/>
                    <a:gd name="T5" fmla="*/ 589 h 598"/>
                    <a:gd name="T6" fmla="*/ 161 w 596"/>
                    <a:gd name="T7" fmla="*/ 174 h 598"/>
                    <a:gd name="T8" fmla="*/ 589 w 596"/>
                    <a:gd name="T9" fmla="*/ 0 h 598"/>
                    <a:gd name="T10" fmla="*/ 118 w 596"/>
                    <a:gd name="T11" fmla="*/ 0 h 5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596" h="598">
                      <a:moveTo>
                        <a:pt x="118" y="0"/>
                      </a:moveTo>
                      <a:cubicBezTo>
                        <a:pt x="53" y="0"/>
                        <a:pt x="0" y="53"/>
                        <a:pt x="0" y="118"/>
                      </a:cubicBezTo>
                      <a:lnTo>
                        <a:pt x="0" y="589"/>
                      </a:lnTo>
                      <a:cubicBezTo>
                        <a:pt x="27" y="598"/>
                        <a:pt x="12" y="309"/>
                        <a:pt x="161" y="174"/>
                      </a:cubicBezTo>
                      <a:cubicBezTo>
                        <a:pt x="310" y="39"/>
                        <a:pt x="596" y="29"/>
                        <a:pt x="589" y="0"/>
                      </a:cubicBezTo>
                      <a:lnTo>
                        <a:pt x="118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chemeClr val="accent2">
                        <a:gamma/>
                        <a:tint val="48627"/>
                        <a:invGamma/>
                      </a:schemeClr>
                    </a:gs>
                    <a:gs pos="100000">
                      <a:schemeClr val="accent2">
                        <a:alpha val="0"/>
                      </a:schemeClr>
                    </a:gs>
                  </a:gsLst>
                  <a:lin ang="2700000" scaled="1"/>
                </a:gradFill>
                <a:ln>
                  <a:noFill/>
                </a:ln>
              </p:spPr>
              <p:txBody>
                <a:bodyPr/>
                <a:lstStyle/>
                <a:p>
                  <a:pPr eaLnBrk="1" hangingPunct="1">
                    <a:defRPr/>
                  </a:pPr>
                  <a:endParaRPr lang="en-US">
                    <a:latin typeface="Arial" charset="0"/>
                  </a:endParaRPr>
                </a:p>
              </p:txBody>
            </p:sp>
            <p:sp>
              <p:nvSpPr>
                <p:cNvPr id="78883" name="Text Box 35"/>
                <p:cNvSpPr txBox="1">
                  <a:spLocks noChangeArrowheads="1"/>
                </p:cNvSpPr>
                <p:nvPr/>
              </p:nvSpPr>
              <p:spPr bwMode="gray">
                <a:xfrm>
                  <a:off x="1290" y="3326"/>
                  <a:ext cx="169" cy="854"/>
                </a:xfrm>
                <a:prstGeom prst="rect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</p:spPr>
              <p:txBody>
                <a:bodyPr>
                  <a:spAutoFit/>
                </a:bodyPr>
                <a:lstStyle/>
                <a:p>
                  <a:pPr algn="ctr">
                    <a:defRPr/>
                  </a:pPr>
                  <a:endParaRPr lang="en-US" altLang="en-US" sz="28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charset="0"/>
                  </a:endParaRPr>
                </a:p>
              </p:txBody>
            </p:sp>
          </p:grpSp>
          <p:sp>
            <p:nvSpPr>
              <p:cNvPr id="10285" name="Text Box 36"/>
              <p:cNvSpPr txBox="1">
                <a:spLocks noChangeArrowheads="1"/>
              </p:cNvSpPr>
              <p:nvPr/>
            </p:nvSpPr>
            <p:spPr bwMode="auto">
              <a:xfrm>
                <a:off x="384" y="1599"/>
                <a:ext cx="288" cy="43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en-US" sz="2800" b="1">
                    <a:solidFill>
                      <a:srgbClr val="FF0000"/>
                    </a:solidFill>
                    <a:latin typeface="Times New Roman" panose="02020603050405020304" pitchFamily="18" charset="0"/>
                  </a:rPr>
                  <a:t>1</a:t>
                </a:r>
              </a:p>
            </p:txBody>
          </p:sp>
        </p:grpSp>
      </p:grpSp>
      <p:grpSp>
        <p:nvGrpSpPr>
          <p:cNvPr id="7" name="Group 49"/>
          <p:cNvGrpSpPr>
            <a:grpSpLocks/>
          </p:cNvGrpSpPr>
          <p:nvPr/>
        </p:nvGrpSpPr>
        <p:grpSpPr bwMode="auto">
          <a:xfrm>
            <a:off x="838200" y="2114550"/>
            <a:ext cx="738188" cy="1550988"/>
            <a:chOff x="528" y="2841"/>
            <a:chExt cx="465" cy="957"/>
          </a:xfrm>
        </p:grpSpPr>
        <p:sp>
          <p:nvSpPr>
            <p:cNvPr id="10279" name="Line 41"/>
            <p:cNvSpPr>
              <a:spLocks noChangeShapeType="1"/>
            </p:cNvSpPr>
            <p:nvPr/>
          </p:nvSpPr>
          <p:spPr bwMode="auto">
            <a:xfrm>
              <a:off x="528" y="2841"/>
              <a:ext cx="432" cy="0"/>
            </a:xfrm>
            <a:prstGeom prst="line">
              <a:avLst/>
            </a:prstGeom>
            <a:noFill/>
            <a:ln w="9525">
              <a:solidFill>
                <a:srgbClr val="8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80" name="Line 44"/>
            <p:cNvSpPr>
              <a:spLocks noChangeShapeType="1"/>
            </p:cNvSpPr>
            <p:nvPr/>
          </p:nvSpPr>
          <p:spPr bwMode="auto">
            <a:xfrm>
              <a:off x="528" y="3312"/>
              <a:ext cx="432" cy="0"/>
            </a:xfrm>
            <a:prstGeom prst="line">
              <a:avLst/>
            </a:prstGeom>
            <a:noFill/>
            <a:ln w="9525">
              <a:solidFill>
                <a:srgbClr val="8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81" name="Line 46"/>
            <p:cNvSpPr>
              <a:spLocks noChangeShapeType="1"/>
            </p:cNvSpPr>
            <p:nvPr/>
          </p:nvSpPr>
          <p:spPr bwMode="auto">
            <a:xfrm>
              <a:off x="561" y="3798"/>
              <a:ext cx="43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9" name="Group 50"/>
          <p:cNvGrpSpPr>
            <a:grpSpLocks/>
          </p:cNvGrpSpPr>
          <p:nvPr/>
        </p:nvGrpSpPr>
        <p:grpSpPr bwMode="auto">
          <a:xfrm>
            <a:off x="5105400" y="1171575"/>
            <a:ext cx="2362200" cy="971550"/>
            <a:chOff x="528" y="2256"/>
            <a:chExt cx="1488" cy="816"/>
          </a:xfrm>
        </p:grpSpPr>
        <p:sp>
          <p:nvSpPr>
            <p:cNvPr id="10270" name="Text Box 51"/>
            <p:cNvSpPr txBox="1">
              <a:spLocks noChangeArrowheads="1"/>
            </p:cNvSpPr>
            <p:nvPr/>
          </p:nvSpPr>
          <p:spPr bwMode="auto">
            <a:xfrm>
              <a:off x="528" y="2256"/>
              <a:ext cx="1488" cy="4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800" b="1">
                  <a:latin typeface="Times New Roman" panose="02020603050405020304" pitchFamily="18" charset="0"/>
                </a:rPr>
                <a:t>390     6</a:t>
              </a:r>
              <a:endParaRPr lang="en-US" altLang="en-US" sz="2800" b="1">
                <a:solidFill>
                  <a:srgbClr val="FF0000"/>
                </a:solidFill>
                <a:latin typeface="Times New Roman" panose="02020603050405020304" pitchFamily="18" charset="0"/>
              </a:endParaRPr>
            </a:p>
          </p:txBody>
        </p:sp>
        <p:grpSp>
          <p:nvGrpSpPr>
            <p:cNvPr id="10271" name="Group 52"/>
            <p:cNvGrpSpPr>
              <a:grpSpLocks/>
            </p:cNvGrpSpPr>
            <p:nvPr/>
          </p:nvGrpSpPr>
          <p:grpSpPr bwMode="auto">
            <a:xfrm>
              <a:off x="1008" y="2304"/>
              <a:ext cx="624" cy="768"/>
              <a:chOff x="1104" y="1920"/>
              <a:chExt cx="816" cy="768"/>
            </a:xfrm>
          </p:grpSpPr>
          <p:sp>
            <p:nvSpPr>
              <p:cNvPr id="10272" name="Line 53"/>
              <p:cNvSpPr>
                <a:spLocks noChangeShapeType="1"/>
              </p:cNvSpPr>
              <p:nvPr/>
            </p:nvSpPr>
            <p:spPr bwMode="auto">
              <a:xfrm>
                <a:off x="1104" y="1920"/>
                <a:ext cx="0" cy="76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73" name="Line 54"/>
              <p:cNvSpPr>
                <a:spLocks noChangeShapeType="1"/>
              </p:cNvSpPr>
              <p:nvPr/>
            </p:nvSpPr>
            <p:spPr bwMode="auto">
              <a:xfrm>
                <a:off x="1104" y="2256"/>
                <a:ext cx="81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11" name="Group 55"/>
          <p:cNvGrpSpPr>
            <a:grpSpLocks/>
          </p:cNvGrpSpPr>
          <p:nvPr/>
        </p:nvGrpSpPr>
        <p:grpSpPr bwMode="auto">
          <a:xfrm>
            <a:off x="7162800" y="1072265"/>
            <a:ext cx="2362200" cy="990600"/>
            <a:chOff x="528" y="2240"/>
            <a:chExt cx="1488" cy="832"/>
          </a:xfrm>
        </p:grpSpPr>
        <p:sp>
          <p:nvSpPr>
            <p:cNvPr id="10266" name="Text Box 56"/>
            <p:cNvSpPr txBox="1">
              <a:spLocks noChangeArrowheads="1"/>
            </p:cNvSpPr>
            <p:nvPr/>
          </p:nvSpPr>
          <p:spPr bwMode="auto">
            <a:xfrm>
              <a:off x="528" y="2240"/>
              <a:ext cx="1488" cy="4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800" b="1">
                  <a:latin typeface="Times New Roman" panose="02020603050405020304" pitchFamily="18" charset="0"/>
                </a:rPr>
                <a:t>905     5</a:t>
              </a:r>
              <a:endParaRPr lang="en-US" altLang="en-US" sz="2800" b="1">
                <a:solidFill>
                  <a:srgbClr val="FF0000"/>
                </a:solidFill>
                <a:latin typeface="Times New Roman" panose="02020603050405020304" pitchFamily="18" charset="0"/>
              </a:endParaRPr>
            </a:p>
          </p:txBody>
        </p:sp>
        <p:grpSp>
          <p:nvGrpSpPr>
            <p:cNvPr id="10267" name="Group 57"/>
            <p:cNvGrpSpPr>
              <a:grpSpLocks/>
            </p:cNvGrpSpPr>
            <p:nvPr/>
          </p:nvGrpSpPr>
          <p:grpSpPr bwMode="auto">
            <a:xfrm>
              <a:off x="1008" y="2304"/>
              <a:ext cx="624" cy="768"/>
              <a:chOff x="1104" y="1920"/>
              <a:chExt cx="816" cy="768"/>
            </a:xfrm>
          </p:grpSpPr>
          <p:sp>
            <p:nvSpPr>
              <p:cNvPr id="10268" name="Line 58"/>
              <p:cNvSpPr>
                <a:spLocks noChangeShapeType="1"/>
              </p:cNvSpPr>
              <p:nvPr/>
            </p:nvSpPr>
            <p:spPr bwMode="auto">
              <a:xfrm>
                <a:off x="1104" y="1920"/>
                <a:ext cx="0" cy="76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69" name="Line 59"/>
              <p:cNvSpPr>
                <a:spLocks noChangeShapeType="1"/>
              </p:cNvSpPr>
              <p:nvPr/>
            </p:nvSpPr>
            <p:spPr bwMode="auto">
              <a:xfrm>
                <a:off x="1104" y="2256"/>
                <a:ext cx="81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78926" name="Text Box 78"/>
          <p:cNvSpPr txBox="1">
            <a:spLocks noChangeArrowheads="1"/>
          </p:cNvSpPr>
          <p:nvPr/>
        </p:nvSpPr>
        <p:spPr bwMode="auto">
          <a:xfrm>
            <a:off x="504825" y="1200150"/>
            <a:ext cx="533400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latin typeface="Times New Roman" panose="02020603050405020304" pitchFamily="18" charset="0"/>
              </a:rPr>
              <a:t>a)</a:t>
            </a:r>
          </a:p>
        </p:txBody>
      </p:sp>
      <p:grpSp>
        <p:nvGrpSpPr>
          <p:cNvPr id="54" name="Group 49"/>
          <p:cNvGrpSpPr>
            <a:grpSpLocks/>
          </p:cNvGrpSpPr>
          <p:nvPr/>
        </p:nvGrpSpPr>
        <p:grpSpPr bwMode="auto">
          <a:xfrm>
            <a:off x="5028833" y="1962150"/>
            <a:ext cx="685800" cy="763339"/>
            <a:chOff x="528" y="2841"/>
            <a:chExt cx="432" cy="471"/>
          </a:xfrm>
        </p:grpSpPr>
        <p:sp>
          <p:nvSpPr>
            <p:cNvPr id="55" name="Line 41"/>
            <p:cNvSpPr>
              <a:spLocks noChangeShapeType="1"/>
            </p:cNvSpPr>
            <p:nvPr/>
          </p:nvSpPr>
          <p:spPr bwMode="auto">
            <a:xfrm>
              <a:off x="528" y="2841"/>
              <a:ext cx="432" cy="0"/>
            </a:xfrm>
            <a:prstGeom prst="line">
              <a:avLst/>
            </a:prstGeom>
            <a:noFill/>
            <a:ln w="9525">
              <a:solidFill>
                <a:srgbClr val="8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6" name="Line 44"/>
            <p:cNvSpPr>
              <a:spLocks noChangeShapeType="1"/>
            </p:cNvSpPr>
            <p:nvPr/>
          </p:nvSpPr>
          <p:spPr bwMode="auto">
            <a:xfrm>
              <a:off x="528" y="3312"/>
              <a:ext cx="432" cy="0"/>
            </a:xfrm>
            <a:prstGeom prst="line">
              <a:avLst/>
            </a:prstGeom>
            <a:noFill/>
            <a:ln w="9525">
              <a:solidFill>
                <a:srgbClr val="8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8" name="Group 49"/>
          <p:cNvGrpSpPr>
            <a:grpSpLocks/>
          </p:cNvGrpSpPr>
          <p:nvPr/>
        </p:nvGrpSpPr>
        <p:grpSpPr bwMode="auto">
          <a:xfrm>
            <a:off x="7186612" y="1922585"/>
            <a:ext cx="738188" cy="1550988"/>
            <a:chOff x="528" y="2841"/>
            <a:chExt cx="465" cy="957"/>
          </a:xfrm>
        </p:grpSpPr>
        <p:sp>
          <p:nvSpPr>
            <p:cNvPr id="59" name="Line 41"/>
            <p:cNvSpPr>
              <a:spLocks noChangeShapeType="1"/>
            </p:cNvSpPr>
            <p:nvPr/>
          </p:nvSpPr>
          <p:spPr bwMode="auto">
            <a:xfrm>
              <a:off x="528" y="2841"/>
              <a:ext cx="432" cy="0"/>
            </a:xfrm>
            <a:prstGeom prst="line">
              <a:avLst/>
            </a:prstGeom>
            <a:noFill/>
            <a:ln w="9525">
              <a:solidFill>
                <a:srgbClr val="8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" name="Line 44"/>
            <p:cNvSpPr>
              <a:spLocks noChangeShapeType="1"/>
            </p:cNvSpPr>
            <p:nvPr/>
          </p:nvSpPr>
          <p:spPr bwMode="auto">
            <a:xfrm>
              <a:off x="528" y="3312"/>
              <a:ext cx="432" cy="0"/>
            </a:xfrm>
            <a:prstGeom prst="line">
              <a:avLst/>
            </a:prstGeom>
            <a:noFill/>
            <a:ln w="9525">
              <a:solidFill>
                <a:srgbClr val="8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" name="Line 46"/>
            <p:cNvSpPr>
              <a:spLocks noChangeShapeType="1"/>
            </p:cNvSpPr>
            <p:nvPr/>
          </p:nvSpPr>
          <p:spPr bwMode="auto">
            <a:xfrm>
              <a:off x="561" y="3798"/>
              <a:ext cx="43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2" name="Group 50"/>
          <p:cNvGrpSpPr>
            <a:grpSpLocks/>
          </p:cNvGrpSpPr>
          <p:nvPr/>
        </p:nvGrpSpPr>
        <p:grpSpPr bwMode="auto">
          <a:xfrm>
            <a:off x="2854569" y="1249577"/>
            <a:ext cx="2362200" cy="971550"/>
            <a:chOff x="528" y="2256"/>
            <a:chExt cx="1488" cy="816"/>
          </a:xfrm>
        </p:grpSpPr>
        <p:sp>
          <p:nvSpPr>
            <p:cNvPr id="63" name="Text Box 51"/>
            <p:cNvSpPr txBox="1">
              <a:spLocks noChangeArrowheads="1"/>
            </p:cNvSpPr>
            <p:nvPr/>
          </p:nvSpPr>
          <p:spPr bwMode="auto">
            <a:xfrm>
              <a:off x="528" y="2256"/>
              <a:ext cx="1488" cy="4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800" b="1">
                  <a:latin typeface="Times New Roman" panose="02020603050405020304" pitchFamily="18" charset="0"/>
                </a:rPr>
                <a:t>3</a:t>
              </a:r>
              <a:r>
                <a:rPr lang="vi-VN" altLang="en-US" sz="2800" b="1">
                  <a:latin typeface="Times New Roman" panose="02020603050405020304" pitchFamily="18" charset="0"/>
                </a:rPr>
                <a:t>75</a:t>
              </a:r>
              <a:r>
                <a:rPr lang="en-US" altLang="en-US" sz="2800" b="1">
                  <a:latin typeface="Times New Roman" panose="02020603050405020304" pitchFamily="18" charset="0"/>
                </a:rPr>
                <a:t>     </a:t>
              </a:r>
              <a:r>
                <a:rPr lang="vi-VN" altLang="en-US" sz="2800" b="1">
                  <a:latin typeface="Times New Roman" panose="02020603050405020304" pitchFamily="18" charset="0"/>
                </a:rPr>
                <a:t>5</a:t>
              </a:r>
              <a:endParaRPr lang="en-US" altLang="en-US" sz="2800" b="1">
                <a:solidFill>
                  <a:srgbClr val="FF0000"/>
                </a:solidFill>
                <a:latin typeface="Times New Roman" panose="02020603050405020304" pitchFamily="18" charset="0"/>
              </a:endParaRPr>
            </a:p>
          </p:txBody>
        </p:sp>
        <p:grpSp>
          <p:nvGrpSpPr>
            <p:cNvPr id="64" name="Group 52"/>
            <p:cNvGrpSpPr>
              <a:grpSpLocks/>
            </p:cNvGrpSpPr>
            <p:nvPr/>
          </p:nvGrpSpPr>
          <p:grpSpPr bwMode="auto">
            <a:xfrm>
              <a:off x="1008" y="2304"/>
              <a:ext cx="624" cy="768"/>
              <a:chOff x="1104" y="1920"/>
              <a:chExt cx="816" cy="768"/>
            </a:xfrm>
          </p:grpSpPr>
          <p:sp>
            <p:nvSpPr>
              <p:cNvPr id="65" name="Line 53"/>
              <p:cNvSpPr>
                <a:spLocks noChangeShapeType="1"/>
              </p:cNvSpPr>
              <p:nvPr/>
            </p:nvSpPr>
            <p:spPr bwMode="auto">
              <a:xfrm>
                <a:off x="1104" y="1920"/>
                <a:ext cx="0" cy="76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6" name="Line 54"/>
              <p:cNvSpPr>
                <a:spLocks noChangeShapeType="1"/>
              </p:cNvSpPr>
              <p:nvPr/>
            </p:nvSpPr>
            <p:spPr bwMode="auto">
              <a:xfrm>
                <a:off x="1104" y="2256"/>
                <a:ext cx="81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67" name="Group 49"/>
          <p:cNvGrpSpPr>
            <a:grpSpLocks/>
          </p:cNvGrpSpPr>
          <p:nvPr/>
        </p:nvGrpSpPr>
        <p:grpSpPr bwMode="auto">
          <a:xfrm>
            <a:off x="2819399" y="2208972"/>
            <a:ext cx="685800" cy="763339"/>
            <a:chOff x="528" y="2841"/>
            <a:chExt cx="432" cy="471"/>
          </a:xfrm>
        </p:grpSpPr>
        <p:sp>
          <p:nvSpPr>
            <p:cNvPr id="68" name="Line 41"/>
            <p:cNvSpPr>
              <a:spLocks noChangeShapeType="1"/>
            </p:cNvSpPr>
            <p:nvPr/>
          </p:nvSpPr>
          <p:spPr bwMode="auto">
            <a:xfrm>
              <a:off x="528" y="2841"/>
              <a:ext cx="432" cy="0"/>
            </a:xfrm>
            <a:prstGeom prst="line">
              <a:avLst/>
            </a:prstGeom>
            <a:noFill/>
            <a:ln w="9525">
              <a:solidFill>
                <a:srgbClr val="8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9" name="Line 44"/>
            <p:cNvSpPr>
              <a:spLocks noChangeShapeType="1"/>
            </p:cNvSpPr>
            <p:nvPr/>
          </p:nvSpPr>
          <p:spPr bwMode="auto">
            <a:xfrm>
              <a:off x="528" y="3312"/>
              <a:ext cx="432" cy="0"/>
            </a:xfrm>
            <a:prstGeom prst="line">
              <a:avLst/>
            </a:prstGeom>
            <a:noFill/>
            <a:ln w="9525">
              <a:solidFill>
                <a:srgbClr val="8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1676400" y="1653648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>
                <a:solidFill>
                  <a:srgbClr val="FF0000"/>
                </a:solidFill>
                <a:latin typeface="Times Neue Roman"/>
              </a:rPr>
              <a:t>2</a:t>
            </a:r>
            <a:endParaRPr lang="en-US" sz="2800" b="1">
              <a:solidFill>
                <a:srgbClr val="FF0000"/>
              </a:solidFill>
              <a:latin typeface="Times Neue Roman"/>
            </a:endParaRPr>
          </a:p>
        </p:txBody>
      </p:sp>
      <p:sp>
        <p:nvSpPr>
          <p:cNvPr id="72" name="TextBox 71"/>
          <p:cNvSpPr txBox="1"/>
          <p:nvPr/>
        </p:nvSpPr>
        <p:spPr>
          <a:xfrm>
            <a:off x="866775" y="1643765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>
                <a:solidFill>
                  <a:srgbClr val="FF0000"/>
                </a:solidFill>
                <a:latin typeface="Times Neue Roman"/>
              </a:rPr>
              <a:t>8</a:t>
            </a:r>
            <a:endParaRPr lang="en-US" sz="2800" b="1">
              <a:solidFill>
                <a:srgbClr val="FF0000"/>
              </a:solidFill>
              <a:latin typeface="Times Neue Roman"/>
            </a:endParaRPr>
          </a:p>
        </p:txBody>
      </p:sp>
      <p:sp>
        <p:nvSpPr>
          <p:cNvPr id="73" name="TextBox 72"/>
          <p:cNvSpPr txBox="1"/>
          <p:nvPr/>
        </p:nvSpPr>
        <p:spPr>
          <a:xfrm>
            <a:off x="866775" y="2075296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>
                <a:solidFill>
                  <a:srgbClr val="FF0000"/>
                </a:solidFill>
                <a:latin typeface="Times Neue Roman"/>
              </a:rPr>
              <a:t>0</a:t>
            </a:r>
            <a:endParaRPr lang="en-US" sz="2800" b="1">
              <a:solidFill>
                <a:srgbClr val="FF0000"/>
              </a:solidFill>
              <a:latin typeface="Times Neue Roman"/>
            </a:endParaRPr>
          </a:p>
        </p:txBody>
      </p:sp>
      <p:sp>
        <p:nvSpPr>
          <p:cNvPr id="74" name="TextBox 73"/>
          <p:cNvSpPr txBox="1"/>
          <p:nvPr/>
        </p:nvSpPr>
        <p:spPr>
          <a:xfrm>
            <a:off x="1072297" y="2059715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>
                <a:solidFill>
                  <a:srgbClr val="FF0000"/>
                </a:solidFill>
                <a:latin typeface="Times Neue Roman"/>
              </a:rPr>
              <a:t>7</a:t>
            </a:r>
            <a:endParaRPr lang="en-US" sz="2800" b="1">
              <a:solidFill>
                <a:srgbClr val="FF0000"/>
              </a:solidFill>
              <a:latin typeface="Times Neue Roman"/>
            </a:endParaRPr>
          </a:p>
        </p:txBody>
      </p:sp>
      <p:sp>
        <p:nvSpPr>
          <p:cNvPr id="75" name="TextBox 74"/>
          <p:cNvSpPr txBox="1"/>
          <p:nvPr/>
        </p:nvSpPr>
        <p:spPr>
          <a:xfrm>
            <a:off x="1863969" y="1653648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>
                <a:solidFill>
                  <a:srgbClr val="FF0000"/>
                </a:solidFill>
                <a:latin typeface="Times Neue Roman"/>
              </a:rPr>
              <a:t>1</a:t>
            </a:r>
            <a:endParaRPr lang="en-US" sz="2800" b="1">
              <a:solidFill>
                <a:srgbClr val="FF0000"/>
              </a:solidFill>
              <a:latin typeface="Times Neue Roman"/>
            </a:endParaRPr>
          </a:p>
        </p:txBody>
      </p:sp>
      <p:sp>
        <p:nvSpPr>
          <p:cNvPr id="76" name="TextBox 75"/>
          <p:cNvSpPr txBox="1"/>
          <p:nvPr/>
        </p:nvSpPr>
        <p:spPr>
          <a:xfrm>
            <a:off x="1038225" y="2449091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>
                <a:solidFill>
                  <a:srgbClr val="FF0000"/>
                </a:solidFill>
                <a:latin typeface="Times Neue Roman"/>
              </a:rPr>
              <a:t>4</a:t>
            </a:r>
            <a:endParaRPr lang="en-US" sz="2800" b="1">
              <a:solidFill>
                <a:srgbClr val="FF0000"/>
              </a:solidFill>
              <a:latin typeface="Times Neue Roman"/>
            </a:endParaRPr>
          </a:p>
        </p:txBody>
      </p:sp>
      <p:sp>
        <p:nvSpPr>
          <p:cNvPr id="77" name="TextBox 76"/>
          <p:cNvSpPr txBox="1"/>
          <p:nvPr/>
        </p:nvSpPr>
        <p:spPr>
          <a:xfrm>
            <a:off x="994996" y="2861636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>
                <a:solidFill>
                  <a:srgbClr val="FF0000"/>
                </a:solidFill>
                <a:latin typeface="Times Neue Roman"/>
              </a:rPr>
              <a:t>3</a:t>
            </a:r>
            <a:endParaRPr lang="en-US" sz="2800" b="1">
              <a:solidFill>
                <a:srgbClr val="FF0000"/>
              </a:solidFill>
              <a:latin typeface="Times Neue Roman"/>
            </a:endParaRPr>
          </a:p>
        </p:txBody>
      </p:sp>
      <p:sp>
        <p:nvSpPr>
          <p:cNvPr id="78" name="TextBox 77"/>
          <p:cNvSpPr txBox="1"/>
          <p:nvPr/>
        </p:nvSpPr>
        <p:spPr>
          <a:xfrm>
            <a:off x="1221765" y="2861636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>
                <a:solidFill>
                  <a:srgbClr val="FF0000"/>
                </a:solidFill>
                <a:latin typeface="Times Neue Roman"/>
              </a:rPr>
              <a:t>2</a:t>
            </a:r>
            <a:endParaRPr lang="en-US" sz="2800" b="1">
              <a:solidFill>
                <a:srgbClr val="FF0000"/>
              </a:solidFill>
              <a:latin typeface="Times Neue Roman"/>
            </a:endParaRPr>
          </a:p>
        </p:txBody>
      </p:sp>
      <p:sp>
        <p:nvSpPr>
          <p:cNvPr id="79" name="TextBox 78"/>
          <p:cNvSpPr txBox="1"/>
          <p:nvPr/>
        </p:nvSpPr>
        <p:spPr>
          <a:xfrm>
            <a:off x="2058865" y="1660975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>
                <a:solidFill>
                  <a:srgbClr val="FF0000"/>
                </a:solidFill>
                <a:latin typeface="Times Neue Roman"/>
              </a:rPr>
              <a:t>8</a:t>
            </a:r>
            <a:endParaRPr lang="en-US" sz="2800" b="1">
              <a:solidFill>
                <a:srgbClr val="FF0000"/>
              </a:solidFill>
              <a:latin typeface="Times Neue Roman"/>
            </a:endParaRPr>
          </a:p>
        </p:txBody>
      </p:sp>
      <p:sp>
        <p:nvSpPr>
          <p:cNvPr id="80" name="TextBox 79"/>
          <p:cNvSpPr txBox="1"/>
          <p:nvPr/>
        </p:nvSpPr>
        <p:spPr>
          <a:xfrm>
            <a:off x="994996" y="3236740"/>
            <a:ext cx="8528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>
                <a:solidFill>
                  <a:srgbClr val="FF0000"/>
                </a:solidFill>
                <a:latin typeface="Times Neue Roman"/>
              </a:rPr>
              <a:t>32</a:t>
            </a:r>
            <a:endParaRPr lang="en-US" sz="2800" b="1">
              <a:solidFill>
                <a:srgbClr val="FF0000"/>
              </a:solidFill>
              <a:latin typeface="Times Neue Roman"/>
            </a:endParaRPr>
          </a:p>
        </p:txBody>
      </p:sp>
      <p:sp>
        <p:nvSpPr>
          <p:cNvPr id="81" name="TextBox 80"/>
          <p:cNvSpPr txBox="1"/>
          <p:nvPr/>
        </p:nvSpPr>
        <p:spPr>
          <a:xfrm>
            <a:off x="1171575" y="3743659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>
                <a:solidFill>
                  <a:srgbClr val="FF0000"/>
                </a:solidFill>
                <a:latin typeface="Times Neue Roman"/>
              </a:rPr>
              <a:t>0</a:t>
            </a:r>
            <a:endParaRPr lang="en-US" sz="2800" b="1">
              <a:solidFill>
                <a:srgbClr val="FF0000"/>
              </a:solidFill>
              <a:latin typeface="Times Neue Roman"/>
            </a:endParaRPr>
          </a:p>
        </p:txBody>
      </p:sp>
      <p:sp>
        <p:nvSpPr>
          <p:cNvPr id="82" name="TextBox 81"/>
          <p:cNvSpPr txBox="1"/>
          <p:nvPr/>
        </p:nvSpPr>
        <p:spPr>
          <a:xfrm>
            <a:off x="3616569" y="1722834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>
                <a:solidFill>
                  <a:srgbClr val="FF0000"/>
                </a:solidFill>
                <a:latin typeface="Times Neue Roman"/>
              </a:rPr>
              <a:t>7</a:t>
            </a:r>
            <a:endParaRPr lang="en-US" sz="2800" b="1">
              <a:solidFill>
                <a:srgbClr val="FF0000"/>
              </a:solidFill>
              <a:latin typeface="Times Neue Roman"/>
            </a:endParaRPr>
          </a:p>
        </p:txBody>
      </p:sp>
      <p:sp>
        <p:nvSpPr>
          <p:cNvPr id="83" name="TextBox 82"/>
          <p:cNvSpPr txBox="1"/>
          <p:nvPr/>
        </p:nvSpPr>
        <p:spPr>
          <a:xfrm>
            <a:off x="2819400" y="1665371"/>
            <a:ext cx="6667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 dirty="0">
                <a:solidFill>
                  <a:srgbClr val="FF0000"/>
                </a:solidFill>
                <a:latin typeface="Times Neue Roman"/>
              </a:rPr>
              <a:t>35</a:t>
            </a:r>
            <a:endParaRPr lang="en-US" sz="2800" b="1" dirty="0">
              <a:solidFill>
                <a:srgbClr val="FF0000"/>
              </a:solidFill>
              <a:latin typeface="Times Neue Roman"/>
            </a:endParaRPr>
          </a:p>
        </p:txBody>
      </p:sp>
      <p:sp>
        <p:nvSpPr>
          <p:cNvPr id="84" name="TextBox 83"/>
          <p:cNvSpPr txBox="1"/>
          <p:nvPr/>
        </p:nvSpPr>
        <p:spPr>
          <a:xfrm>
            <a:off x="2981325" y="2212986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>
                <a:solidFill>
                  <a:srgbClr val="FF0000"/>
                </a:solidFill>
                <a:latin typeface="Times Neue Roman"/>
              </a:rPr>
              <a:t>2</a:t>
            </a:r>
            <a:endParaRPr lang="en-US" sz="2800" b="1">
              <a:solidFill>
                <a:srgbClr val="FF0000"/>
              </a:solidFill>
              <a:latin typeface="Times Neue Roman"/>
            </a:endParaRPr>
          </a:p>
        </p:txBody>
      </p:sp>
      <p:sp>
        <p:nvSpPr>
          <p:cNvPr id="85" name="TextBox 84"/>
          <p:cNvSpPr txBox="1"/>
          <p:nvPr/>
        </p:nvSpPr>
        <p:spPr>
          <a:xfrm>
            <a:off x="3219084" y="2228843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>
                <a:solidFill>
                  <a:srgbClr val="FF0000"/>
                </a:solidFill>
                <a:latin typeface="Times Neue Roman"/>
              </a:rPr>
              <a:t>5</a:t>
            </a:r>
            <a:endParaRPr lang="en-US" sz="2800" b="1">
              <a:solidFill>
                <a:srgbClr val="FF0000"/>
              </a:solidFill>
              <a:latin typeface="Times Neue Roman"/>
            </a:endParaRPr>
          </a:p>
        </p:txBody>
      </p:sp>
      <p:sp>
        <p:nvSpPr>
          <p:cNvPr id="86" name="TextBox 85"/>
          <p:cNvSpPr txBox="1"/>
          <p:nvPr/>
        </p:nvSpPr>
        <p:spPr>
          <a:xfrm>
            <a:off x="3864219" y="1718814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>
                <a:solidFill>
                  <a:srgbClr val="FF0000"/>
                </a:solidFill>
                <a:latin typeface="Times Neue Roman"/>
              </a:rPr>
              <a:t>5</a:t>
            </a:r>
            <a:endParaRPr lang="en-US" sz="2800" b="1">
              <a:solidFill>
                <a:srgbClr val="FF0000"/>
              </a:solidFill>
              <a:latin typeface="Times Neue Roman"/>
            </a:endParaRPr>
          </a:p>
        </p:txBody>
      </p:sp>
      <p:sp>
        <p:nvSpPr>
          <p:cNvPr id="87" name="TextBox 86"/>
          <p:cNvSpPr txBox="1"/>
          <p:nvPr/>
        </p:nvSpPr>
        <p:spPr>
          <a:xfrm>
            <a:off x="2981325" y="2576947"/>
            <a:ext cx="7524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 dirty="0">
                <a:solidFill>
                  <a:srgbClr val="FF0000"/>
                </a:solidFill>
                <a:latin typeface="Times Neue Roman"/>
              </a:rPr>
              <a:t>2</a:t>
            </a:r>
            <a:r>
              <a:rPr lang="en-US" sz="2800" b="1" dirty="0">
                <a:solidFill>
                  <a:srgbClr val="FF0000"/>
                </a:solidFill>
                <a:latin typeface="Times Neue Roman"/>
              </a:rPr>
              <a:t> </a:t>
            </a:r>
            <a:r>
              <a:rPr lang="vi-VN" sz="2800" b="1" dirty="0">
                <a:solidFill>
                  <a:srgbClr val="FF0000"/>
                </a:solidFill>
                <a:latin typeface="Times Neue Roman"/>
              </a:rPr>
              <a:t>5</a:t>
            </a:r>
            <a:endParaRPr lang="en-US" sz="2800" b="1" dirty="0">
              <a:solidFill>
                <a:srgbClr val="FF0000"/>
              </a:solidFill>
              <a:latin typeface="Times Neue Roman"/>
            </a:endParaRPr>
          </a:p>
        </p:txBody>
      </p:sp>
      <p:sp>
        <p:nvSpPr>
          <p:cNvPr id="88" name="TextBox 87"/>
          <p:cNvSpPr txBox="1"/>
          <p:nvPr/>
        </p:nvSpPr>
        <p:spPr>
          <a:xfrm>
            <a:off x="3143250" y="3018861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>
                <a:solidFill>
                  <a:srgbClr val="FF0000"/>
                </a:solidFill>
                <a:latin typeface="Times Neue Roman"/>
              </a:rPr>
              <a:t>0</a:t>
            </a:r>
            <a:endParaRPr lang="en-US" sz="2800" b="1">
              <a:solidFill>
                <a:srgbClr val="FF0000"/>
              </a:solidFill>
              <a:latin typeface="Times Neue Roman"/>
            </a:endParaRPr>
          </a:p>
        </p:txBody>
      </p:sp>
      <p:sp>
        <p:nvSpPr>
          <p:cNvPr id="89" name="TextBox 88"/>
          <p:cNvSpPr txBox="1"/>
          <p:nvPr/>
        </p:nvSpPr>
        <p:spPr>
          <a:xfrm>
            <a:off x="5867400" y="1653648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>
                <a:solidFill>
                  <a:srgbClr val="FF0000"/>
                </a:solidFill>
                <a:latin typeface="Times Neue Roman"/>
              </a:rPr>
              <a:t>6</a:t>
            </a:r>
            <a:endParaRPr lang="en-US" sz="2800" b="1">
              <a:solidFill>
                <a:srgbClr val="FF0000"/>
              </a:solidFill>
              <a:latin typeface="Times Neue Roman"/>
            </a:endParaRPr>
          </a:p>
        </p:txBody>
      </p:sp>
      <p:sp>
        <p:nvSpPr>
          <p:cNvPr id="90" name="TextBox 89"/>
          <p:cNvSpPr txBox="1"/>
          <p:nvPr/>
        </p:nvSpPr>
        <p:spPr>
          <a:xfrm>
            <a:off x="5105400" y="1561601"/>
            <a:ext cx="685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>
                <a:solidFill>
                  <a:srgbClr val="FF0000"/>
                </a:solidFill>
                <a:latin typeface="Times Neue Roman"/>
              </a:rPr>
              <a:t>36</a:t>
            </a:r>
            <a:endParaRPr lang="en-US" sz="2800" b="1">
              <a:solidFill>
                <a:srgbClr val="FF0000"/>
              </a:solidFill>
              <a:latin typeface="Times Neue Roman"/>
            </a:endParaRPr>
          </a:p>
        </p:txBody>
      </p:sp>
      <p:sp>
        <p:nvSpPr>
          <p:cNvPr id="91" name="TextBox 90"/>
          <p:cNvSpPr txBox="1"/>
          <p:nvPr/>
        </p:nvSpPr>
        <p:spPr>
          <a:xfrm>
            <a:off x="5304692" y="1947362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>
                <a:solidFill>
                  <a:srgbClr val="FF0000"/>
                </a:solidFill>
                <a:latin typeface="Times Neue Roman"/>
              </a:rPr>
              <a:t>3</a:t>
            </a:r>
            <a:endParaRPr lang="en-US" sz="2800" b="1">
              <a:solidFill>
                <a:srgbClr val="FF0000"/>
              </a:solidFill>
              <a:latin typeface="Times Neue Roman"/>
            </a:endParaRPr>
          </a:p>
        </p:txBody>
      </p:sp>
      <p:sp>
        <p:nvSpPr>
          <p:cNvPr id="92" name="TextBox 91"/>
          <p:cNvSpPr txBox="1"/>
          <p:nvPr/>
        </p:nvSpPr>
        <p:spPr>
          <a:xfrm>
            <a:off x="5476142" y="1938860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>
                <a:solidFill>
                  <a:srgbClr val="FF0000"/>
                </a:solidFill>
                <a:latin typeface="Times Neue Roman"/>
              </a:rPr>
              <a:t>0</a:t>
            </a:r>
            <a:endParaRPr lang="en-US" sz="2800" b="1">
              <a:solidFill>
                <a:srgbClr val="FF0000"/>
              </a:solidFill>
              <a:latin typeface="Times Neue Roman"/>
            </a:endParaRPr>
          </a:p>
        </p:txBody>
      </p:sp>
      <p:sp>
        <p:nvSpPr>
          <p:cNvPr id="93" name="TextBox 92"/>
          <p:cNvSpPr txBox="1"/>
          <p:nvPr/>
        </p:nvSpPr>
        <p:spPr>
          <a:xfrm>
            <a:off x="6115050" y="1653648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>
                <a:solidFill>
                  <a:srgbClr val="FF0000"/>
                </a:solidFill>
                <a:latin typeface="Times Neue Roman"/>
              </a:rPr>
              <a:t>5</a:t>
            </a:r>
            <a:endParaRPr lang="en-US" sz="2800" b="1">
              <a:solidFill>
                <a:srgbClr val="FF0000"/>
              </a:solidFill>
              <a:latin typeface="Times Neue Roman"/>
            </a:endParaRPr>
          </a:p>
        </p:txBody>
      </p:sp>
      <p:sp>
        <p:nvSpPr>
          <p:cNvPr id="94" name="TextBox 93"/>
          <p:cNvSpPr txBox="1"/>
          <p:nvPr/>
        </p:nvSpPr>
        <p:spPr>
          <a:xfrm>
            <a:off x="5286375" y="2315337"/>
            <a:ext cx="7524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>
                <a:solidFill>
                  <a:srgbClr val="FF0000"/>
                </a:solidFill>
                <a:latin typeface="Times Neue Roman"/>
              </a:rPr>
              <a:t>30</a:t>
            </a:r>
            <a:endParaRPr lang="en-US" sz="2800" b="1">
              <a:solidFill>
                <a:srgbClr val="FF0000"/>
              </a:solidFill>
              <a:latin typeface="Times Neue Roman"/>
            </a:endParaRPr>
          </a:p>
        </p:txBody>
      </p:sp>
      <p:sp>
        <p:nvSpPr>
          <p:cNvPr id="95" name="TextBox 94"/>
          <p:cNvSpPr txBox="1"/>
          <p:nvPr/>
        </p:nvSpPr>
        <p:spPr>
          <a:xfrm>
            <a:off x="5491162" y="2725489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>
                <a:solidFill>
                  <a:srgbClr val="FF0000"/>
                </a:solidFill>
                <a:latin typeface="Times Neue Roman"/>
              </a:rPr>
              <a:t>0</a:t>
            </a:r>
            <a:endParaRPr lang="en-US" sz="2800" b="1">
              <a:solidFill>
                <a:srgbClr val="FF0000"/>
              </a:solidFill>
              <a:latin typeface="Times Neue Roman"/>
            </a:endParaRPr>
          </a:p>
        </p:txBody>
      </p:sp>
      <p:sp>
        <p:nvSpPr>
          <p:cNvPr id="96" name="TextBox 95"/>
          <p:cNvSpPr txBox="1"/>
          <p:nvPr/>
        </p:nvSpPr>
        <p:spPr>
          <a:xfrm>
            <a:off x="7924800" y="1561601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>
                <a:solidFill>
                  <a:srgbClr val="FF0000"/>
                </a:solidFill>
                <a:latin typeface="Times Neue Roman"/>
              </a:rPr>
              <a:t>1</a:t>
            </a:r>
            <a:endParaRPr lang="en-US" sz="2800" b="1">
              <a:solidFill>
                <a:srgbClr val="FF0000"/>
              </a:solidFill>
              <a:latin typeface="Times Neue Roman"/>
            </a:endParaRPr>
          </a:p>
        </p:txBody>
      </p:sp>
      <p:sp>
        <p:nvSpPr>
          <p:cNvPr id="97" name="TextBox 96"/>
          <p:cNvSpPr txBox="1"/>
          <p:nvPr/>
        </p:nvSpPr>
        <p:spPr>
          <a:xfrm>
            <a:off x="7130562" y="1456787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>
                <a:solidFill>
                  <a:srgbClr val="FF0000"/>
                </a:solidFill>
                <a:latin typeface="Times Neue Roman"/>
              </a:rPr>
              <a:t>5</a:t>
            </a:r>
            <a:endParaRPr lang="en-US" sz="2800" b="1">
              <a:solidFill>
                <a:srgbClr val="FF0000"/>
              </a:solidFill>
              <a:latin typeface="Times Neue Roman"/>
            </a:endParaRPr>
          </a:p>
        </p:txBody>
      </p:sp>
      <p:sp>
        <p:nvSpPr>
          <p:cNvPr id="98" name="TextBox 97"/>
          <p:cNvSpPr txBox="1"/>
          <p:nvPr/>
        </p:nvSpPr>
        <p:spPr>
          <a:xfrm>
            <a:off x="7130562" y="1962150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>
                <a:solidFill>
                  <a:srgbClr val="FF0000"/>
                </a:solidFill>
                <a:latin typeface="Times Neue Roman"/>
              </a:rPr>
              <a:t>4</a:t>
            </a:r>
            <a:endParaRPr lang="en-US" sz="2800" b="1">
              <a:solidFill>
                <a:srgbClr val="FF0000"/>
              </a:solidFill>
              <a:latin typeface="Times Neue Roman"/>
            </a:endParaRPr>
          </a:p>
        </p:txBody>
      </p:sp>
      <p:sp>
        <p:nvSpPr>
          <p:cNvPr id="99" name="TextBox 98"/>
          <p:cNvSpPr txBox="1"/>
          <p:nvPr/>
        </p:nvSpPr>
        <p:spPr>
          <a:xfrm>
            <a:off x="7302012" y="1962150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>
                <a:solidFill>
                  <a:srgbClr val="FF0000"/>
                </a:solidFill>
                <a:latin typeface="Times Neue Roman"/>
              </a:rPr>
              <a:t>0</a:t>
            </a:r>
            <a:endParaRPr lang="en-US" sz="2800" b="1">
              <a:solidFill>
                <a:srgbClr val="FF0000"/>
              </a:solidFill>
              <a:latin typeface="Times Neue Roman"/>
            </a:endParaRPr>
          </a:p>
        </p:txBody>
      </p:sp>
      <p:sp>
        <p:nvSpPr>
          <p:cNvPr id="100" name="TextBox 99"/>
          <p:cNvSpPr txBox="1"/>
          <p:nvPr/>
        </p:nvSpPr>
        <p:spPr>
          <a:xfrm>
            <a:off x="8077200" y="1548515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>
                <a:solidFill>
                  <a:srgbClr val="FF0000"/>
                </a:solidFill>
                <a:latin typeface="Times Neue Roman"/>
              </a:rPr>
              <a:t>8</a:t>
            </a:r>
            <a:endParaRPr lang="en-US" sz="2800" b="1">
              <a:solidFill>
                <a:srgbClr val="FF0000"/>
              </a:solidFill>
              <a:latin typeface="Times Neue Roman"/>
            </a:endParaRPr>
          </a:p>
        </p:txBody>
      </p:sp>
      <p:sp>
        <p:nvSpPr>
          <p:cNvPr id="101" name="TextBox 100"/>
          <p:cNvSpPr txBox="1"/>
          <p:nvPr/>
        </p:nvSpPr>
        <p:spPr>
          <a:xfrm>
            <a:off x="7091362" y="2282563"/>
            <a:ext cx="7524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>
                <a:solidFill>
                  <a:srgbClr val="FF0000"/>
                </a:solidFill>
                <a:latin typeface="Times Neue Roman"/>
              </a:rPr>
              <a:t>40</a:t>
            </a:r>
            <a:endParaRPr lang="en-US" sz="2800" b="1">
              <a:solidFill>
                <a:srgbClr val="FF0000"/>
              </a:solidFill>
              <a:latin typeface="Times Neue Roman"/>
            </a:endParaRPr>
          </a:p>
        </p:txBody>
      </p:sp>
      <p:sp>
        <p:nvSpPr>
          <p:cNvPr id="102" name="TextBox 101"/>
          <p:cNvSpPr txBox="1"/>
          <p:nvPr/>
        </p:nvSpPr>
        <p:spPr>
          <a:xfrm>
            <a:off x="7302012" y="2685264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>
                <a:solidFill>
                  <a:srgbClr val="FF0000"/>
                </a:solidFill>
                <a:latin typeface="Times Neue Roman"/>
              </a:rPr>
              <a:t>0</a:t>
            </a:r>
            <a:endParaRPr lang="en-US" sz="2800" b="1">
              <a:solidFill>
                <a:srgbClr val="FF0000"/>
              </a:solidFill>
              <a:latin typeface="Times Neue Roman"/>
            </a:endParaRPr>
          </a:p>
        </p:txBody>
      </p:sp>
      <p:sp>
        <p:nvSpPr>
          <p:cNvPr id="103" name="TextBox 102"/>
          <p:cNvSpPr txBox="1"/>
          <p:nvPr/>
        </p:nvSpPr>
        <p:spPr>
          <a:xfrm>
            <a:off x="7529512" y="2685264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>
                <a:solidFill>
                  <a:srgbClr val="FF0000"/>
                </a:solidFill>
                <a:latin typeface="Times Neue Roman"/>
              </a:rPr>
              <a:t>5</a:t>
            </a:r>
            <a:endParaRPr lang="en-US" sz="2800" b="1">
              <a:solidFill>
                <a:srgbClr val="FF0000"/>
              </a:solidFill>
              <a:latin typeface="Times Neue Roman"/>
            </a:endParaRPr>
          </a:p>
        </p:txBody>
      </p:sp>
      <p:sp>
        <p:nvSpPr>
          <p:cNvPr id="106" name="TextBox 105"/>
          <p:cNvSpPr txBox="1"/>
          <p:nvPr/>
        </p:nvSpPr>
        <p:spPr>
          <a:xfrm>
            <a:off x="8279423" y="1561601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>
                <a:solidFill>
                  <a:srgbClr val="FF0000"/>
                </a:solidFill>
                <a:latin typeface="Times Neue Roman"/>
              </a:rPr>
              <a:t>1</a:t>
            </a:r>
            <a:endParaRPr lang="en-US" sz="2800" b="1">
              <a:solidFill>
                <a:srgbClr val="FF0000"/>
              </a:solidFill>
              <a:latin typeface="Times Neue Roman"/>
            </a:endParaRPr>
          </a:p>
        </p:txBody>
      </p:sp>
      <p:sp>
        <p:nvSpPr>
          <p:cNvPr id="107" name="TextBox 106"/>
          <p:cNvSpPr txBox="1"/>
          <p:nvPr/>
        </p:nvSpPr>
        <p:spPr>
          <a:xfrm>
            <a:off x="7500937" y="3018861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>
                <a:solidFill>
                  <a:srgbClr val="FF0000"/>
                </a:solidFill>
                <a:latin typeface="Times Neue Roman"/>
              </a:rPr>
              <a:t>5</a:t>
            </a:r>
            <a:endParaRPr lang="en-US" sz="2800" b="1">
              <a:solidFill>
                <a:srgbClr val="FF0000"/>
              </a:solidFill>
              <a:latin typeface="Times Neue Roman"/>
            </a:endParaRPr>
          </a:p>
        </p:txBody>
      </p:sp>
      <p:sp>
        <p:nvSpPr>
          <p:cNvPr id="108" name="TextBox 107"/>
          <p:cNvSpPr txBox="1"/>
          <p:nvPr/>
        </p:nvSpPr>
        <p:spPr>
          <a:xfrm>
            <a:off x="7500937" y="3498350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>
                <a:solidFill>
                  <a:srgbClr val="FF0000"/>
                </a:solidFill>
                <a:latin typeface="Times Neue Roman"/>
              </a:rPr>
              <a:t>0</a:t>
            </a:r>
            <a:endParaRPr lang="en-US" sz="2800" b="1">
              <a:solidFill>
                <a:srgbClr val="FF0000"/>
              </a:solidFill>
              <a:latin typeface="Times Neue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9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789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6" dur="2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7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8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3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4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9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0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5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6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1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2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7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8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3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4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9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0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5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6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1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2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7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8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>
                      <p:stCondLst>
                        <p:cond delay="indefinite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3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4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>
                      <p:stCondLst>
                        <p:cond delay="indefinite"/>
                      </p:stCondLst>
                      <p:childTnLst>
                        <p:par>
                          <p:cTn id="186" fill="hold">
                            <p:stCondLst>
                              <p:cond delay="0"/>
                            </p:stCondLst>
                            <p:childTnLst>
                              <p:par>
                                <p:cTn id="18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9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0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>
                      <p:stCondLst>
                        <p:cond delay="indefinite"/>
                      </p:stCondLst>
                      <p:childTnLst>
                        <p:par>
                          <p:cTn id="192" fill="hold">
                            <p:stCondLst>
                              <p:cond delay="0"/>
                            </p:stCondLst>
                            <p:childTnLst>
                              <p:par>
                                <p:cTn id="19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5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6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7" fill="hold">
                      <p:stCondLst>
                        <p:cond delay="indefinite"/>
                      </p:stCondLst>
                      <p:childTnLst>
                        <p:par>
                          <p:cTn id="198" fill="hold">
                            <p:stCondLst>
                              <p:cond delay="0"/>
                            </p:stCondLst>
                            <p:childTnLst>
                              <p:par>
                                <p:cTn id="19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1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2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>
                      <p:stCondLst>
                        <p:cond delay="indefinite"/>
                      </p:stCondLst>
                      <p:childTnLst>
                        <p:par>
                          <p:cTn id="204" fill="hold">
                            <p:stCondLst>
                              <p:cond delay="0"/>
                            </p:stCondLst>
                            <p:childTnLst>
                              <p:par>
                                <p:cTn id="20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7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8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9" fill="hold">
                      <p:stCondLst>
                        <p:cond delay="indefinite"/>
                      </p:stCondLst>
                      <p:childTnLst>
                        <p:par>
                          <p:cTn id="210" fill="hold">
                            <p:stCondLst>
                              <p:cond delay="0"/>
                            </p:stCondLst>
                            <p:childTnLst>
                              <p:par>
                                <p:cTn id="2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3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4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5" fill="hold">
                      <p:stCondLst>
                        <p:cond delay="indefinite"/>
                      </p:stCondLst>
                      <p:childTnLst>
                        <p:par>
                          <p:cTn id="216" fill="hold">
                            <p:stCondLst>
                              <p:cond delay="0"/>
                            </p:stCondLst>
                            <p:childTnLst>
                              <p:par>
                                <p:cTn id="2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9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0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1" fill="hold">
                      <p:stCondLst>
                        <p:cond delay="indefinite"/>
                      </p:stCondLst>
                      <p:childTnLst>
                        <p:par>
                          <p:cTn id="222" fill="hold">
                            <p:stCondLst>
                              <p:cond delay="0"/>
                            </p:stCondLst>
                            <p:childTnLst>
                              <p:par>
                                <p:cTn id="2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5" dur="5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6" dur="5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7" fill="hold">
                      <p:stCondLst>
                        <p:cond delay="indefinite"/>
                      </p:stCondLst>
                      <p:childTnLst>
                        <p:par>
                          <p:cTn id="228" fill="hold">
                            <p:stCondLst>
                              <p:cond delay="0"/>
                            </p:stCondLst>
                            <p:childTnLst>
                              <p:par>
                                <p:cTn id="2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1" dur="5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2" dur="5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3" fill="hold">
                      <p:stCondLst>
                        <p:cond delay="indefinite"/>
                      </p:stCondLst>
                      <p:childTnLst>
                        <p:par>
                          <p:cTn id="234" fill="hold">
                            <p:stCondLst>
                              <p:cond delay="0"/>
                            </p:stCondLst>
                            <p:childTnLst>
                              <p:par>
                                <p:cTn id="2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7" dur="5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8" dur="5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9" fill="hold">
                      <p:stCondLst>
                        <p:cond delay="indefinite"/>
                      </p:stCondLst>
                      <p:childTnLst>
                        <p:par>
                          <p:cTn id="240" fill="hold">
                            <p:stCondLst>
                              <p:cond delay="0"/>
                            </p:stCondLst>
                            <p:childTnLst>
                              <p:par>
                                <p:cTn id="2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3" dur="5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4" dur="5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5" fill="hold">
                      <p:stCondLst>
                        <p:cond delay="indefinite"/>
                      </p:stCondLst>
                      <p:childTnLst>
                        <p:par>
                          <p:cTn id="246" fill="hold">
                            <p:stCondLst>
                              <p:cond delay="0"/>
                            </p:stCondLst>
                            <p:childTnLst>
                              <p:par>
                                <p:cTn id="2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9" dur="5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0" dur="5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1" fill="hold">
                      <p:stCondLst>
                        <p:cond delay="indefinite"/>
                      </p:stCondLst>
                      <p:childTnLst>
                        <p:par>
                          <p:cTn id="252" fill="hold">
                            <p:stCondLst>
                              <p:cond delay="0"/>
                            </p:stCondLst>
                            <p:childTnLst>
                              <p:par>
                                <p:cTn id="2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5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6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926" grpId="0"/>
      <p:bldP spid="3" grpId="0"/>
      <p:bldP spid="72" grpId="0"/>
      <p:bldP spid="73" grpId="0"/>
      <p:bldP spid="74" grpId="0"/>
      <p:bldP spid="75" grpId="0"/>
      <p:bldP spid="76" grpId="0"/>
      <p:bldP spid="77" grpId="0"/>
      <p:bldP spid="78" grpId="0"/>
      <p:bldP spid="79" grpId="0"/>
      <p:bldP spid="80" grpId="0"/>
      <p:bldP spid="81" grpId="0"/>
      <p:bldP spid="82" grpId="0"/>
      <p:bldP spid="83" grpId="0"/>
      <p:bldP spid="84" grpId="0"/>
      <p:bldP spid="85" grpId="0"/>
      <p:bldP spid="86" grpId="0"/>
      <p:bldP spid="87" grpId="0"/>
      <p:bldP spid="88" grpId="0"/>
      <p:bldP spid="89" grpId="0"/>
      <p:bldP spid="90" grpId="0"/>
      <p:bldP spid="91" grpId="0"/>
      <p:bldP spid="92" grpId="0"/>
      <p:bldP spid="93" grpId="0"/>
      <p:bldP spid="94" grpId="0"/>
      <p:bldP spid="95" grpId="0"/>
      <p:bldP spid="96" grpId="0"/>
      <p:bldP spid="97" grpId="0"/>
      <p:bldP spid="98" grpId="0"/>
      <p:bldP spid="99" grpId="0"/>
      <p:bldP spid="100" grpId="0"/>
      <p:bldP spid="101" grpId="0"/>
      <p:bldP spid="102" grpId="0"/>
      <p:bldP spid="103" grpId="0"/>
      <p:bldP spid="106" grpId="0"/>
      <p:bldP spid="107" grpId="0"/>
      <p:bldP spid="10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0">
          <a:fgClr>
            <a:srgbClr val="FFCCCC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0"/>
          <p:cNvGrpSpPr>
            <a:grpSpLocks/>
          </p:cNvGrpSpPr>
          <p:nvPr/>
        </p:nvGrpSpPr>
        <p:grpSpPr bwMode="auto">
          <a:xfrm>
            <a:off x="914400" y="1200150"/>
            <a:ext cx="2362200" cy="952500"/>
            <a:chOff x="528" y="2272"/>
            <a:chExt cx="1488" cy="800"/>
          </a:xfrm>
        </p:grpSpPr>
        <p:sp>
          <p:nvSpPr>
            <p:cNvPr id="10289" name="Text Box 15"/>
            <p:cNvSpPr txBox="1">
              <a:spLocks noChangeArrowheads="1"/>
            </p:cNvSpPr>
            <p:nvPr/>
          </p:nvSpPr>
          <p:spPr bwMode="auto">
            <a:xfrm>
              <a:off x="528" y="2272"/>
              <a:ext cx="1488" cy="4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vi-VN" altLang="en-US" sz="2800" b="1">
                  <a:latin typeface="Times New Roman" panose="02020603050405020304" pitchFamily="18" charset="0"/>
                </a:rPr>
                <a:t>457</a:t>
              </a:r>
              <a:r>
                <a:rPr lang="en-US" altLang="en-US" sz="2800" b="1">
                  <a:latin typeface="Times New Roman" panose="02020603050405020304" pitchFamily="18" charset="0"/>
                </a:rPr>
                <a:t>     4</a:t>
              </a:r>
              <a:endParaRPr lang="en-US" altLang="en-US" sz="2800" b="1">
                <a:solidFill>
                  <a:srgbClr val="FF0000"/>
                </a:solidFill>
                <a:latin typeface="Times New Roman" panose="02020603050405020304" pitchFamily="18" charset="0"/>
              </a:endParaRPr>
            </a:p>
          </p:txBody>
        </p:sp>
        <p:grpSp>
          <p:nvGrpSpPr>
            <p:cNvPr id="10290" name="Group 16"/>
            <p:cNvGrpSpPr>
              <a:grpSpLocks/>
            </p:cNvGrpSpPr>
            <p:nvPr/>
          </p:nvGrpSpPr>
          <p:grpSpPr bwMode="auto">
            <a:xfrm>
              <a:off x="1008" y="2304"/>
              <a:ext cx="624" cy="768"/>
              <a:chOff x="1104" y="1920"/>
              <a:chExt cx="816" cy="768"/>
            </a:xfrm>
          </p:grpSpPr>
          <p:sp>
            <p:nvSpPr>
              <p:cNvPr id="10291" name="Line 17"/>
              <p:cNvSpPr>
                <a:spLocks noChangeShapeType="1"/>
              </p:cNvSpPr>
              <p:nvPr/>
            </p:nvSpPr>
            <p:spPr bwMode="auto">
              <a:xfrm>
                <a:off x="1104" y="1920"/>
                <a:ext cx="0" cy="76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92" name="Line 18"/>
              <p:cNvSpPr>
                <a:spLocks noChangeShapeType="1"/>
              </p:cNvSpPr>
              <p:nvPr/>
            </p:nvSpPr>
            <p:spPr bwMode="auto">
              <a:xfrm>
                <a:off x="1104" y="2256"/>
                <a:ext cx="81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4" name="Group 29"/>
          <p:cNvGrpSpPr>
            <a:grpSpLocks/>
          </p:cNvGrpSpPr>
          <p:nvPr/>
        </p:nvGrpSpPr>
        <p:grpSpPr bwMode="auto">
          <a:xfrm>
            <a:off x="228600" y="438150"/>
            <a:ext cx="2590800" cy="730250"/>
            <a:chOff x="1680" y="1440"/>
            <a:chExt cx="1632" cy="613"/>
          </a:xfrm>
        </p:grpSpPr>
        <p:sp>
          <p:nvSpPr>
            <p:cNvPr id="10282" name="AutoShape 30"/>
            <p:cNvSpPr>
              <a:spLocks noChangeArrowheads="1"/>
            </p:cNvSpPr>
            <p:nvPr/>
          </p:nvSpPr>
          <p:spPr bwMode="gray">
            <a:xfrm>
              <a:off x="1680" y="1440"/>
              <a:ext cx="1632" cy="480"/>
            </a:xfrm>
            <a:prstGeom prst="roundRect">
              <a:avLst>
                <a:gd name="adj" fmla="val 10889"/>
              </a:avLst>
            </a:prstGeom>
            <a:gradFill rotWithShape="1">
              <a:gsLst>
                <a:gs pos="0">
                  <a:srgbClr val="DDDDDD"/>
                </a:gs>
                <a:gs pos="50000">
                  <a:srgbClr val="EEEEEE"/>
                </a:gs>
                <a:gs pos="100000">
                  <a:srgbClr val="DDDDDD"/>
                </a:gs>
              </a:gsLst>
              <a:lin ang="2700000" scaled="1"/>
            </a:gradFill>
            <a:ln w="38100">
              <a:solidFill>
                <a:srgbClr val="FFFFFF"/>
              </a:solidFill>
              <a:round/>
              <a:headEnd/>
              <a:tailE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 sz="2800" b="1">
                  <a:latin typeface="Times New Roman" panose="02020603050405020304" pitchFamily="18" charset="0"/>
                </a:rPr>
                <a:t>    Tính </a:t>
              </a:r>
              <a:r>
                <a:rPr lang="vi-VN" altLang="en-US" sz="2800" b="1">
                  <a:latin typeface="Times New Roman" panose="02020603050405020304" pitchFamily="18" charset="0"/>
                </a:rPr>
                <a:t>(V)</a:t>
              </a:r>
              <a:endParaRPr lang="en-US" altLang="en-US" sz="2800" b="1">
                <a:latin typeface="Times New Roman" panose="02020603050405020304" pitchFamily="18" charset="0"/>
              </a:endParaRPr>
            </a:p>
          </p:txBody>
        </p:sp>
        <p:grpSp>
          <p:nvGrpSpPr>
            <p:cNvPr id="10283" name="Group 31"/>
            <p:cNvGrpSpPr>
              <a:grpSpLocks/>
            </p:cNvGrpSpPr>
            <p:nvPr/>
          </p:nvGrpSpPr>
          <p:grpSpPr bwMode="auto">
            <a:xfrm>
              <a:off x="1728" y="1507"/>
              <a:ext cx="432" cy="546"/>
              <a:chOff x="240" y="1585"/>
              <a:chExt cx="432" cy="546"/>
            </a:xfrm>
          </p:grpSpPr>
          <p:grpSp>
            <p:nvGrpSpPr>
              <p:cNvPr id="10284" name="Group 32"/>
              <p:cNvGrpSpPr>
                <a:grpSpLocks/>
              </p:cNvGrpSpPr>
              <p:nvPr/>
            </p:nvGrpSpPr>
            <p:grpSpPr bwMode="auto">
              <a:xfrm>
                <a:off x="240" y="1585"/>
                <a:ext cx="432" cy="546"/>
                <a:chOff x="999" y="3120"/>
                <a:chExt cx="628" cy="1060"/>
              </a:xfrm>
            </p:grpSpPr>
            <p:sp>
              <p:nvSpPr>
                <p:cNvPr id="10286" name="AutoShape 33"/>
                <p:cNvSpPr>
                  <a:spLocks noChangeArrowheads="1"/>
                </p:cNvSpPr>
                <p:nvPr/>
              </p:nvSpPr>
              <p:spPr bwMode="gray">
                <a:xfrm>
                  <a:off x="999" y="3120"/>
                  <a:ext cx="628" cy="746"/>
                </a:xfrm>
                <a:prstGeom prst="roundRect">
                  <a:avLst>
                    <a:gd name="adj" fmla="val 11921"/>
                  </a:avLst>
                </a:prstGeom>
                <a:solidFill>
                  <a:srgbClr val="669900"/>
                </a:solidFill>
                <a:ln w="38100">
                  <a:solidFill>
                    <a:schemeClr val="bg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78882" name="Freeform 34"/>
                <p:cNvSpPr>
                  <a:spLocks/>
                </p:cNvSpPr>
                <p:nvPr/>
              </p:nvSpPr>
              <p:spPr bwMode="gray">
                <a:xfrm>
                  <a:off x="1047" y="3168"/>
                  <a:ext cx="383" cy="373"/>
                </a:xfrm>
                <a:custGeom>
                  <a:avLst/>
                  <a:gdLst>
                    <a:gd name="T0" fmla="*/ 118 w 596"/>
                    <a:gd name="T1" fmla="*/ 0 h 598"/>
                    <a:gd name="T2" fmla="*/ 0 w 596"/>
                    <a:gd name="T3" fmla="*/ 118 h 598"/>
                    <a:gd name="T4" fmla="*/ 0 w 596"/>
                    <a:gd name="T5" fmla="*/ 589 h 598"/>
                    <a:gd name="T6" fmla="*/ 161 w 596"/>
                    <a:gd name="T7" fmla="*/ 174 h 598"/>
                    <a:gd name="T8" fmla="*/ 589 w 596"/>
                    <a:gd name="T9" fmla="*/ 0 h 598"/>
                    <a:gd name="T10" fmla="*/ 118 w 596"/>
                    <a:gd name="T11" fmla="*/ 0 h 5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596" h="598">
                      <a:moveTo>
                        <a:pt x="118" y="0"/>
                      </a:moveTo>
                      <a:cubicBezTo>
                        <a:pt x="53" y="0"/>
                        <a:pt x="0" y="53"/>
                        <a:pt x="0" y="118"/>
                      </a:cubicBezTo>
                      <a:lnTo>
                        <a:pt x="0" y="589"/>
                      </a:lnTo>
                      <a:cubicBezTo>
                        <a:pt x="27" y="598"/>
                        <a:pt x="12" y="309"/>
                        <a:pt x="161" y="174"/>
                      </a:cubicBezTo>
                      <a:cubicBezTo>
                        <a:pt x="310" y="39"/>
                        <a:pt x="596" y="29"/>
                        <a:pt x="589" y="0"/>
                      </a:cubicBezTo>
                      <a:lnTo>
                        <a:pt x="118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chemeClr val="accent2">
                        <a:gamma/>
                        <a:tint val="48627"/>
                        <a:invGamma/>
                      </a:schemeClr>
                    </a:gs>
                    <a:gs pos="100000">
                      <a:schemeClr val="accent2">
                        <a:alpha val="0"/>
                      </a:schemeClr>
                    </a:gs>
                  </a:gsLst>
                  <a:lin ang="2700000" scaled="1"/>
                </a:gradFill>
                <a:ln>
                  <a:noFill/>
                </a:ln>
              </p:spPr>
              <p:txBody>
                <a:bodyPr/>
                <a:lstStyle/>
                <a:p>
                  <a:pPr eaLnBrk="1" hangingPunct="1">
                    <a:defRPr/>
                  </a:pPr>
                  <a:endParaRPr lang="en-US">
                    <a:latin typeface="Arial" charset="0"/>
                  </a:endParaRPr>
                </a:p>
              </p:txBody>
            </p:sp>
            <p:sp>
              <p:nvSpPr>
                <p:cNvPr id="78883" name="Text Box 35"/>
                <p:cNvSpPr txBox="1">
                  <a:spLocks noChangeArrowheads="1"/>
                </p:cNvSpPr>
                <p:nvPr/>
              </p:nvSpPr>
              <p:spPr bwMode="gray">
                <a:xfrm>
                  <a:off x="1290" y="3326"/>
                  <a:ext cx="169" cy="854"/>
                </a:xfrm>
                <a:prstGeom prst="rect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</p:spPr>
              <p:txBody>
                <a:bodyPr>
                  <a:spAutoFit/>
                </a:bodyPr>
                <a:lstStyle/>
                <a:p>
                  <a:pPr algn="ctr">
                    <a:defRPr/>
                  </a:pPr>
                  <a:endParaRPr lang="en-US" altLang="en-US" sz="28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charset="0"/>
                  </a:endParaRPr>
                </a:p>
              </p:txBody>
            </p:sp>
          </p:grpSp>
          <p:sp>
            <p:nvSpPr>
              <p:cNvPr id="10285" name="Text Box 36"/>
              <p:cNvSpPr txBox="1">
                <a:spLocks noChangeArrowheads="1"/>
              </p:cNvSpPr>
              <p:nvPr/>
            </p:nvSpPr>
            <p:spPr bwMode="auto">
              <a:xfrm>
                <a:off x="384" y="1599"/>
                <a:ext cx="288" cy="43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en-US" sz="2800" b="1">
                    <a:solidFill>
                      <a:srgbClr val="FF0000"/>
                    </a:solidFill>
                    <a:latin typeface="Times New Roman" panose="02020603050405020304" pitchFamily="18" charset="0"/>
                  </a:rPr>
                  <a:t>1</a:t>
                </a:r>
              </a:p>
            </p:txBody>
          </p:sp>
        </p:grpSp>
      </p:grpSp>
      <p:grpSp>
        <p:nvGrpSpPr>
          <p:cNvPr id="7" name="Group 49"/>
          <p:cNvGrpSpPr>
            <a:grpSpLocks/>
          </p:cNvGrpSpPr>
          <p:nvPr/>
        </p:nvGrpSpPr>
        <p:grpSpPr bwMode="auto">
          <a:xfrm>
            <a:off x="838200" y="2114550"/>
            <a:ext cx="738188" cy="1550988"/>
            <a:chOff x="528" y="2841"/>
            <a:chExt cx="465" cy="957"/>
          </a:xfrm>
        </p:grpSpPr>
        <p:sp>
          <p:nvSpPr>
            <p:cNvPr id="10279" name="Line 41"/>
            <p:cNvSpPr>
              <a:spLocks noChangeShapeType="1"/>
            </p:cNvSpPr>
            <p:nvPr/>
          </p:nvSpPr>
          <p:spPr bwMode="auto">
            <a:xfrm>
              <a:off x="528" y="2841"/>
              <a:ext cx="432" cy="0"/>
            </a:xfrm>
            <a:prstGeom prst="line">
              <a:avLst/>
            </a:prstGeom>
            <a:noFill/>
            <a:ln w="9525">
              <a:solidFill>
                <a:srgbClr val="8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80" name="Line 44"/>
            <p:cNvSpPr>
              <a:spLocks noChangeShapeType="1"/>
            </p:cNvSpPr>
            <p:nvPr/>
          </p:nvSpPr>
          <p:spPr bwMode="auto">
            <a:xfrm>
              <a:off x="528" y="3312"/>
              <a:ext cx="432" cy="0"/>
            </a:xfrm>
            <a:prstGeom prst="line">
              <a:avLst/>
            </a:prstGeom>
            <a:noFill/>
            <a:ln w="9525">
              <a:solidFill>
                <a:srgbClr val="8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81" name="Line 46"/>
            <p:cNvSpPr>
              <a:spLocks noChangeShapeType="1"/>
            </p:cNvSpPr>
            <p:nvPr/>
          </p:nvSpPr>
          <p:spPr bwMode="auto">
            <a:xfrm>
              <a:off x="561" y="3798"/>
              <a:ext cx="43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9" name="Group 50"/>
          <p:cNvGrpSpPr>
            <a:grpSpLocks/>
          </p:cNvGrpSpPr>
          <p:nvPr/>
        </p:nvGrpSpPr>
        <p:grpSpPr bwMode="auto">
          <a:xfrm>
            <a:off x="5105400" y="1171575"/>
            <a:ext cx="2362200" cy="971550"/>
            <a:chOff x="528" y="2256"/>
            <a:chExt cx="1488" cy="816"/>
          </a:xfrm>
        </p:grpSpPr>
        <p:sp>
          <p:nvSpPr>
            <p:cNvPr id="10270" name="Text Box 51"/>
            <p:cNvSpPr txBox="1">
              <a:spLocks noChangeArrowheads="1"/>
            </p:cNvSpPr>
            <p:nvPr/>
          </p:nvSpPr>
          <p:spPr bwMode="auto">
            <a:xfrm>
              <a:off x="528" y="2256"/>
              <a:ext cx="1488" cy="4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vi-VN" altLang="en-US" sz="2800" b="1">
                  <a:latin typeface="Times New Roman" panose="02020603050405020304" pitchFamily="18" charset="0"/>
                </a:rPr>
                <a:t>489</a:t>
              </a:r>
              <a:r>
                <a:rPr lang="en-US" altLang="en-US" sz="2800" b="1">
                  <a:latin typeface="Times New Roman" panose="02020603050405020304" pitchFamily="18" charset="0"/>
                </a:rPr>
                <a:t>     </a:t>
              </a:r>
              <a:r>
                <a:rPr lang="vi-VN" altLang="en-US" sz="2800" b="1">
                  <a:latin typeface="Times New Roman" panose="02020603050405020304" pitchFamily="18" charset="0"/>
                </a:rPr>
                <a:t>5</a:t>
              </a:r>
              <a:endParaRPr lang="en-US" altLang="en-US" sz="2800" b="1">
                <a:solidFill>
                  <a:srgbClr val="FF0000"/>
                </a:solidFill>
                <a:latin typeface="Times New Roman" panose="02020603050405020304" pitchFamily="18" charset="0"/>
              </a:endParaRPr>
            </a:p>
          </p:txBody>
        </p:sp>
        <p:grpSp>
          <p:nvGrpSpPr>
            <p:cNvPr id="10271" name="Group 52"/>
            <p:cNvGrpSpPr>
              <a:grpSpLocks/>
            </p:cNvGrpSpPr>
            <p:nvPr/>
          </p:nvGrpSpPr>
          <p:grpSpPr bwMode="auto">
            <a:xfrm>
              <a:off x="1008" y="2304"/>
              <a:ext cx="624" cy="768"/>
              <a:chOff x="1104" y="1920"/>
              <a:chExt cx="816" cy="768"/>
            </a:xfrm>
          </p:grpSpPr>
          <p:sp>
            <p:nvSpPr>
              <p:cNvPr id="10272" name="Line 53"/>
              <p:cNvSpPr>
                <a:spLocks noChangeShapeType="1"/>
              </p:cNvSpPr>
              <p:nvPr/>
            </p:nvSpPr>
            <p:spPr bwMode="auto">
              <a:xfrm>
                <a:off x="1104" y="1920"/>
                <a:ext cx="0" cy="76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73" name="Line 54"/>
              <p:cNvSpPr>
                <a:spLocks noChangeShapeType="1"/>
              </p:cNvSpPr>
              <p:nvPr/>
            </p:nvSpPr>
            <p:spPr bwMode="auto">
              <a:xfrm>
                <a:off x="1104" y="2256"/>
                <a:ext cx="81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11" name="Group 55"/>
          <p:cNvGrpSpPr>
            <a:grpSpLocks/>
          </p:cNvGrpSpPr>
          <p:nvPr/>
        </p:nvGrpSpPr>
        <p:grpSpPr bwMode="auto">
          <a:xfrm>
            <a:off x="7162800" y="1072265"/>
            <a:ext cx="2362200" cy="990600"/>
            <a:chOff x="528" y="2240"/>
            <a:chExt cx="1488" cy="832"/>
          </a:xfrm>
        </p:grpSpPr>
        <p:sp>
          <p:nvSpPr>
            <p:cNvPr id="10266" name="Text Box 56"/>
            <p:cNvSpPr txBox="1">
              <a:spLocks noChangeArrowheads="1"/>
            </p:cNvSpPr>
            <p:nvPr/>
          </p:nvSpPr>
          <p:spPr bwMode="auto">
            <a:xfrm>
              <a:off x="528" y="2240"/>
              <a:ext cx="1488" cy="4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vi-VN" altLang="en-US" sz="2800" b="1">
                  <a:latin typeface="Times New Roman" panose="02020603050405020304" pitchFamily="18" charset="0"/>
                </a:rPr>
                <a:t>230</a:t>
              </a:r>
              <a:r>
                <a:rPr lang="en-US" altLang="en-US" sz="2800" b="1">
                  <a:latin typeface="Times New Roman" panose="02020603050405020304" pitchFamily="18" charset="0"/>
                </a:rPr>
                <a:t>     </a:t>
              </a:r>
              <a:r>
                <a:rPr lang="vi-VN" altLang="en-US" sz="2800" b="1">
                  <a:latin typeface="Times New Roman" panose="02020603050405020304" pitchFamily="18" charset="0"/>
                </a:rPr>
                <a:t>6</a:t>
              </a:r>
              <a:endParaRPr lang="en-US" altLang="en-US" sz="2800" b="1">
                <a:solidFill>
                  <a:srgbClr val="FF0000"/>
                </a:solidFill>
                <a:latin typeface="Times New Roman" panose="02020603050405020304" pitchFamily="18" charset="0"/>
              </a:endParaRPr>
            </a:p>
          </p:txBody>
        </p:sp>
        <p:grpSp>
          <p:nvGrpSpPr>
            <p:cNvPr id="10267" name="Group 57"/>
            <p:cNvGrpSpPr>
              <a:grpSpLocks/>
            </p:cNvGrpSpPr>
            <p:nvPr/>
          </p:nvGrpSpPr>
          <p:grpSpPr bwMode="auto">
            <a:xfrm>
              <a:off x="1008" y="2304"/>
              <a:ext cx="624" cy="768"/>
              <a:chOff x="1104" y="1920"/>
              <a:chExt cx="816" cy="768"/>
            </a:xfrm>
          </p:grpSpPr>
          <p:sp>
            <p:nvSpPr>
              <p:cNvPr id="10268" name="Line 58"/>
              <p:cNvSpPr>
                <a:spLocks noChangeShapeType="1"/>
              </p:cNvSpPr>
              <p:nvPr/>
            </p:nvSpPr>
            <p:spPr bwMode="auto">
              <a:xfrm>
                <a:off x="1104" y="1920"/>
                <a:ext cx="0" cy="76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69" name="Line 59"/>
              <p:cNvSpPr>
                <a:spLocks noChangeShapeType="1"/>
              </p:cNvSpPr>
              <p:nvPr/>
            </p:nvSpPr>
            <p:spPr bwMode="auto">
              <a:xfrm>
                <a:off x="1104" y="2256"/>
                <a:ext cx="81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78926" name="Text Box 78"/>
          <p:cNvSpPr txBox="1">
            <a:spLocks noChangeArrowheads="1"/>
          </p:cNvSpPr>
          <p:nvPr/>
        </p:nvSpPr>
        <p:spPr bwMode="auto">
          <a:xfrm>
            <a:off x="504825" y="1200150"/>
            <a:ext cx="533400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altLang="en-US" sz="2800" b="1">
                <a:latin typeface="Times New Roman" panose="02020603050405020304" pitchFamily="18" charset="0"/>
              </a:rPr>
              <a:t>b</a:t>
            </a:r>
            <a:r>
              <a:rPr lang="en-US" altLang="en-US" sz="2800" b="1">
                <a:latin typeface="Times New Roman" panose="02020603050405020304" pitchFamily="18" charset="0"/>
              </a:rPr>
              <a:t>)</a:t>
            </a:r>
          </a:p>
        </p:txBody>
      </p:sp>
      <p:grpSp>
        <p:nvGrpSpPr>
          <p:cNvPr id="54" name="Group 49"/>
          <p:cNvGrpSpPr>
            <a:grpSpLocks/>
          </p:cNvGrpSpPr>
          <p:nvPr/>
        </p:nvGrpSpPr>
        <p:grpSpPr bwMode="auto">
          <a:xfrm>
            <a:off x="5028834" y="1962152"/>
            <a:ext cx="804863" cy="769822"/>
            <a:chOff x="528" y="2841"/>
            <a:chExt cx="507" cy="475"/>
          </a:xfrm>
        </p:grpSpPr>
        <p:sp>
          <p:nvSpPr>
            <p:cNvPr id="55" name="Line 41"/>
            <p:cNvSpPr>
              <a:spLocks noChangeShapeType="1"/>
            </p:cNvSpPr>
            <p:nvPr/>
          </p:nvSpPr>
          <p:spPr bwMode="auto">
            <a:xfrm>
              <a:off x="528" y="2841"/>
              <a:ext cx="432" cy="0"/>
            </a:xfrm>
            <a:prstGeom prst="line">
              <a:avLst/>
            </a:prstGeom>
            <a:noFill/>
            <a:ln w="9525">
              <a:solidFill>
                <a:srgbClr val="8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6" name="Line 44"/>
            <p:cNvSpPr>
              <a:spLocks noChangeShapeType="1"/>
            </p:cNvSpPr>
            <p:nvPr/>
          </p:nvSpPr>
          <p:spPr bwMode="auto">
            <a:xfrm>
              <a:off x="603" y="3316"/>
              <a:ext cx="432" cy="0"/>
            </a:xfrm>
            <a:prstGeom prst="line">
              <a:avLst/>
            </a:prstGeom>
            <a:noFill/>
            <a:ln w="9525">
              <a:solidFill>
                <a:srgbClr val="8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8" name="Group 49"/>
          <p:cNvGrpSpPr>
            <a:grpSpLocks/>
          </p:cNvGrpSpPr>
          <p:nvPr/>
        </p:nvGrpSpPr>
        <p:grpSpPr bwMode="auto">
          <a:xfrm>
            <a:off x="7186611" y="1922585"/>
            <a:ext cx="685800" cy="763339"/>
            <a:chOff x="528" y="2841"/>
            <a:chExt cx="432" cy="471"/>
          </a:xfrm>
        </p:grpSpPr>
        <p:sp>
          <p:nvSpPr>
            <p:cNvPr id="59" name="Line 41"/>
            <p:cNvSpPr>
              <a:spLocks noChangeShapeType="1"/>
            </p:cNvSpPr>
            <p:nvPr/>
          </p:nvSpPr>
          <p:spPr bwMode="auto">
            <a:xfrm>
              <a:off x="528" y="2841"/>
              <a:ext cx="432" cy="0"/>
            </a:xfrm>
            <a:prstGeom prst="line">
              <a:avLst/>
            </a:prstGeom>
            <a:noFill/>
            <a:ln w="9525">
              <a:solidFill>
                <a:srgbClr val="8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" name="Line 44"/>
            <p:cNvSpPr>
              <a:spLocks noChangeShapeType="1"/>
            </p:cNvSpPr>
            <p:nvPr/>
          </p:nvSpPr>
          <p:spPr bwMode="auto">
            <a:xfrm>
              <a:off x="528" y="3312"/>
              <a:ext cx="432" cy="0"/>
            </a:xfrm>
            <a:prstGeom prst="line">
              <a:avLst/>
            </a:prstGeom>
            <a:noFill/>
            <a:ln w="9525">
              <a:solidFill>
                <a:srgbClr val="8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2" name="Group 50"/>
          <p:cNvGrpSpPr>
            <a:grpSpLocks/>
          </p:cNvGrpSpPr>
          <p:nvPr/>
        </p:nvGrpSpPr>
        <p:grpSpPr bwMode="auto">
          <a:xfrm>
            <a:off x="2854569" y="1249577"/>
            <a:ext cx="2362200" cy="971550"/>
            <a:chOff x="528" y="2256"/>
            <a:chExt cx="1488" cy="816"/>
          </a:xfrm>
        </p:grpSpPr>
        <p:sp>
          <p:nvSpPr>
            <p:cNvPr id="63" name="Text Box 51"/>
            <p:cNvSpPr txBox="1">
              <a:spLocks noChangeArrowheads="1"/>
            </p:cNvSpPr>
            <p:nvPr/>
          </p:nvSpPr>
          <p:spPr bwMode="auto">
            <a:xfrm>
              <a:off x="528" y="2256"/>
              <a:ext cx="1488" cy="4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vi-VN" altLang="en-US" sz="2800" b="1">
                  <a:latin typeface="Times New Roman" panose="02020603050405020304" pitchFamily="18" charset="0"/>
                </a:rPr>
                <a:t>578</a:t>
              </a:r>
              <a:r>
                <a:rPr lang="en-US" altLang="en-US" sz="2800" b="1">
                  <a:latin typeface="Times New Roman" panose="02020603050405020304" pitchFamily="18" charset="0"/>
                </a:rPr>
                <a:t>     </a:t>
              </a:r>
              <a:r>
                <a:rPr lang="vi-VN" altLang="en-US" sz="2800" b="1">
                  <a:latin typeface="Times New Roman" panose="02020603050405020304" pitchFamily="18" charset="0"/>
                </a:rPr>
                <a:t>3</a:t>
              </a:r>
              <a:endParaRPr lang="en-US" altLang="en-US" sz="2800" b="1">
                <a:solidFill>
                  <a:srgbClr val="FF0000"/>
                </a:solidFill>
                <a:latin typeface="Times New Roman" panose="02020603050405020304" pitchFamily="18" charset="0"/>
              </a:endParaRPr>
            </a:p>
          </p:txBody>
        </p:sp>
        <p:grpSp>
          <p:nvGrpSpPr>
            <p:cNvPr id="64" name="Group 52"/>
            <p:cNvGrpSpPr>
              <a:grpSpLocks/>
            </p:cNvGrpSpPr>
            <p:nvPr/>
          </p:nvGrpSpPr>
          <p:grpSpPr bwMode="auto">
            <a:xfrm>
              <a:off x="1008" y="2304"/>
              <a:ext cx="624" cy="768"/>
              <a:chOff x="1104" y="1920"/>
              <a:chExt cx="816" cy="768"/>
            </a:xfrm>
          </p:grpSpPr>
          <p:sp>
            <p:nvSpPr>
              <p:cNvPr id="65" name="Line 53"/>
              <p:cNvSpPr>
                <a:spLocks noChangeShapeType="1"/>
              </p:cNvSpPr>
              <p:nvPr/>
            </p:nvSpPr>
            <p:spPr bwMode="auto">
              <a:xfrm>
                <a:off x="1104" y="1920"/>
                <a:ext cx="0" cy="76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6" name="Line 54"/>
              <p:cNvSpPr>
                <a:spLocks noChangeShapeType="1"/>
              </p:cNvSpPr>
              <p:nvPr/>
            </p:nvSpPr>
            <p:spPr bwMode="auto">
              <a:xfrm>
                <a:off x="1104" y="2256"/>
                <a:ext cx="81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67" name="Group 49"/>
          <p:cNvGrpSpPr>
            <a:grpSpLocks/>
          </p:cNvGrpSpPr>
          <p:nvPr/>
        </p:nvGrpSpPr>
        <p:grpSpPr bwMode="auto">
          <a:xfrm>
            <a:off x="2819399" y="2208972"/>
            <a:ext cx="685800" cy="763339"/>
            <a:chOff x="528" y="2841"/>
            <a:chExt cx="432" cy="471"/>
          </a:xfrm>
        </p:grpSpPr>
        <p:sp>
          <p:nvSpPr>
            <p:cNvPr id="68" name="Line 41"/>
            <p:cNvSpPr>
              <a:spLocks noChangeShapeType="1"/>
            </p:cNvSpPr>
            <p:nvPr/>
          </p:nvSpPr>
          <p:spPr bwMode="auto">
            <a:xfrm>
              <a:off x="528" y="2841"/>
              <a:ext cx="432" cy="0"/>
            </a:xfrm>
            <a:prstGeom prst="line">
              <a:avLst/>
            </a:prstGeom>
            <a:noFill/>
            <a:ln w="9525">
              <a:solidFill>
                <a:srgbClr val="8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9" name="Line 44"/>
            <p:cNvSpPr>
              <a:spLocks noChangeShapeType="1"/>
            </p:cNvSpPr>
            <p:nvPr/>
          </p:nvSpPr>
          <p:spPr bwMode="auto">
            <a:xfrm>
              <a:off x="528" y="3312"/>
              <a:ext cx="432" cy="0"/>
            </a:xfrm>
            <a:prstGeom prst="line">
              <a:avLst/>
            </a:prstGeom>
            <a:noFill/>
            <a:ln w="9525">
              <a:solidFill>
                <a:srgbClr val="8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1676400" y="1653648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>
                <a:solidFill>
                  <a:srgbClr val="FF0000"/>
                </a:solidFill>
                <a:latin typeface="Times Neue Roman"/>
              </a:rPr>
              <a:t>1</a:t>
            </a:r>
            <a:endParaRPr lang="en-US" sz="2800" b="1">
              <a:solidFill>
                <a:srgbClr val="FF0000"/>
              </a:solidFill>
              <a:latin typeface="Times Neue Roman"/>
            </a:endParaRPr>
          </a:p>
        </p:txBody>
      </p:sp>
      <p:sp>
        <p:nvSpPr>
          <p:cNvPr id="72" name="TextBox 71"/>
          <p:cNvSpPr txBox="1"/>
          <p:nvPr/>
        </p:nvSpPr>
        <p:spPr>
          <a:xfrm>
            <a:off x="866775" y="1643765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>
                <a:solidFill>
                  <a:srgbClr val="FF0000"/>
                </a:solidFill>
                <a:latin typeface="Times Neue Roman"/>
              </a:rPr>
              <a:t>4</a:t>
            </a:r>
            <a:endParaRPr lang="en-US" sz="2800" b="1">
              <a:solidFill>
                <a:srgbClr val="FF0000"/>
              </a:solidFill>
              <a:latin typeface="Times Neue Roman"/>
            </a:endParaRPr>
          </a:p>
        </p:txBody>
      </p:sp>
      <p:sp>
        <p:nvSpPr>
          <p:cNvPr id="73" name="TextBox 72"/>
          <p:cNvSpPr txBox="1"/>
          <p:nvPr/>
        </p:nvSpPr>
        <p:spPr>
          <a:xfrm>
            <a:off x="866775" y="2075296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>
                <a:solidFill>
                  <a:srgbClr val="FF0000"/>
                </a:solidFill>
                <a:latin typeface="Times Neue Roman"/>
              </a:rPr>
              <a:t>0</a:t>
            </a:r>
            <a:endParaRPr lang="en-US" sz="2800" b="1">
              <a:solidFill>
                <a:srgbClr val="FF0000"/>
              </a:solidFill>
              <a:latin typeface="Times Neue Roman"/>
            </a:endParaRPr>
          </a:p>
        </p:txBody>
      </p:sp>
      <p:sp>
        <p:nvSpPr>
          <p:cNvPr id="74" name="TextBox 73"/>
          <p:cNvSpPr txBox="1"/>
          <p:nvPr/>
        </p:nvSpPr>
        <p:spPr>
          <a:xfrm>
            <a:off x="1072297" y="2059715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>
                <a:solidFill>
                  <a:srgbClr val="FF0000"/>
                </a:solidFill>
                <a:latin typeface="Times Neue Roman"/>
              </a:rPr>
              <a:t>5</a:t>
            </a:r>
            <a:endParaRPr lang="en-US" sz="2800" b="1">
              <a:solidFill>
                <a:srgbClr val="FF0000"/>
              </a:solidFill>
              <a:latin typeface="Times Neue Roman"/>
            </a:endParaRPr>
          </a:p>
        </p:txBody>
      </p:sp>
      <p:sp>
        <p:nvSpPr>
          <p:cNvPr id="75" name="TextBox 74"/>
          <p:cNvSpPr txBox="1"/>
          <p:nvPr/>
        </p:nvSpPr>
        <p:spPr>
          <a:xfrm>
            <a:off x="1863969" y="1653648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>
                <a:solidFill>
                  <a:srgbClr val="FF0000"/>
                </a:solidFill>
                <a:latin typeface="Times Neue Roman"/>
              </a:rPr>
              <a:t>1</a:t>
            </a:r>
            <a:endParaRPr lang="en-US" sz="2800" b="1">
              <a:solidFill>
                <a:srgbClr val="FF0000"/>
              </a:solidFill>
              <a:latin typeface="Times Neue Roman"/>
            </a:endParaRPr>
          </a:p>
        </p:txBody>
      </p:sp>
      <p:sp>
        <p:nvSpPr>
          <p:cNvPr id="76" name="TextBox 75"/>
          <p:cNvSpPr txBox="1"/>
          <p:nvPr/>
        </p:nvSpPr>
        <p:spPr>
          <a:xfrm>
            <a:off x="1038225" y="2449091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>
                <a:solidFill>
                  <a:srgbClr val="FF0000"/>
                </a:solidFill>
                <a:latin typeface="Times Neue Roman"/>
              </a:rPr>
              <a:t>4</a:t>
            </a:r>
            <a:endParaRPr lang="en-US" sz="2800" b="1">
              <a:solidFill>
                <a:srgbClr val="FF0000"/>
              </a:solidFill>
              <a:latin typeface="Times Neue Roman"/>
            </a:endParaRPr>
          </a:p>
        </p:txBody>
      </p:sp>
      <p:sp>
        <p:nvSpPr>
          <p:cNvPr id="77" name="TextBox 76"/>
          <p:cNvSpPr txBox="1"/>
          <p:nvPr/>
        </p:nvSpPr>
        <p:spPr>
          <a:xfrm>
            <a:off x="994996" y="2861636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>
                <a:solidFill>
                  <a:srgbClr val="FF0000"/>
                </a:solidFill>
                <a:latin typeface="Times Neue Roman"/>
              </a:rPr>
              <a:t>1</a:t>
            </a:r>
            <a:endParaRPr lang="en-US" sz="2800" b="1">
              <a:solidFill>
                <a:srgbClr val="FF0000"/>
              </a:solidFill>
              <a:latin typeface="Times Neue Roman"/>
            </a:endParaRPr>
          </a:p>
        </p:txBody>
      </p:sp>
      <p:sp>
        <p:nvSpPr>
          <p:cNvPr id="78" name="TextBox 77"/>
          <p:cNvSpPr txBox="1"/>
          <p:nvPr/>
        </p:nvSpPr>
        <p:spPr>
          <a:xfrm>
            <a:off x="1221765" y="2861636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>
                <a:solidFill>
                  <a:srgbClr val="FF0000"/>
                </a:solidFill>
                <a:latin typeface="Times Neue Roman"/>
              </a:rPr>
              <a:t>7</a:t>
            </a:r>
            <a:endParaRPr lang="en-US" sz="2800" b="1">
              <a:solidFill>
                <a:srgbClr val="FF0000"/>
              </a:solidFill>
              <a:latin typeface="Times Neue Roman"/>
            </a:endParaRPr>
          </a:p>
        </p:txBody>
      </p:sp>
      <p:sp>
        <p:nvSpPr>
          <p:cNvPr id="79" name="TextBox 78"/>
          <p:cNvSpPr txBox="1"/>
          <p:nvPr/>
        </p:nvSpPr>
        <p:spPr>
          <a:xfrm>
            <a:off x="2058865" y="1660975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>
                <a:solidFill>
                  <a:srgbClr val="FF0000"/>
                </a:solidFill>
                <a:latin typeface="Times Neue Roman"/>
              </a:rPr>
              <a:t>4</a:t>
            </a:r>
            <a:endParaRPr lang="en-US" sz="2800" b="1">
              <a:solidFill>
                <a:srgbClr val="FF0000"/>
              </a:solidFill>
              <a:latin typeface="Times Neue Roman"/>
            </a:endParaRPr>
          </a:p>
        </p:txBody>
      </p:sp>
      <p:sp>
        <p:nvSpPr>
          <p:cNvPr id="80" name="TextBox 79"/>
          <p:cNvSpPr txBox="1"/>
          <p:nvPr/>
        </p:nvSpPr>
        <p:spPr>
          <a:xfrm>
            <a:off x="994996" y="3236740"/>
            <a:ext cx="8528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>
                <a:solidFill>
                  <a:srgbClr val="FF0000"/>
                </a:solidFill>
                <a:latin typeface="Times Neue Roman"/>
              </a:rPr>
              <a:t>16</a:t>
            </a:r>
            <a:endParaRPr lang="en-US" sz="2800" b="1">
              <a:solidFill>
                <a:srgbClr val="FF0000"/>
              </a:solidFill>
              <a:latin typeface="Times Neue Roman"/>
            </a:endParaRPr>
          </a:p>
        </p:txBody>
      </p:sp>
      <p:sp>
        <p:nvSpPr>
          <p:cNvPr id="81" name="TextBox 80"/>
          <p:cNvSpPr txBox="1"/>
          <p:nvPr/>
        </p:nvSpPr>
        <p:spPr>
          <a:xfrm>
            <a:off x="1171575" y="3743659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>
                <a:solidFill>
                  <a:srgbClr val="FF0000"/>
                </a:solidFill>
                <a:latin typeface="Times Neue Roman"/>
              </a:rPr>
              <a:t>1</a:t>
            </a:r>
            <a:endParaRPr lang="en-US" sz="2800" b="1">
              <a:solidFill>
                <a:srgbClr val="FF0000"/>
              </a:solidFill>
              <a:latin typeface="Times Neue Roman"/>
            </a:endParaRPr>
          </a:p>
        </p:txBody>
      </p:sp>
      <p:sp>
        <p:nvSpPr>
          <p:cNvPr id="82" name="TextBox 81"/>
          <p:cNvSpPr txBox="1"/>
          <p:nvPr/>
        </p:nvSpPr>
        <p:spPr>
          <a:xfrm>
            <a:off x="3616569" y="1722834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>
                <a:solidFill>
                  <a:srgbClr val="FF0000"/>
                </a:solidFill>
                <a:latin typeface="Times Neue Roman"/>
              </a:rPr>
              <a:t>1</a:t>
            </a:r>
            <a:endParaRPr lang="en-US" sz="2800" b="1">
              <a:solidFill>
                <a:srgbClr val="FF0000"/>
              </a:solidFill>
              <a:latin typeface="Times Neue Roman"/>
            </a:endParaRPr>
          </a:p>
        </p:txBody>
      </p:sp>
      <p:sp>
        <p:nvSpPr>
          <p:cNvPr id="83" name="TextBox 82"/>
          <p:cNvSpPr txBox="1"/>
          <p:nvPr/>
        </p:nvSpPr>
        <p:spPr>
          <a:xfrm>
            <a:off x="2819400" y="1665371"/>
            <a:ext cx="6667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>
                <a:solidFill>
                  <a:srgbClr val="FF0000"/>
                </a:solidFill>
                <a:latin typeface="Times Neue Roman"/>
              </a:rPr>
              <a:t>3</a:t>
            </a:r>
            <a:endParaRPr lang="en-US" sz="2800" b="1">
              <a:solidFill>
                <a:srgbClr val="FF0000"/>
              </a:solidFill>
              <a:latin typeface="Times Neue Roman"/>
            </a:endParaRPr>
          </a:p>
        </p:txBody>
      </p:sp>
      <p:sp>
        <p:nvSpPr>
          <p:cNvPr id="84" name="TextBox 83"/>
          <p:cNvSpPr txBox="1"/>
          <p:nvPr/>
        </p:nvSpPr>
        <p:spPr>
          <a:xfrm>
            <a:off x="2828192" y="2200470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>
                <a:solidFill>
                  <a:srgbClr val="FF0000"/>
                </a:solidFill>
                <a:latin typeface="Times Neue Roman"/>
              </a:rPr>
              <a:t>2</a:t>
            </a:r>
            <a:endParaRPr lang="en-US" sz="2800" b="1">
              <a:solidFill>
                <a:srgbClr val="FF0000"/>
              </a:solidFill>
              <a:latin typeface="Times Neue Roman"/>
            </a:endParaRPr>
          </a:p>
        </p:txBody>
      </p:sp>
      <p:sp>
        <p:nvSpPr>
          <p:cNvPr id="85" name="TextBox 84"/>
          <p:cNvSpPr txBox="1"/>
          <p:nvPr/>
        </p:nvSpPr>
        <p:spPr>
          <a:xfrm>
            <a:off x="3014662" y="2221127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>
                <a:solidFill>
                  <a:srgbClr val="FF0000"/>
                </a:solidFill>
                <a:latin typeface="Times Neue Roman"/>
              </a:rPr>
              <a:t>7</a:t>
            </a:r>
            <a:endParaRPr lang="en-US" sz="2800" b="1">
              <a:solidFill>
                <a:srgbClr val="FF0000"/>
              </a:solidFill>
              <a:latin typeface="Times Neue Roman"/>
            </a:endParaRPr>
          </a:p>
        </p:txBody>
      </p:sp>
      <p:sp>
        <p:nvSpPr>
          <p:cNvPr id="86" name="TextBox 85"/>
          <p:cNvSpPr txBox="1"/>
          <p:nvPr/>
        </p:nvSpPr>
        <p:spPr>
          <a:xfrm>
            <a:off x="3864219" y="1718814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>
                <a:solidFill>
                  <a:srgbClr val="FF0000"/>
                </a:solidFill>
                <a:latin typeface="Times Neue Roman"/>
              </a:rPr>
              <a:t>9</a:t>
            </a:r>
            <a:endParaRPr lang="en-US" sz="2800" b="1">
              <a:solidFill>
                <a:srgbClr val="FF0000"/>
              </a:solidFill>
              <a:latin typeface="Times Neue Roman"/>
            </a:endParaRPr>
          </a:p>
        </p:txBody>
      </p:sp>
      <p:sp>
        <p:nvSpPr>
          <p:cNvPr id="87" name="TextBox 86"/>
          <p:cNvSpPr txBox="1"/>
          <p:nvPr/>
        </p:nvSpPr>
        <p:spPr>
          <a:xfrm>
            <a:off x="2809874" y="2582935"/>
            <a:ext cx="7524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>
                <a:solidFill>
                  <a:srgbClr val="FF0000"/>
                </a:solidFill>
                <a:latin typeface="Times Neue Roman"/>
              </a:rPr>
              <a:t>27</a:t>
            </a:r>
            <a:endParaRPr lang="en-US" sz="2800" b="1">
              <a:solidFill>
                <a:srgbClr val="FF0000"/>
              </a:solidFill>
              <a:latin typeface="Times Neue Roman"/>
            </a:endParaRPr>
          </a:p>
        </p:txBody>
      </p:sp>
      <p:sp>
        <p:nvSpPr>
          <p:cNvPr id="88" name="TextBox 87"/>
          <p:cNvSpPr txBox="1"/>
          <p:nvPr/>
        </p:nvSpPr>
        <p:spPr>
          <a:xfrm>
            <a:off x="3014662" y="2946874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>
                <a:solidFill>
                  <a:srgbClr val="FF0000"/>
                </a:solidFill>
                <a:latin typeface="Times Neue Roman"/>
              </a:rPr>
              <a:t>0</a:t>
            </a:r>
            <a:endParaRPr lang="en-US" sz="2800" b="1">
              <a:solidFill>
                <a:srgbClr val="FF0000"/>
              </a:solidFill>
              <a:latin typeface="Times Neue Roman"/>
            </a:endParaRPr>
          </a:p>
        </p:txBody>
      </p:sp>
      <p:sp>
        <p:nvSpPr>
          <p:cNvPr id="89" name="TextBox 88"/>
          <p:cNvSpPr txBox="1"/>
          <p:nvPr/>
        </p:nvSpPr>
        <p:spPr>
          <a:xfrm>
            <a:off x="5867400" y="1653648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>
                <a:solidFill>
                  <a:srgbClr val="FF0000"/>
                </a:solidFill>
                <a:latin typeface="Times Neue Roman"/>
              </a:rPr>
              <a:t>9</a:t>
            </a:r>
            <a:endParaRPr lang="en-US" sz="2800" b="1">
              <a:solidFill>
                <a:srgbClr val="FF0000"/>
              </a:solidFill>
              <a:latin typeface="Times Neue Roman"/>
            </a:endParaRPr>
          </a:p>
        </p:txBody>
      </p:sp>
      <p:sp>
        <p:nvSpPr>
          <p:cNvPr id="90" name="TextBox 89"/>
          <p:cNvSpPr txBox="1"/>
          <p:nvPr/>
        </p:nvSpPr>
        <p:spPr>
          <a:xfrm>
            <a:off x="5105400" y="1561601"/>
            <a:ext cx="685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>
                <a:solidFill>
                  <a:srgbClr val="FF0000"/>
                </a:solidFill>
                <a:latin typeface="Times Neue Roman"/>
              </a:rPr>
              <a:t>45</a:t>
            </a:r>
            <a:endParaRPr lang="en-US" sz="2800" b="1">
              <a:solidFill>
                <a:srgbClr val="FF0000"/>
              </a:solidFill>
              <a:latin typeface="Times Neue Roman"/>
            </a:endParaRPr>
          </a:p>
        </p:txBody>
      </p:sp>
      <p:sp>
        <p:nvSpPr>
          <p:cNvPr id="91" name="TextBox 90"/>
          <p:cNvSpPr txBox="1"/>
          <p:nvPr/>
        </p:nvSpPr>
        <p:spPr>
          <a:xfrm>
            <a:off x="5304692" y="1947362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>
                <a:solidFill>
                  <a:srgbClr val="FF0000"/>
                </a:solidFill>
                <a:latin typeface="Times Neue Roman"/>
              </a:rPr>
              <a:t>3</a:t>
            </a:r>
            <a:endParaRPr lang="en-US" sz="2800" b="1">
              <a:solidFill>
                <a:srgbClr val="FF0000"/>
              </a:solidFill>
              <a:latin typeface="Times Neue Roman"/>
            </a:endParaRPr>
          </a:p>
        </p:txBody>
      </p:sp>
      <p:sp>
        <p:nvSpPr>
          <p:cNvPr id="92" name="TextBox 91"/>
          <p:cNvSpPr txBox="1"/>
          <p:nvPr/>
        </p:nvSpPr>
        <p:spPr>
          <a:xfrm>
            <a:off x="5476142" y="1938860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>
                <a:solidFill>
                  <a:srgbClr val="FF0000"/>
                </a:solidFill>
                <a:latin typeface="Times Neue Roman"/>
              </a:rPr>
              <a:t>9</a:t>
            </a:r>
            <a:endParaRPr lang="en-US" sz="2800" b="1">
              <a:solidFill>
                <a:srgbClr val="FF0000"/>
              </a:solidFill>
              <a:latin typeface="Times Neue Roman"/>
            </a:endParaRPr>
          </a:p>
        </p:txBody>
      </p:sp>
      <p:sp>
        <p:nvSpPr>
          <p:cNvPr id="93" name="TextBox 92"/>
          <p:cNvSpPr txBox="1"/>
          <p:nvPr/>
        </p:nvSpPr>
        <p:spPr>
          <a:xfrm>
            <a:off x="6115050" y="1653648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>
                <a:solidFill>
                  <a:srgbClr val="FF0000"/>
                </a:solidFill>
                <a:latin typeface="Times Neue Roman"/>
              </a:rPr>
              <a:t>7</a:t>
            </a:r>
            <a:endParaRPr lang="en-US" sz="2800" b="1">
              <a:solidFill>
                <a:srgbClr val="FF0000"/>
              </a:solidFill>
              <a:latin typeface="Times Neue Roman"/>
            </a:endParaRPr>
          </a:p>
        </p:txBody>
      </p:sp>
      <p:sp>
        <p:nvSpPr>
          <p:cNvPr id="94" name="TextBox 93"/>
          <p:cNvSpPr txBox="1"/>
          <p:nvPr/>
        </p:nvSpPr>
        <p:spPr>
          <a:xfrm>
            <a:off x="5286375" y="2315337"/>
            <a:ext cx="7524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>
                <a:solidFill>
                  <a:srgbClr val="FF0000"/>
                </a:solidFill>
                <a:latin typeface="Times Neue Roman"/>
              </a:rPr>
              <a:t>35</a:t>
            </a:r>
            <a:endParaRPr lang="en-US" sz="2800" b="1">
              <a:solidFill>
                <a:srgbClr val="FF0000"/>
              </a:solidFill>
              <a:latin typeface="Times Neue Roman"/>
            </a:endParaRPr>
          </a:p>
        </p:txBody>
      </p:sp>
      <p:sp>
        <p:nvSpPr>
          <p:cNvPr id="95" name="TextBox 94"/>
          <p:cNvSpPr txBox="1"/>
          <p:nvPr/>
        </p:nvSpPr>
        <p:spPr>
          <a:xfrm>
            <a:off x="5491162" y="2725489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>
                <a:solidFill>
                  <a:srgbClr val="FF0000"/>
                </a:solidFill>
                <a:latin typeface="Times Neue Roman"/>
              </a:rPr>
              <a:t>4</a:t>
            </a:r>
            <a:endParaRPr lang="en-US" sz="2800" b="1">
              <a:solidFill>
                <a:srgbClr val="FF0000"/>
              </a:solidFill>
              <a:latin typeface="Times Neue Roman"/>
            </a:endParaRPr>
          </a:p>
        </p:txBody>
      </p:sp>
      <p:sp>
        <p:nvSpPr>
          <p:cNvPr id="96" name="TextBox 95"/>
          <p:cNvSpPr txBox="1"/>
          <p:nvPr/>
        </p:nvSpPr>
        <p:spPr>
          <a:xfrm>
            <a:off x="7924800" y="1561601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>
                <a:solidFill>
                  <a:srgbClr val="FF0000"/>
                </a:solidFill>
                <a:latin typeface="Times Neue Roman"/>
              </a:rPr>
              <a:t>3</a:t>
            </a:r>
            <a:endParaRPr lang="en-US" sz="2800" b="1">
              <a:solidFill>
                <a:srgbClr val="FF0000"/>
              </a:solidFill>
              <a:latin typeface="Times Neue Roman"/>
            </a:endParaRPr>
          </a:p>
        </p:txBody>
      </p:sp>
      <p:sp>
        <p:nvSpPr>
          <p:cNvPr id="97" name="TextBox 96"/>
          <p:cNvSpPr txBox="1"/>
          <p:nvPr/>
        </p:nvSpPr>
        <p:spPr>
          <a:xfrm>
            <a:off x="7130561" y="1456787"/>
            <a:ext cx="7132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>
                <a:solidFill>
                  <a:srgbClr val="FF0000"/>
                </a:solidFill>
                <a:latin typeface="Times Neue Roman"/>
              </a:rPr>
              <a:t>18</a:t>
            </a:r>
            <a:endParaRPr lang="en-US" sz="2800" b="1">
              <a:solidFill>
                <a:srgbClr val="FF0000"/>
              </a:solidFill>
              <a:latin typeface="Times Neue Roman"/>
            </a:endParaRPr>
          </a:p>
        </p:txBody>
      </p:sp>
      <p:sp>
        <p:nvSpPr>
          <p:cNvPr id="98" name="TextBox 97"/>
          <p:cNvSpPr txBox="1"/>
          <p:nvPr/>
        </p:nvSpPr>
        <p:spPr>
          <a:xfrm>
            <a:off x="7302012" y="1947673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>
                <a:solidFill>
                  <a:srgbClr val="FF0000"/>
                </a:solidFill>
                <a:latin typeface="Times Neue Roman"/>
              </a:rPr>
              <a:t>5</a:t>
            </a:r>
            <a:endParaRPr lang="en-US" sz="2800" b="1">
              <a:solidFill>
                <a:srgbClr val="FF0000"/>
              </a:solidFill>
              <a:latin typeface="Times Neue Roman"/>
            </a:endParaRPr>
          </a:p>
        </p:txBody>
      </p:sp>
      <p:sp>
        <p:nvSpPr>
          <p:cNvPr id="99" name="TextBox 98"/>
          <p:cNvSpPr txBox="1"/>
          <p:nvPr/>
        </p:nvSpPr>
        <p:spPr>
          <a:xfrm>
            <a:off x="7506066" y="1960263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>
                <a:solidFill>
                  <a:srgbClr val="FF0000"/>
                </a:solidFill>
                <a:latin typeface="Times Neue Roman"/>
              </a:rPr>
              <a:t>0</a:t>
            </a:r>
            <a:endParaRPr lang="en-US" sz="2800" b="1">
              <a:solidFill>
                <a:srgbClr val="FF0000"/>
              </a:solidFill>
              <a:latin typeface="Times Neue Roman"/>
            </a:endParaRPr>
          </a:p>
        </p:txBody>
      </p:sp>
      <p:sp>
        <p:nvSpPr>
          <p:cNvPr id="100" name="TextBox 99"/>
          <p:cNvSpPr txBox="1"/>
          <p:nvPr/>
        </p:nvSpPr>
        <p:spPr>
          <a:xfrm>
            <a:off x="8165123" y="1537826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>
                <a:solidFill>
                  <a:srgbClr val="FF0000"/>
                </a:solidFill>
                <a:latin typeface="Times Neue Roman"/>
              </a:rPr>
              <a:t>8</a:t>
            </a:r>
            <a:endParaRPr lang="en-US" sz="2800" b="1">
              <a:solidFill>
                <a:srgbClr val="FF0000"/>
              </a:solidFill>
              <a:latin typeface="Times Neue Roman"/>
            </a:endParaRPr>
          </a:p>
        </p:txBody>
      </p:sp>
      <p:sp>
        <p:nvSpPr>
          <p:cNvPr id="101" name="TextBox 100"/>
          <p:cNvSpPr txBox="1"/>
          <p:nvPr/>
        </p:nvSpPr>
        <p:spPr>
          <a:xfrm>
            <a:off x="7268674" y="2246054"/>
            <a:ext cx="7524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>
                <a:solidFill>
                  <a:srgbClr val="FF0000"/>
                </a:solidFill>
                <a:latin typeface="Times Neue Roman"/>
              </a:rPr>
              <a:t>48</a:t>
            </a:r>
            <a:endParaRPr lang="en-US" sz="2800" b="1">
              <a:solidFill>
                <a:srgbClr val="FF0000"/>
              </a:solidFill>
              <a:latin typeface="Times Neue Roman"/>
            </a:endParaRPr>
          </a:p>
        </p:txBody>
      </p:sp>
      <p:sp>
        <p:nvSpPr>
          <p:cNvPr id="102" name="TextBox 101"/>
          <p:cNvSpPr txBox="1"/>
          <p:nvPr/>
        </p:nvSpPr>
        <p:spPr>
          <a:xfrm>
            <a:off x="7467600" y="2685264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>
                <a:solidFill>
                  <a:srgbClr val="FF0000"/>
                </a:solidFill>
                <a:latin typeface="Times Neue Roman"/>
              </a:rPr>
              <a:t>2</a:t>
            </a:r>
            <a:endParaRPr lang="en-US" sz="2800" b="1">
              <a:solidFill>
                <a:srgbClr val="FF0000"/>
              </a:solidFill>
              <a:latin typeface="Times Neue Roman"/>
            </a:endParaRPr>
          </a:p>
        </p:txBody>
      </p:sp>
      <p:sp>
        <p:nvSpPr>
          <p:cNvPr id="104" name="TextBox 103"/>
          <p:cNvSpPr txBox="1"/>
          <p:nvPr/>
        </p:nvSpPr>
        <p:spPr>
          <a:xfrm>
            <a:off x="3200765" y="2931814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>
                <a:solidFill>
                  <a:srgbClr val="FF0000"/>
                </a:solidFill>
                <a:latin typeface="Times Neue Roman"/>
              </a:rPr>
              <a:t>8</a:t>
            </a:r>
            <a:endParaRPr lang="en-US" sz="2800" b="1">
              <a:solidFill>
                <a:srgbClr val="FF0000"/>
              </a:solidFill>
              <a:latin typeface="Times Neue Roman"/>
            </a:endParaRPr>
          </a:p>
        </p:txBody>
      </p:sp>
      <p:sp>
        <p:nvSpPr>
          <p:cNvPr id="105" name="TextBox 104"/>
          <p:cNvSpPr txBox="1"/>
          <p:nvPr/>
        </p:nvSpPr>
        <p:spPr>
          <a:xfrm>
            <a:off x="4035669" y="1709224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>
                <a:solidFill>
                  <a:srgbClr val="FF0000"/>
                </a:solidFill>
                <a:latin typeface="Times Neue Roman"/>
              </a:rPr>
              <a:t>2</a:t>
            </a:r>
            <a:endParaRPr lang="en-US" sz="2800" b="1">
              <a:solidFill>
                <a:srgbClr val="FF0000"/>
              </a:solidFill>
              <a:latin typeface="Times Neue Roman"/>
            </a:endParaRPr>
          </a:p>
        </p:txBody>
      </p:sp>
      <p:sp>
        <p:nvSpPr>
          <p:cNvPr id="109" name="TextBox 108"/>
          <p:cNvSpPr txBox="1"/>
          <p:nvPr/>
        </p:nvSpPr>
        <p:spPr>
          <a:xfrm>
            <a:off x="3186111" y="3384856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>
                <a:solidFill>
                  <a:srgbClr val="FF0000"/>
                </a:solidFill>
                <a:latin typeface="Times Neue Roman"/>
              </a:rPr>
              <a:t>6</a:t>
            </a:r>
            <a:endParaRPr lang="en-US" sz="2800" b="1">
              <a:solidFill>
                <a:srgbClr val="FF0000"/>
              </a:solidFill>
              <a:latin typeface="Times Neue Roman"/>
            </a:endParaRPr>
          </a:p>
        </p:txBody>
      </p:sp>
      <p:sp>
        <p:nvSpPr>
          <p:cNvPr id="110" name="Line 44"/>
          <p:cNvSpPr>
            <a:spLocks noChangeShapeType="1"/>
          </p:cNvSpPr>
          <p:nvPr/>
        </p:nvSpPr>
        <p:spPr bwMode="auto">
          <a:xfrm>
            <a:off x="2933700" y="3890365"/>
            <a:ext cx="685800" cy="0"/>
          </a:xfrm>
          <a:prstGeom prst="line">
            <a:avLst/>
          </a:prstGeom>
          <a:noFill/>
          <a:ln w="9525">
            <a:solidFill>
              <a:srgbClr val="8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1" name="TextBox 110"/>
          <p:cNvSpPr txBox="1"/>
          <p:nvPr/>
        </p:nvSpPr>
        <p:spPr>
          <a:xfrm>
            <a:off x="3200765" y="3908076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>
                <a:solidFill>
                  <a:srgbClr val="FF0000"/>
                </a:solidFill>
                <a:latin typeface="Times Neue Roman"/>
              </a:rPr>
              <a:t>2</a:t>
            </a:r>
            <a:endParaRPr lang="en-US" sz="2800" b="1">
              <a:solidFill>
                <a:srgbClr val="FF0000"/>
              </a:solidFill>
              <a:latin typeface="Times Neue Roman"/>
            </a:endParaRPr>
          </a:p>
        </p:txBody>
      </p:sp>
    </p:spTree>
    <p:extLst>
      <p:ext uri="{BB962C8B-B14F-4D97-AF65-F5344CB8AC3E}">
        <p14:creationId xmlns:p14="http://schemas.microsoft.com/office/powerpoint/2010/main" val="40152129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9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789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6" dur="2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7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8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3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4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9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0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5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6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1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2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7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8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3" dur="5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4" dur="5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9" dur="5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0" dur="5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5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6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1" dur="5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2" dur="5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7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8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>
                      <p:stCondLst>
                        <p:cond delay="indefinite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3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4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>
                      <p:stCondLst>
                        <p:cond delay="indefinite"/>
                      </p:stCondLst>
                      <p:childTnLst>
                        <p:par>
                          <p:cTn id="186" fill="hold">
                            <p:stCondLst>
                              <p:cond delay="0"/>
                            </p:stCondLst>
                            <p:childTnLst>
                              <p:par>
                                <p:cTn id="18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9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0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>
                      <p:stCondLst>
                        <p:cond delay="indefinite"/>
                      </p:stCondLst>
                      <p:childTnLst>
                        <p:par>
                          <p:cTn id="192" fill="hold">
                            <p:stCondLst>
                              <p:cond delay="0"/>
                            </p:stCondLst>
                            <p:childTnLst>
                              <p:par>
                                <p:cTn id="19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5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6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7" fill="hold">
                      <p:stCondLst>
                        <p:cond delay="indefinite"/>
                      </p:stCondLst>
                      <p:childTnLst>
                        <p:par>
                          <p:cTn id="198" fill="hold">
                            <p:stCondLst>
                              <p:cond delay="0"/>
                            </p:stCondLst>
                            <p:childTnLst>
                              <p:par>
                                <p:cTn id="19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1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2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>
                      <p:stCondLst>
                        <p:cond delay="indefinite"/>
                      </p:stCondLst>
                      <p:childTnLst>
                        <p:par>
                          <p:cTn id="204" fill="hold">
                            <p:stCondLst>
                              <p:cond delay="0"/>
                            </p:stCondLst>
                            <p:childTnLst>
                              <p:par>
                                <p:cTn id="20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7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8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9" fill="hold">
                      <p:stCondLst>
                        <p:cond delay="indefinite"/>
                      </p:stCondLst>
                      <p:childTnLst>
                        <p:par>
                          <p:cTn id="210" fill="hold">
                            <p:stCondLst>
                              <p:cond delay="0"/>
                            </p:stCondLst>
                            <p:childTnLst>
                              <p:par>
                                <p:cTn id="2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3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4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5" fill="hold">
                      <p:stCondLst>
                        <p:cond delay="indefinite"/>
                      </p:stCondLst>
                      <p:childTnLst>
                        <p:par>
                          <p:cTn id="216" fill="hold">
                            <p:stCondLst>
                              <p:cond delay="0"/>
                            </p:stCondLst>
                            <p:childTnLst>
                              <p:par>
                                <p:cTn id="2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9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0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1" fill="hold">
                      <p:stCondLst>
                        <p:cond delay="indefinite"/>
                      </p:stCondLst>
                      <p:childTnLst>
                        <p:par>
                          <p:cTn id="222" fill="hold">
                            <p:stCondLst>
                              <p:cond delay="0"/>
                            </p:stCondLst>
                            <p:childTnLst>
                              <p:par>
                                <p:cTn id="2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5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6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7" fill="hold">
                      <p:stCondLst>
                        <p:cond delay="indefinite"/>
                      </p:stCondLst>
                      <p:childTnLst>
                        <p:par>
                          <p:cTn id="228" fill="hold">
                            <p:stCondLst>
                              <p:cond delay="0"/>
                            </p:stCondLst>
                            <p:childTnLst>
                              <p:par>
                                <p:cTn id="2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1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2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3" fill="hold">
                      <p:stCondLst>
                        <p:cond delay="indefinite"/>
                      </p:stCondLst>
                      <p:childTnLst>
                        <p:par>
                          <p:cTn id="234" fill="hold">
                            <p:stCondLst>
                              <p:cond delay="0"/>
                            </p:stCondLst>
                            <p:childTnLst>
                              <p:par>
                                <p:cTn id="2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7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8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9" fill="hold">
                      <p:stCondLst>
                        <p:cond delay="indefinite"/>
                      </p:stCondLst>
                      <p:childTnLst>
                        <p:par>
                          <p:cTn id="240" fill="hold">
                            <p:stCondLst>
                              <p:cond delay="0"/>
                            </p:stCondLst>
                            <p:childTnLst>
                              <p:par>
                                <p:cTn id="2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3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4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5" fill="hold">
                      <p:stCondLst>
                        <p:cond delay="indefinite"/>
                      </p:stCondLst>
                      <p:childTnLst>
                        <p:par>
                          <p:cTn id="246" fill="hold">
                            <p:stCondLst>
                              <p:cond delay="0"/>
                            </p:stCondLst>
                            <p:childTnLst>
                              <p:par>
                                <p:cTn id="2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9" dur="5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0" dur="5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1" fill="hold">
                      <p:stCondLst>
                        <p:cond delay="indefinite"/>
                      </p:stCondLst>
                      <p:childTnLst>
                        <p:par>
                          <p:cTn id="252" fill="hold">
                            <p:stCondLst>
                              <p:cond delay="0"/>
                            </p:stCondLst>
                            <p:childTnLst>
                              <p:par>
                                <p:cTn id="2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5" dur="5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6" dur="5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926" grpId="0"/>
      <p:bldP spid="3" grpId="0"/>
      <p:bldP spid="72" grpId="0"/>
      <p:bldP spid="73" grpId="0"/>
      <p:bldP spid="74" grpId="0"/>
      <p:bldP spid="75" grpId="0"/>
      <p:bldP spid="76" grpId="0"/>
      <p:bldP spid="77" grpId="0"/>
      <p:bldP spid="78" grpId="0"/>
      <p:bldP spid="79" grpId="0"/>
      <p:bldP spid="80" grpId="0"/>
      <p:bldP spid="81" grpId="0"/>
      <p:bldP spid="82" grpId="0"/>
      <p:bldP spid="83" grpId="0"/>
      <p:bldP spid="84" grpId="0"/>
      <p:bldP spid="85" grpId="0"/>
      <p:bldP spid="86" grpId="0"/>
      <p:bldP spid="87" grpId="0"/>
      <p:bldP spid="88" grpId="0"/>
      <p:bldP spid="89" grpId="0"/>
      <p:bldP spid="90" grpId="0"/>
      <p:bldP spid="91" grpId="0"/>
      <p:bldP spid="92" grpId="0"/>
      <p:bldP spid="93" grpId="0"/>
      <p:bldP spid="94" grpId="0"/>
      <p:bldP spid="95" grpId="0"/>
      <p:bldP spid="96" grpId="0"/>
      <p:bldP spid="97" grpId="0"/>
      <p:bldP spid="98" grpId="0"/>
      <p:bldP spid="99" grpId="0"/>
      <p:bldP spid="100" grpId="0"/>
      <p:bldP spid="101" grpId="0"/>
      <p:bldP spid="102" grpId="0"/>
      <p:bldP spid="104" grpId="0"/>
      <p:bldP spid="105" grpId="0"/>
      <p:bldP spid="109" grpId="0"/>
      <p:bldP spid="111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0">
          <a:fgClr>
            <a:srgbClr val="FFCCCC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90" name="Text Box 70"/>
          <p:cNvSpPr txBox="1">
            <a:spLocks noChangeArrowheads="1"/>
          </p:cNvSpPr>
          <p:nvPr/>
        </p:nvSpPr>
        <p:spPr bwMode="auto">
          <a:xfrm>
            <a:off x="0" y="1859168"/>
            <a:ext cx="44196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9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học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sinh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    : 1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hàng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</a:p>
        </p:txBody>
      </p:sp>
      <p:sp>
        <p:nvSpPr>
          <p:cNvPr id="81991" name="Text Box 71"/>
          <p:cNvSpPr txBox="1">
            <a:spLocks noChangeArrowheads="1"/>
          </p:cNvSpPr>
          <p:nvPr/>
        </p:nvSpPr>
        <p:spPr bwMode="auto">
          <a:xfrm>
            <a:off x="4267200" y="1962150"/>
            <a:ext cx="4800600" cy="2062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200" b="1" dirty="0" err="1">
                <a:latin typeface="Times New Roman" panose="02020603050405020304" pitchFamily="18" charset="0"/>
              </a:rPr>
              <a:t>Có</a:t>
            </a:r>
            <a:r>
              <a:rPr lang="en-US" altLang="en-US" sz="3200" b="1" dirty="0"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</a:rPr>
              <a:t>tất</a:t>
            </a:r>
            <a:r>
              <a:rPr lang="en-US" altLang="en-US" sz="3200" b="1" dirty="0"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</a:rPr>
              <a:t>cả</a:t>
            </a:r>
            <a:r>
              <a:rPr lang="en-US" altLang="en-US" sz="3200" b="1" dirty="0"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</a:rPr>
              <a:t>số</a:t>
            </a:r>
            <a:r>
              <a:rPr lang="en-US" altLang="en-US" sz="3200" b="1" dirty="0"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</a:rPr>
              <a:t>hàng</a:t>
            </a:r>
            <a:r>
              <a:rPr lang="en-US" altLang="en-US" sz="3200" b="1" dirty="0"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</a:rPr>
              <a:t>là</a:t>
            </a:r>
            <a:r>
              <a:rPr lang="en-US" altLang="en-US" sz="3200" b="1" dirty="0">
                <a:latin typeface="Times New Roman" panose="02020603050405020304" pitchFamily="18" charset="0"/>
              </a:rPr>
              <a:t>: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3200" b="1" dirty="0">
                <a:latin typeface="Times New Roman" panose="02020603050405020304" pitchFamily="18" charset="0"/>
              </a:rPr>
              <a:t>      </a:t>
            </a:r>
            <a:r>
              <a:rPr lang="vi-VN" altLang="en-US" sz="3200" b="1" dirty="0">
                <a:latin typeface="Times New Roman" panose="02020603050405020304" pitchFamily="18" charset="0"/>
              </a:rPr>
              <a:t> </a:t>
            </a:r>
            <a:r>
              <a:rPr lang="en-US" altLang="en-US" sz="3200" b="1" dirty="0">
                <a:latin typeface="Times New Roman" panose="02020603050405020304" pitchFamily="18" charset="0"/>
              </a:rPr>
              <a:t>  234 : 9 = 26</a:t>
            </a:r>
            <a:r>
              <a:rPr lang="vi-VN" altLang="en-US" sz="3200" b="1" dirty="0">
                <a:latin typeface="Times New Roman" panose="02020603050405020304" pitchFamily="18" charset="0"/>
              </a:rPr>
              <a:t> </a:t>
            </a:r>
            <a:r>
              <a:rPr lang="en-US" altLang="en-US" sz="3200" b="1" dirty="0">
                <a:latin typeface="Times New Roman" panose="02020603050405020304" pitchFamily="18" charset="0"/>
              </a:rPr>
              <a:t>(</a:t>
            </a:r>
            <a:r>
              <a:rPr lang="en-US" altLang="en-US" sz="3200" b="1" dirty="0" err="1">
                <a:latin typeface="Times New Roman" panose="02020603050405020304" pitchFamily="18" charset="0"/>
              </a:rPr>
              <a:t>hàng</a:t>
            </a:r>
            <a:r>
              <a:rPr lang="en-US" altLang="en-US" sz="3200" b="1" dirty="0">
                <a:latin typeface="Times New Roman" panose="02020603050405020304" pitchFamily="18" charset="0"/>
              </a:rPr>
              <a:t>)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3200" b="1" dirty="0">
                <a:latin typeface="Times New Roman" panose="02020603050405020304" pitchFamily="18" charset="0"/>
              </a:rPr>
              <a:t>           </a:t>
            </a:r>
            <a:r>
              <a:rPr lang="vi-VN" altLang="en-US" sz="3200" b="1" dirty="0">
                <a:latin typeface="Times New Roman" panose="02020603050405020304" pitchFamily="18" charset="0"/>
              </a:rPr>
              <a:t>       </a:t>
            </a:r>
            <a:r>
              <a:rPr lang="en-US" altLang="en-US" sz="3200" b="1" dirty="0" err="1">
                <a:latin typeface="Times New Roman" panose="02020603050405020304" pitchFamily="18" charset="0"/>
              </a:rPr>
              <a:t>Đáp</a:t>
            </a:r>
            <a:r>
              <a:rPr lang="en-US" altLang="en-US" sz="3200" b="1" dirty="0"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</a:rPr>
              <a:t>số</a:t>
            </a:r>
            <a:r>
              <a:rPr lang="en-US" altLang="en-US" sz="3200" b="1" dirty="0">
                <a:latin typeface="Times New Roman" panose="02020603050405020304" pitchFamily="18" charset="0"/>
              </a:rPr>
              <a:t> :26 </a:t>
            </a:r>
            <a:r>
              <a:rPr lang="en-US" altLang="en-US" sz="3200" b="1" dirty="0" err="1">
                <a:latin typeface="Times New Roman" panose="02020603050405020304" pitchFamily="18" charset="0"/>
              </a:rPr>
              <a:t>hàng</a:t>
            </a:r>
            <a:endParaRPr lang="en-US" altLang="en-US" sz="3200" b="1" dirty="0">
              <a:latin typeface="Times New Roman" panose="02020603050405020304" pitchFamily="18" charset="0"/>
            </a:endParaRPr>
          </a:p>
        </p:txBody>
      </p:sp>
      <p:sp>
        <p:nvSpPr>
          <p:cNvPr id="81994" name="Text Box 74"/>
          <p:cNvSpPr txBox="1">
            <a:spLocks noChangeArrowheads="1"/>
          </p:cNvSpPr>
          <p:nvPr/>
        </p:nvSpPr>
        <p:spPr bwMode="auto">
          <a:xfrm>
            <a:off x="76200" y="24223"/>
            <a:ext cx="9144000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 u="sng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3200" b="1" u="sng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</a:t>
            </a:r>
            <a:r>
              <a:rPr lang="vi-VN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(V)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234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xếp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9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tất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bao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nhiêu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81995" name="Text Box 75"/>
          <p:cNvSpPr txBox="1">
            <a:spLocks noChangeArrowheads="1"/>
          </p:cNvSpPr>
          <p:nvPr/>
        </p:nvSpPr>
        <p:spPr bwMode="auto">
          <a:xfrm>
            <a:off x="5295900" y="1240043"/>
            <a:ext cx="27432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200" b="1" u="sng" dirty="0" err="1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3200" b="1" u="sng" dirty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u="sng" dirty="0" err="1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altLang="en-US" sz="3200" b="1" dirty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81996" name="Text Box 76"/>
          <p:cNvSpPr txBox="1">
            <a:spLocks noChangeArrowheads="1"/>
          </p:cNvSpPr>
          <p:nvPr/>
        </p:nvSpPr>
        <p:spPr bwMode="auto">
          <a:xfrm>
            <a:off x="-76200" y="1214848"/>
            <a:ext cx="26670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200" b="1" u="sng" dirty="0" err="1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Tóm</a:t>
            </a:r>
            <a:r>
              <a:rPr lang="en-US" altLang="en-US" sz="3200" b="1" u="sng" dirty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u="sng" dirty="0" err="1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tắt</a:t>
            </a:r>
            <a:r>
              <a:rPr lang="en-US" altLang="en-US" sz="3200" b="1" dirty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81997" name="Text Box 77"/>
          <p:cNvSpPr txBox="1">
            <a:spLocks noChangeArrowheads="1"/>
          </p:cNvSpPr>
          <p:nvPr/>
        </p:nvSpPr>
        <p:spPr bwMode="auto">
          <a:xfrm>
            <a:off x="-39384" y="2513503"/>
            <a:ext cx="44958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234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:…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  <a:endParaRPr lang="en-US" alt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19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19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8199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8199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8199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19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819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19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819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2" dur="80"/>
                                        <p:tgtEl>
                                          <p:spTgt spid="8199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3" dur="80"/>
                                        <p:tgtEl>
                                          <p:spTgt spid="8199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80"/>
                                        <p:tgtEl>
                                          <p:spTgt spid="8199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819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819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819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819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819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819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90" grpId="0"/>
      <p:bldP spid="81994" grpId="0"/>
      <p:bldP spid="81995" grpId="0"/>
      <p:bldP spid="81996" grpId="0"/>
      <p:bldP spid="8199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pattFill prst="pct50">
          <a:fgClr>
            <a:srgbClr val="FFCCCC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8"/>
          <p:cNvGrpSpPr>
            <a:grpSpLocks/>
          </p:cNvGrpSpPr>
          <p:nvPr/>
        </p:nvGrpSpPr>
        <p:grpSpPr bwMode="auto">
          <a:xfrm>
            <a:off x="0" y="514350"/>
            <a:ext cx="3581400" cy="690563"/>
            <a:chOff x="384" y="1604"/>
            <a:chExt cx="2256" cy="701"/>
          </a:xfrm>
        </p:grpSpPr>
        <p:sp>
          <p:nvSpPr>
            <p:cNvPr id="13364" name="AutoShape 21"/>
            <p:cNvSpPr>
              <a:spLocks noChangeArrowheads="1"/>
            </p:cNvSpPr>
            <p:nvPr/>
          </p:nvSpPr>
          <p:spPr bwMode="gray">
            <a:xfrm>
              <a:off x="384" y="1614"/>
              <a:ext cx="2256" cy="479"/>
            </a:xfrm>
            <a:prstGeom prst="roundRect">
              <a:avLst>
                <a:gd name="adj" fmla="val 10889"/>
              </a:avLst>
            </a:prstGeom>
            <a:gradFill rotWithShape="1">
              <a:gsLst>
                <a:gs pos="0">
                  <a:srgbClr val="DDDDDD"/>
                </a:gs>
                <a:gs pos="50000">
                  <a:srgbClr val="EEEEEE"/>
                </a:gs>
                <a:gs pos="100000">
                  <a:srgbClr val="DDDDDD"/>
                </a:gs>
              </a:gsLst>
              <a:lin ang="2700000" scaled="1"/>
            </a:gradFill>
            <a:ln w="38100">
              <a:solidFill>
                <a:srgbClr val="FFFFFF"/>
              </a:solidFill>
              <a:round/>
              <a:headEnd/>
              <a:tailE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 sz="2800" b="1">
                  <a:latin typeface="Times New Roman" panose="02020603050405020304" pitchFamily="18" charset="0"/>
                </a:rPr>
                <a:t>         Viết theo mẫu </a:t>
              </a:r>
              <a:r>
                <a:rPr lang="vi-VN" altLang="en-US" sz="2800" b="1">
                  <a:latin typeface="Times New Roman" panose="02020603050405020304" pitchFamily="18" charset="0"/>
                </a:rPr>
                <a:t>(S)</a:t>
              </a:r>
              <a:endParaRPr lang="en-US" altLang="en-US" sz="2800" b="1">
                <a:latin typeface="Times New Roman" panose="02020603050405020304" pitchFamily="18" charset="0"/>
              </a:endParaRPr>
            </a:p>
          </p:txBody>
        </p:sp>
        <p:grpSp>
          <p:nvGrpSpPr>
            <p:cNvPr id="13365" name="Group 22"/>
            <p:cNvGrpSpPr>
              <a:grpSpLocks/>
            </p:cNvGrpSpPr>
            <p:nvPr/>
          </p:nvGrpSpPr>
          <p:grpSpPr bwMode="auto">
            <a:xfrm>
              <a:off x="432" y="1604"/>
              <a:ext cx="432" cy="701"/>
              <a:chOff x="240" y="1520"/>
              <a:chExt cx="432" cy="701"/>
            </a:xfrm>
          </p:grpSpPr>
          <p:grpSp>
            <p:nvGrpSpPr>
              <p:cNvPr id="13366" name="Group 23"/>
              <p:cNvGrpSpPr>
                <a:grpSpLocks/>
              </p:cNvGrpSpPr>
              <p:nvPr/>
            </p:nvGrpSpPr>
            <p:grpSpPr bwMode="auto">
              <a:xfrm>
                <a:off x="240" y="1583"/>
                <a:ext cx="432" cy="638"/>
                <a:chOff x="999" y="3120"/>
                <a:chExt cx="628" cy="1240"/>
              </a:xfrm>
            </p:grpSpPr>
            <p:sp>
              <p:nvSpPr>
                <p:cNvPr id="13368" name="AutoShape 24"/>
                <p:cNvSpPr>
                  <a:spLocks noChangeArrowheads="1"/>
                </p:cNvSpPr>
                <p:nvPr/>
              </p:nvSpPr>
              <p:spPr bwMode="gray">
                <a:xfrm>
                  <a:off x="999" y="3120"/>
                  <a:ext cx="628" cy="746"/>
                </a:xfrm>
                <a:prstGeom prst="roundRect">
                  <a:avLst>
                    <a:gd name="adj" fmla="val 11921"/>
                  </a:avLst>
                </a:prstGeom>
                <a:solidFill>
                  <a:srgbClr val="669900"/>
                </a:solidFill>
                <a:ln w="38100">
                  <a:solidFill>
                    <a:schemeClr val="bg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82969" name="Freeform 25"/>
                <p:cNvSpPr>
                  <a:spLocks/>
                </p:cNvSpPr>
                <p:nvPr/>
              </p:nvSpPr>
              <p:spPr bwMode="gray">
                <a:xfrm>
                  <a:off x="1047" y="3167"/>
                  <a:ext cx="383" cy="373"/>
                </a:xfrm>
                <a:custGeom>
                  <a:avLst/>
                  <a:gdLst>
                    <a:gd name="T0" fmla="*/ 118 w 596"/>
                    <a:gd name="T1" fmla="*/ 0 h 598"/>
                    <a:gd name="T2" fmla="*/ 0 w 596"/>
                    <a:gd name="T3" fmla="*/ 118 h 598"/>
                    <a:gd name="T4" fmla="*/ 0 w 596"/>
                    <a:gd name="T5" fmla="*/ 589 h 598"/>
                    <a:gd name="T6" fmla="*/ 161 w 596"/>
                    <a:gd name="T7" fmla="*/ 174 h 598"/>
                    <a:gd name="T8" fmla="*/ 589 w 596"/>
                    <a:gd name="T9" fmla="*/ 0 h 598"/>
                    <a:gd name="T10" fmla="*/ 118 w 596"/>
                    <a:gd name="T11" fmla="*/ 0 h 5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596" h="598">
                      <a:moveTo>
                        <a:pt x="118" y="0"/>
                      </a:moveTo>
                      <a:cubicBezTo>
                        <a:pt x="53" y="0"/>
                        <a:pt x="0" y="53"/>
                        <a:pt x="0" y="118"/>
                      </a:cubicBezTo>
                      <a:lnTo>
                        <a:pt x="0" y="589"/>
                      </a:lnTo>
                      <a:cubicBezTo>
                        <a:pt x="27" y="598"/>
                        <a:pt x="12" y="309"/>
                        <a:pt x="161" y="174"/>
                      </a:cubicBezTo>
                      <a:cubicBezTo>
                        <a:pt x="310" y="39"/>
                        <a:pt x="596" y="29"/>
                        <a:pt x="589" y="0"/>
                      </a:cubicBezTo>
                      <a:lnTo>
                        <a:pt x="118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chemeClr val="accent2">
                        <a:gamma/>
                        <a:tint val="48627"/>
                        <a:invGamma/>
                      </a:schemeClr>
                    </a:gs>
                    <a:gs pos="100000">
                      <a:schemeClr val="accent2">
                        <a:alpha val="0"/>
                      </a:schemeClr>
                    </a:gs>
                  </a:gsLst>
                  <a:lin ang="2700000" scaled="1"/>
                </a:gradFill>
                <a:ln>
                  <a:noFill/>
                </a:ln>
              </p:spPr>
              <p:txBody>
                <a:bodyPr/>
                <a:lstStyle/>
                <a:p>
                  <a:pPr eaLnBrk="1" hangingPunct="1">
                    <a:defRPr/>
                  </a:pPr>
                  <a:endParaRPr lang="en-US">
                    <a:latin typeface="Arial" charset="0"/>
                  </a:endParaRPr>
                </a:p>
              </p:txBody>
            </p:sp>
            <p:sp>
              <p:nvSpPr>
                <p:cNvPr id="82970" name="Text Box 26"/>
                <p:cNvSpPr txBox="1">
                  <a:spLocks noChangeArrowheads="1"/>
                </p:cNvSpPr>
                <p:nvPr/>
              </p:nvSpPr>
              <p:spPr bwMode="gray">
                <a:xfrm>
                  <a:off x="1290" y="3323"/>
                  <a:ext cx="169" cy="1037"/>
                </a:xfrm>
                <a:prstGeom prst="rect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</p:spPr>
              <p:txBody>
                <a:bodyPr>
                  <a:spAutoFit/>
                </a:bodyPr>
                <a:lstStyle/>
                <a:p>
                  <a:pPr algn="ctr">
                    <a:defRPr/>
                  </a:pPr>
                  <a:endParaRPr lang="en-US" altLang="en-US" sz="28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charset="0"/>
                  </a:endParaRPr>
                </a:p>
              </p:txBody>
            </p:sp>
          </p:grpSp>
          <p:sp>
            <p:nvSpPr>
              <p:cNvPr id="13367" name="Text Box 27"/>
              <p:cNvSpPr txBox="1">
                <a:spLocks noChangeArrowheads="1"/>
              </p:cNvSpPr>
              <p:nvPr/>
            </p:nvSpPr>
            <p:spPr bwMode="auto">
              <a:xfrm>
                <a:off x="384" y="1520"/>
                <a:ext cx="288" cy="5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en-US" sz="2800" b="1">
                    <a:solidFill>
                      <a:srgbClr val="800000"/>
                    </a:solidFill>
                    <a:latin typeface="Times New Roman" panose="02020603050405020304" pitchFamily="18" charset="0"/>
                  </a:rPr>
                  <a:t>3</a:t>
                </a:r>
              </a:p>
            </p:txBody>
          </p:sp>
        </p:grpSp>
      </p:grpSp>
      <p:graphicFrame>
        <p:nvGraphicFramePr>
          <p:cNvPr id="83071" name="Group 127"/>
          <p:cNvGraphicFramePr>
            <a:graphicFrameLocks noGrp="1"/>
          </p:cNvGraphicFramePr>
          <p:nvPr>
            <p:ph/>
            <p:extLst>
              <p:ext uri="{D42A27DB-BD31-4B8C-83A1-F6EECF244321}">
                <p14:modId xmlns:p14="http://schemas.microsoft.com/office/powerpoint/2010/main" val="2014281568"/>
              </p:ext>
            </p:extLst>
          </p:nvPr>
        </p:nvGraphicFramePr>
        <p:xfrm>
          <a:off x="56508" y="1892300"/>
          <a:ext cx="9067800" cy="2584451"/>
        </p:xfrm>
        <a:graphic>
          <a:graphicData uri="http://schemas.openxmlformats.org/drawingml/2006/table">
            <a:tbl>
              <a:tblPr/>
              <a:tblGrid>
                <a:gridCol w="13175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050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1506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3756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09256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2884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301" marB="3430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301" marB="343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301" marB="343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301" marB="343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301" marB="343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7780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301" marB="3430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301" marB="343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301" marB="343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301" marB="343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301" marB="343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7780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301" marB="3430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301" marB="343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301" marB="343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301" marB="343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301" marB="343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83001" name="Text Box 57"/>
          <p:cNvSpPr txBox="1">
            <a:spLocks noChangeArrowheads="1"/>
          </p:cNvSpPr>
          <p:nvPr/>
        </p:nvSpPr>
        <p:spPr bwMode="auto">
          <a:xfrm>
            <a:off x="56508" y="2005013"/>
            <a:ext cx="14478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>
                <a:solidFill>
                  <a:srgbClr val="000000"/>
                </a:solidFill>
                <a:latin typeface="Times New Roman" panose="02020603050405020304" pitchFamily="18" charset="0"/>
              </a:rPr>
              <a:t>Số đã cho</a:t>
            </a:r>
          </a:p>
        </p:txBody>
      </p:sp>
      <p:sp>
        <p:nvSpPr>
          <p:cNvPr id="83002" name="Text Box 58"/>
          <p:cNvSpPr txBox="1">
            <a:spLocks noChangeArrowheads="1"/>
          </p:cNvSpPr>
          <p:nvPr/>
        </p:nvSpPr>
        <p:spPr bwMode="auto">
          <a:xfrm>
            <a:off x="-19692" y="2781300"/>
            <a:ext cx="16764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>
                <a:solidFill>
                  <a:srgbClr val="000000"/>
                </a:solidFill>
                <a:latin typeface="Times New Roman" panose="02020603050405020304" pitchFamily="18" charset="0"/>
              </a:rPr>
              <a:t>Giảm 8 lần</a:t>
            </a:r>
          </a:p>
        </p:txBody>
      </p:sp>
      <p:sp>
        <p:nvSpPr>
          <p:cNvPr id="83003" name="Text Box 59"/>
          <p:cNvSpPr txBox="1">
            <a:spLocks noChangeArrowheads="1"/>
          </p:cNvSpPr>
          <p:nvPr/>
        </p:nvSpPr>
        <p:spPr bwMode="auto">
          <a:xfrm>
            <a:off x="-19692" y="3771900"/>
            <a:ext cx="16764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>
                <a:solidFill>
                  <a:srgbClr val="000000"/>
                </a:solidFill>
                <a:latin typeface="Times New Roman" panose="02020603050405020304" pitchFamily="18" charset="0"/>
              </a:rPr>
              <a:t>Giảm 6 lần</a:t>
            </a:r>
          </a:p>
        </p:txBody>
      </p:sp>
      <p:sp>
        <p:nvSpPr>
          <p:cNvPr id="83017" name="Text Box 73"/>
          <p:cNvSpPr txBox="1">
            <a:spLocks noChangeArrowheads="1"/>
          </p:cNvSpPr>
          <p:nvPr/>
        </p:nvSpPr>
        <p:spPr bwMode="auto">
          <a:xfrm>
            <a:off x="1809108" y="2019300"/>
            <a:ext cx="11049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>
                <a:latin typeface="Times New Roman" panose="02020603050405020304" pitchFamily="18" charset="0"/>
              </a:rPr>
              <a:t>432m</a:t>
            </a:r>
          </a:p>
        </p:txBody>
      </p:sp>
      <p:sp>
        <p:nvSpPr>
          <p:cNvPr id="83018" name="Text Box 74"/>
          <p:cNvSpPr txBox="1">
            <a:spLocks noChangeArrowheads="1"/>
          </p:cNvSpPr>
          <p:nvPr/>
        </p:nvSpPr>
        <p:spPr bwMode="auto">
          <a:xfrm>
            <a:off x="3714108" y="2019300"/>
            <a:ext cx="11049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>
                <a:latin typeface="Times New Roman" panose="02020603050405020304" pitchFamily="18" charset="0"/>
              </a:rPr>
              <a:t>888kg</a:t>
            </a:r>
          </a:p>
        </p:txBody>
      </p:sp>
      <p:sp>
        <p:nvSpPr>
          <p:cNvPr id="83020" name="Text Box 76"/>
          <p:cNvSpPr txBox="1">
            <a:spLocks noChangeArrowheads="1"/>
          </p:cNvSpPr>
          <p:nvPr/>
        </p:nvSpPr>
        <p:spPr bwMode="auto">
          <a:xfrm>
            <a:off x="7295508" y="2019300"/>
            <a:ext cx="14478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>
                <a:latin typeface="Times New Roman" panose="02020603050405020304" pitchFamily="18" charset="0"/>
              </a:rPr>
              <a:t>312 ngày</a:t>
            </a:r>
          </a:p>
        </p:txBody>
      </p:sp>
      <p:sp>
        <p:nvSpPr>
          <p:cNvPr id="83021" name="Text Box 77"/>
          <p:cNvSpPr txBox="1">
            <a:spLocks noChangeArrowheads="1"/>
          </p:cNvSpPr>
          <p:nvPr/>
        </p:nvSpPr>
        <p:spPr bwMode="auto">
          <a:xfrm>
            <a:off x="1275708" y="2781300"/>
            <a:ext cx="15240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>
                <a:latin typeface="Times New Roman" panose="02020603050405020304" pitchFamily="18" charset="0"/>
              </a:rPr>
              <a:t>432m: 8 = </a:t>
            </a:r>
          </a:p>
        </p:txBody>
      </p:sp>
      <p:sp>
        <p:nvSpPr>
          <p:cNvPr id="83029" name="Text Box 85"/>
          <p:cNvSpPr txBox="1">
            <a:spLocks noChangeArrowheads="1"/>
          </p:cNvSpPr>
          <p:nvPr/>
        </p:nvSpPr>
        <p:spPr bwMode="auto">
          <a:xfrm>
            <a:off x="5695308" y="2019300"/>
            <a:ext cx="12954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>
                <a:latin typeface="Times New Roman" panose="02020603050405020304" pitchFamily="18" charset="0"/>
              </a:rPr>
              <a:t>600 giờ</a:t>
            </a:r>
          </a:p>
        </p:txBody>
      </p:sp>
      <p:sp>
        <p:nvSpPr>
          <p:cNvPr id="83031" name="Text Box 87"/>
          <p:cNvSpPr txBox="1">
            <a:spLocks noChangeArrowheads="1"/>
          </p:cNvSpPr>
          <p:nvPr/>
        </p:nvSpPr>
        <p:spPr bwMode="auto">
          <a:xfrm>
            <a:off x="1351908" y="3771900"/>
            <a:ext cx="14478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 dirty="0" smtClean="0">
                <a:latin typeface="Times New Roman" panose="02020603050405020304" pitchFamily="18" charset="0"/>
              </a:rPr>
              <a:t>432</a:t>
            </a:r>
            <a:r>
              <a:rPr lang="vi-VN" altLang="en-US" sz="2000" b="1" dirty="0" smtClean="0">
                <a:latin typeface="Times New Roman" panose="02020603050405020304" pitchFamily="18" charset="0"/>
              </a:rPr>
              <a:t>m</a:t>
            </a:r>
            <a:r>
              <a:rPr lang="en-US" altLang="en-US" sz="2000" b="1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000" b="1" dirty="0">
                <a:latin typeface="Times New Roman" panose="02020603050405020304" pitchFamily="18" charset="0"/>
              </a:rPr>
              <a:t>: 6 =</a:t>
            </a:r>
          </a:p>
        </p:txBody>
      </p:sp>
      <p:sp>
        <p:nvSpPr>
          <p:cNvPr id="13353" name="Rectangle 92"/>
          <p:cNvSpPr>
            <a:spLocks noChangeArrowheads="1"/>
          </p:cNvSpPr>
          <p:nvPr/>
        </p:nvSpPr>
        <p:spPr bwMode="auto">
          <a:xfrm>
            <a:off x="3590283" y="3733800"/>
            <a:ext cx="1676400" cy="3429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3354" name="Rectangle 94"/>
          <p:cNvSpPr>
            <a:spLocks noChangeArrowheads="1"/>
          </p:cNvSpPr>
          <p:nvPr/>
        </p:nvSpPr>
        <p:spPr bwMode="auto">
          <a:xfrm>
            <a:off x="5285733" y="3619500"/>
            <a:ext cx="1676400" cy="5715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83047" name="Text Box 103"/>
          <p:cNvSpPr txBox="1">
            <a:spLocks noChangeArrowheads="1"/>
          </p:cNvSpPr>
          <p:nvPr/>
        </p:nvSpPr>
        <p:spPr bwMode="auto">
          <a:xfrm>
            <a:off x="2418708" y="2781300"/>
            <a:ext cx="9906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>
                <a:latin typeface="Times New Roman" panose="02020603050405020304" pitchFamily="18" charset="0"/>
              </a:rPr>
              <a:t>54m</a:t>
            </a:r>
          </a:p>
        </p:txBody>
      </p:sp>
      <p:sp>
        <p:nvSpPr>
          <p:cNvPr id="83048" name="Text Box 104"/>
          <p:cNvSpPr txBox="1">
            <a:spLocks noChangeArrowheads="1"/>
          </p:cNvSpPr>
          <p:nvPr/>
        </p:nvSpPr>
        <p:spPr bwMode="auto">
          <a:xfrm>
            <a:off x="2342507" y="3771900"/>
            <a:ext cx="12477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 dirty="0">
                <a:latin typeface="Times New Roman" panose="02020603050405020304" pitchFamily="18" charset="0"/>
              </a:rPr>
              <a:t>72m</a:t>
            </a:r>
          </a:p>
        </p:txBody>
      </p:sp>
      <p:sp>
        <p:nvSpPr>
          <p:cNvPr id="83049" name="Text Box 105"/>
          <p:cNvSpPr txBox="1">
            <a:spLocks noChangeArrowheads="1"/>
          </p:cNvSpPr>
          <p:nvPr/>
        </p:nvSpPr>
        <p:spPr bwMode="auto">
          <a:xfrm>
            <a:off x="3028308" y="2781300"/>
            <a:ext cx="22860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>
                <a:solidFill>
                  <a:srgbClr val="FF0000"/>
                </a:solidFill>
                <a:latin typeface="Times New Roman" panose="02020603050405020304" pitchFamily="18" charset="0"/>
              </a:rPr>
              <a:t>888kg</a:t>
            </a:r>
            <a:r>
              <a:rPr lang="vi-VN" altLang="en-US" sz="2000" b="1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b="1">
                <a:solidFill>
                  <a:srgbClr val="FF0000"/>
                </a:solidFill>
                <a:latin typeface="Times New Roman" panose="02020603050405020304" pitchFamily="18" charset="0"/>
              </a:rPr>
              <a:t>:</a:t>
            </a:r>
            <a:r>
              <a:rPr lang="vi-VN" altLang="en-US" sz="2000" b="1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b="1">
                <a:solidFill>
                  <a:srgbClr val="FF0000"/>
                </a:solidFill>
                <a:latin typeface="Times New Roman" panose="02020603050405020304" pitchFamily="18" charset="0"/>
              </a:rPr>
              <a:t>8</a:t>
            </a:r>
            <a:r>
              <a:rPr lang="vi-VN" altLang="en-US" sz="2000" b="1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b="1">
                <a:solidFill>
                  <a:srgbClr val="FF0000"/>
                </a:solidFill>
                <a:latin typeface="Times New Roman" panose="02020603050405020304" pitchFamily="18" charset="0"/>
              </a:rPr>
              <a:t>=</a:t>
            </a:r>
            <a:r>
              <a:rPr lang="vi-VN" altLang="en-US" sz="2000" b="1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b="1">
                <a:solidFill>
                  <a:srgbClr val="FF0000"/>
                </a:solidFill>
                <a:latin typeface="Times New Roman" panose="02020603050405020304" pitchFamily="18" charset="0"/>
              </a:rPr>
              <a:t>111kg</a:t>
            </a:r>
          </a:p>
        </p:txBody>
      </p:sp>
      <p:sp>
        <p:nvSpPr>
          <p:cNvPr id="83053" name="Text Box 109"/>
          <p:cNvSpPr txBox="1">
            <a:spLocks noChangeArrowheads="1"/>
          </p:cNvSpPr>
          <p:nvPr/>
        </p:nvSpPr>
        <p:spPr bwMode="auto">
          <a:xfrm>
            <a:off x="3028308" y="3771900"/>
            <a:ext cx="2088544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888kg</a:t>
            </a:r>
            <a:r>
              <a:rPr lang="vi-VN" altLang="en-US" sz="2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:</a:t>
            </a:r>
            <a:r>
              <a:rPr lang="vi-VN" altLang="en-US" sz="2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6=</a:t>
            </a:r>
            <a:r>
              <a:rPr lang="vi-VN" altLang="en-US" sz="2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148kg</a:t>
            </a:r>
          </a:p>
        </p:txBody>
      </p:sp>
      <p:sp>
        <p:nvSpPr>
          <p:cNvPr id="83054" name="Text Box 110"/>
          <p:cNvSpPr txBox="1">
            <a:spLocks noChangeArrowheads="1"/>
          </p:cNvSpPr>
          <p:nvPr/>
        </p:nvSpPr>
        <p:spPr bwMode="auto">
          <a:xfrm>
            <a:off x="5009508" y="2781300"/>
            <a:ext cx="21336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 dirty="0" smtClean="0">
                <a:latin typeface="Times New Roman" panose="02020603050405020304" pitchFamily="18" charset="0"/>
              </a:rPr>
              <a:t>600giờ:8=75giờ</a:t>
            </a:r>
            <a:endParaRPr lang="en-US" altLang="en-US" sz="2000" b="1" dirty="0">
              <a:latin typeface="Times New Roman" panose="02020603050405020304" pitchFamily="18" charset="0"/>
            </a:endParaRPr>
          </a:p>
        </p:txBody>
      </p:sp>
      <p:sp>
        <p:nvSpPr>
          <p:cNvPr id="83056" name="Text Box 112"/>
          <p:cNvSpPr txBox="1">
            <a:spLocks noChangeArrowheads="1"/>
          </p:cNvSpPr>
          <p:nvPr/>
        </p:nvSpPr>
        <p:spPr bwMode="auto">
          <a:xfrm>
            <a:off x="5071420" y="3771900"/>
            <a:ext cx="21050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 dirty="0">
                <a:latin typeface="Times New Roman" panose="02020603050405020304" pitchFamily="18" charset="0"/>
              </a:rPr>
              <a:t>600giờ:6=100giờ</a:t>
            </a:r>
          </a:p>
        </p:txBody>
      </p:sp>
      <p:sp>
        <p:nvSpPr>
          <p:cNvPr id="83062" name="Text Box 118"/>
          <p:cNvSpPr txBox="1">
            <a:spLocks noChangeArrowheads="1"/>
          </p:cNvSpPr>
          <p:nvPr/>
        </p:nvSpPr>
        <p:spPr bwMode="auto">
          <a:xfrm>
            <a:off x="6990708" y="2781300"/>
            <a:ext cx="25908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>
                <a:solidFill>
                  <a:srgbClr val="0000FF"/>
                </a:solidFill>
                <a:latin typeface="Times New Roman" panose="02020603050405020304" pitchFamily="18" charset="0"/>
              </a:rPr>
              <a:t>312ngày:8=39ngày</a:t>
            </a:r>
          </a:p>
        </p:txBody>
      </p:sp>
      <p:sp>
        <p:nvSpPr>
          <p:cNvPr id="83063" name="Text Box 119"/>
          <p:cNvSpPr txBox="1">
            <a:spLocks noChangeArrowheads="1"/>
          </p:cNvSpPr>
          <p:nvPr/>
        </p:nvSpPr>
        <p:spPr bwMode="auto">
          <a:xfrm>
            <a:off x="6990708" y="3771900"/>
            <a:ext cx="25908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>
                <a:solidFill>
                  <a:srgbClr val="0000FF"/>
                </a:solidFill>
                <a:latin typeface="Times New Roman" panose="02020603050405020304" pitchFamily="18" charset="0"/>
              </a:rPr>
              <a:t>312ngày:6=52ngày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500"/>
                                        <p:tgtEl>
                                          <p:spTgt spid="830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6" dur="500"/>
                                        <p:tgtEl>
                                          <p:spTgt spid="830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0" dur="500"/>
                                        <p:tgtEl>
                                          <p:spTgt spid="830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2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4" dur="500"/>
                                        <p:tgtEl>
                                          <p:spTgt spid="830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830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1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3" dur="500"/>
                                        <p:tgtEl>
                                          <p:spTgt spid="830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5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7" dur="500"/>
                                        <p:tgtEl>
                                          <p:spTgt spid="83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39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1" dur="500"/>
                                        <p:tgtEl>
                                          <p:spTgt spid="830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830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830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830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830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830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83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6" dur="500"/>
                                        <p:tgtEl>
                                          <p:spTgt spid="83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1" dur="500"/>
                                        <p:tgtEl>
                                          <p:spTgt spid="83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6" dur="500"/>
                                        <p:tgtEl>
                                          <p:spTgt spid="830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1" dur="500"/>
                                        <p:tgtEl>
                                          <p:spTgt spid="830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001" grpId="0" autoUpdateAnimBg="0"/>
      <p:bldP spid="83002" grpId="0" autoUpdateAnimBg="0"/>
      <p:bldP spid="83003" grpId="0" autoUpdateAnimBg="0"/>
      <p:bldP spid="83017" grpId="0"/>
      <p:bldP spid="83018" grpId="0" autoUpdateAnimBg="0"/>
      <p:bldP spid="83020" grpId="0" autoUpdateAnimBg="0"/>
      <p:bldP spid="83021" grpId="0"/>
      <p:bldP spid="83029" grpId="0" autoUpdateAnimBg="0"/>
      <p:bldP spid="83047" grpId="0"/>
      <p:bldP spid="83048" grpId="0"/>
      <p:bldP spid="83053" grpId="0"/>
      <p:bldP spid="83054" grpId="0"/>
      <p:bldP spid="83056" grpId="0"/>
      <p:bldP spid="83062" grpId="0"/>
      <p:bldP spid="8306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28600" y="209550"/>
            <a:ext cx="3423566" cy="46166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vi-VN" sz="24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Tìm Số bị chia (có dư):</a:t>
            </a:r>
            <a:endParaRPr lang="en-US" sz="2400" b="1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81000" y="819150"/>
            <a:ext cx="8899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b="1" u="sng" dirty="0" smtClean="0"/>
              <a:t>Ví dụ: </a:t>
            </a:r>
            <a:endParaRPr lang="en-US" b="1" u="sng" dirty="0"/>
          </a:p>
        </p:txBody>
      </p:sp>
      <p:sp>
        <p:nvSpPr>
          <p:cNvPr id="5" name="TextBox 4"/>
          <p:cNvSpPr txBox="1"/>
          <p:nvPr/>
        </p:nvSpPr>
        <p:spPr>
          <a:xfrm>
            <a:off x="1676400" y="895350"/>
            <a:ext cx="2262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2400" dirty="0" smtClean="0"/>
              <a:t>X : 8 = 6 (dư 3)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057400" y="1392930"/>
            <a:ext cx="2362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dirty="0"/>
              <a:t>X </a:t>
            </a:r>
            <a:r>
              <a:rPr lang="vi-VN" sz="2400" dirty="0" smtClean="0"/>
              <a:t> </a:t>
            </a:r>
            <a:r>
              <a:rPr lang="vi-VN" sz="2400" dirty="0"/>
              <a:t>= 6 x 8 + 3</a:t>
            </a:r>
          </a:p>
          <a:p>
            <a:endParaRPr lang="en-US" sz="2000" dirty="0"/>
          </a:p>
        </p:txBody>
      </p:sp>
      <p:sp>
        <p:nvSpPr>
          <p:cNvPr id="9" name="TextBox 8"/>
          <p:cNvSpPr txBox="1"/>
          <p:nvPr/>
        </p:nvSpPr>
        <p:spPr>
          <a:xfrm>
            <a:off x="2133600" y="1879966"/>
            <a:ext cx="175803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dirty="0"/>
              <a:t>X =  48 + 3</a:t>
            </a:r>
          </a:p>
          <a:p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2151347" y="2378837"/>
            <a:ext cx="14478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dirty="0"/>
              <a:t>X =    51</a:t>
            </a:r>
            <a:endParaRPr lang="en-US" sz="2400" dirty="0"/>
          </a:p>
          <a:p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228600" y="2952750"/>
            <a:ext cx="8839200" cy="83099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vi-VN" sz="2400" dirty="0" smtClean="0">
                <a:solidFill>
                  <a:srgbClr val="FF0000"/>
                </a:solidFill>
              </a:rPr>
              <a:t>Muốn tìm Số bị chia (có dư) ta lấy Thương </a:t>
            </a:r>
            <a:r>
              <a:rPr lang="vi-VN" sz="2400" dirty="0" smtClean="0">
                <a:solidFill>
                  <a:srgbClr val="7030A0"/>
                </a:solidFill>
              </a:rPr>
              <a:t>nhân</a:t>
            </a:r>
            <a:r>
              <a:rPr lang="vi-VN" sz="2400" dirty="0" smtClean="0">
                <a:solidFill>
                  <a:srgbClr val="FF0000"/>
                </a:solidFill>
              </a:rPr>
              <a:t> với Số chia </a:t>
            </a:r>
            <a:r>
              <a:rPr lang="vi-VN" sz="2400" dirty="0" smtClean="0">
                <a:solidFill>
                  <a:srgbClr val="7030A0"/>
                </a:solidFill>
              </a:rPr>
              <a:t>cộng</a:t>
            </a:r>
            <a:r>
              <a:rPr lang="vi-VN" sz="2400" dirty="0" smtClean="0">
                <a:solidFill>
                  <a:srgbClr val="FF0000"/>
                </a:solidFill>
              </a:rPr>
              <a:t> với số dư.</a:t>
            </a:r>
            <a:endParaRPr lang="en-US" sz="2400" dirty="0">
              <a:solidFill>
                <a:srgbClr val="FF0000"/>
              </a:solidFill>
            </a:endParaRPr>
          </a:p>
        </p:txBody>
      </p:sp>
      <p:cxnSp>
        <p:nvCxnSpPr>
          <p:cNvPr id="13" name="Straight Connector 12"/>
          <p:cNvCxnSpPr/>
          <p:nvPr/>
        </p:nvCxnSpPr>
        <p:spPr>
          <a:xfrm>
            <a:off x="5334000" y="3345939"/>
            <a:ext cx="990600" cy="0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7696200" y="3312513"/>
            <a:ext cx="990600" cy="0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4838700" y="3714750"/>
            <a:ext cx="800100" cy="0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2324990" y="4019550"/>
            <a:ext cx="334736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vi-VN" dirty="0" smtClean="0"/>
              <a:t>X : 5 = 12 ( dư 2)</a:t>
            </a:r>
          </a:p>
          <a:p>
            <a:pPr marL="342900" indent="-342900">
              <a:buAutoNum type="arabicPeriod"/>
            </a:pPr>
            <a:r>
              <a:rPr lang="vi-VN" dirty="0" smtClean="0"/>
              <a:t>X : 8 = 21 ( dư 5)</a:t>
            </a:r>
          </a:p>
          <a:p>
            <a:pPr marL="342900" indent="-342900">
              <a:buAutoNum type="arabicPeriod"/>
            </a:pPr>
            <a:r>
              <a:rPr lang="vi-VN" dirty="0" smtClean="0"/>
              <a:t>X : 3 = 34 ( dư 1) 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5339434" y="4019550"/>
            <a:ext cx="334736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dirty="0" smtClean="0"/>
              <a:t>4.   X : 2 = 15 + 4 ( dư 1)</a:t>
            </a:r>
          </a:p>
          <a:p>
            <a:r>
              <a:rPr lang="vi-VN" dirty="0" smtClean="0"/>
              <a:t>5.   X : 5 = 21 : 7 ( dư 3)</a:t>
            </a:r>
          </a:p>
          <a:p>
            <a:r>
              <a:rPr lang="vi-VN" dirty="0" smtClean="0"/>
              <a:t>6.   X : 9 = 50 – 10 ( dư 8)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11583" y="4296549"/>
            <a:ext cx="1828800" cy="36933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vi-VN" dirty="0" smtClean="0">
                <a:solidFill>
                  <a:srgbClr val="800000"/>
                </a:solidFill>
              </a:rPr>
              <a:t>Bài luyện thêm:</a:t>
            </a:r>
            <a:endParaRPr lang="en-US" dirty="0">
              <a:solidFill>
                <a:srgbClr val="8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08047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7" grpId="0"/>
      <p:bldP spid="9" grpId="0"/>
      <p:bldP spid="10" grpId="0"/>
      <p:bldP spid="11" grpId="0" animBg="1"/>
      <p:bldP spid="17" grpId="0"/>
      <p:bldP spid="18" grpId="0"/>
      <p:bldP spid="19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Picture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3" name="WordArt 5"/>
          <p:cNvSpPr>
            <a:spLocks noChangeArrowheads="1" noChangeShapeType="1" noTextEdit="1"/>
          </p:cNvSpPr>
          <p:nvPr/>
        </p:nvSpPr>
        <p:spPr bwMode="auto">
          <a:xfrm>
            <a:off x="1143000" y="800100"/>
            <a:ext cx="7010400" cy="3371850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scene3d>
              <a:camera prst="legacyPerspectiveFront">
                <a:rot lat="20519987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  <a:contourClr>
                <a:srgbClr val="FFE701"/>
              </a:contourClr>
            </a:sp3d>
          </a:bodyPr>
          <a:lstStyle/>
          <a:p>
            <a:pPr algn="ctr"/>
            <a:r>
              <a:rPr lang="en-US" sz="3600" b="1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cs typeface="Arial" panose="020B0604020202020204" pitchFamily="34" charset="0"/>
              </a:rPr>
              <a:t>CHÀO CÁC </a:t>
            </a:r>
            <a:r>
              <a:rPr lang="vi-VN" sz="3600" b="1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cs typeface="Arial" panose="020B0604020202020204" pitchFamily="34" charset="0"/>
              </a:rPr>
              <a:t>CON</a:t>
            </a:r>
            <a:r>
              <a:rPr lang="en-US" sz="3600" b="1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cs typeface="Arial" panose="020B0604020202020204" pitchFamily="34" charset="0"/>
              </a:rPr>
              <a:t> 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304800" y="2000250"/>
            <a:ext cx="2171700" cy="369888"/>
          </a:xfrm>
          <a:prstGeom prst="rect">
            <a:avLst/>
          </a:prstGeom>
          <a:noFill/>
          <a:ln>
            <a:noFill/>
          </a:ln>
        </p:spPr>
        <p:txBody>
          <a:bodyPr lIns="91398" tIns="45699" rIns="91398" bIns="45699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en-US" sz="1800" dirty="0">
                <a:solidFill>
                  <a:schemeClr val="bg1"/>
                </a:solidFill>
                <a:latin typeface="Times Neue Roman" panose="020B0604020202020204" charset="0"/>
              </a:rPr>
              <a:t> </a:t>
            </a:r>
            <a:endParaRPr lang="en-US" altLang="en-US" sz="18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4099" name="TextBox 6"/>
          <p:cNvSpPr txBox="1">
            <a:spLocks noChangeArrowheads="1"/>
          </p:cNvSpPr>
          <p:nvPr/>
        </p:nvSpPr>
        <p:spPr bwMode="auto">
          <a:xfrm>
            <a:off x="1447800" y="400050"/>
            <a:ext cx="6934200" cy="862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98" tIns="45699" rIns="91398" bIns="45699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sz="500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 em chuẩn bị  </a:t>
            </a:r>
          </a:p>
        </p:txBody>
      </p:sp>
      <p:sp>
        <p:nvSpPr>
          <p:cNvPr id="4100" name="TextBox 7"/>
          <p:cNvSpPr txBox="1">
            <a:spLocks noChangeArrowheads="1"/>
          </p:cNvSpPr>
          <p:nvPr/>
        </p:nvSpPr>
        <p:spPr bwMode="auto">
          <a:xfrm>
            <a:off x="381000" y="1143000"/>
            <a:ext cx="83058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98" tIns="45699" rIns="91398" bIns="45699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en-US" sz="32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Sách giáo khoa Tiếng Việt lớp 3 tập 1.  </a:t>
            </a:r>
          </a:p>
        </p:txBody>
      </p:sp>
      <p:sp>
        <p:nvSpPr>
          <p:cNvPr id="4101" name="TextBox 8"/>
          <p:cNvSpPr txBox="1">
            <a:spLocks noChangeArrowheads="1"/>
          </p:cNvSpPr>
          <p:nvPr/>
        </p:nvSpPr>
        <p:spPr bwMode="auto">
          <a:xfrm>
            <a:off x="381000" y="1657350"/>
            <a:ext cx="83058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98" tIns="45699" rIns="91398" bIns="45699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en-US" sz="320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Vở Tiếng Việt, bút  mực để ghi  bài.  </a:t>
            </a:r>
          </a:p>
        </p:txBody>
      </p:sp>
      <p:sp>
        <p:nvSpPr>
          <p:cNvPr id="4102" name="TextBox 9"/>
          <p:cNvSpPr txBox="1">
            <a:spLocks noChangeArrowheads="1"/>
          </p:cNvSpPr>
          <p:nvPr/>
        </p:nvSpPr>
        <p:spPr bwMode="auto">
          <a:xfrm>
            <a:off x="381000" y="2571750"/>
            <a:ext cx="8305800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98" tIns="45699" rIns="91398" bIns="45699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en-US" sz="32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Ngồi không quá gần ti vi hoặc máy tính, điện thoại.  </a:t>
            </a:r>
          </a:p>
        </p:txBody>
      </p:sp>
      <p:sp>
        <p:nvSpPr>
          <p:cNvPr id="4103" name="TextBox 10"/>
          <p:cNvSpPr txBox="1">
            <a:spLocks noChangeArrowheads="1"/>
          </p:cNvSpPr>
          <p:nvPr/>
        </p:nvSpPr>
        <p:spPr bwMode="auto">
          <a:xfrm>
            <a:off x="381000" y="3371850"/>
            <a:ext cx="8305800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98" tIns="45699" rIns="91398" bIns="45699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en-US" sz="32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Chú ý nghe cô hướng dẫn học và thực hiện các nhiệm vụ  học tập theo yêu cầu.</a:t>
            </a:r>
          </a:p>
        </p:txBody>
      </p:sp>
      <p:sp>
        <p:nvSpPr>
          <p:cNvPr id="4104" name="TextBox 11"/>
          <p:cNvSpPr txBox="1">
            <a:spLocks noChangeArrowheads="1"/>
          </p:cNvSpPr>
          <p:nvPr/>
        </p:nvSpPr>
        <p:spPr bwMode="auto">
          <a:xfrm>
            <a:off x="381000" y="2114550"/>
            <a:ext cx="83820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98" tIns="45699" rIns="91398" bIns="45699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320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Vở bài tập Tiếng Việt lớp 3 tập 1</a:t>
            </a:r>
          </a:p>
        </p:txBody>
      </p:sp>
      <p:pic>
        <p:nvPicPr>
          <p:cNvPr id="4105" name="Picture 2" descr="C:\Users\pc\Pictures\HÌNH NỀN SILDE\H2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01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Cloud Callout 12"/>
          <p:cNvSpPr/>
          <p:nvPr/>
        </p:nvSpPr>
        <p:spPr>
          <a:xfrm>
            <a:off x="1828800" y="666750"/>
            <a:ext cx="7391400" cy="3200400"/>
          </a:xfrm>
          <a:prstGeom prst="cloudCallou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98" tIns="45699" rIns="91398" bIns="45699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just">
              <a:defRPr/>
            </a:pPr>
            <a:r>
              <a:rPr lang="en-US" sz="60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KHỞI ĐỘNG </a:t>
            </a:r>
          </a:p>
        </p:txBody>
      </p:sp>
    </p:spTree>
  </p:cSld>
  <p:clrMapOvr>
    <a:masterClrMapping/>
  </p:clrMapOvr>
  <p:transition spd="slow" advTm="19422">
    <p:circl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pattFill prst="pct50">
          <a:fgClr>
            <a:srgbClr val="FFCCCC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2"/>
          <p:cNvSpPr txBox="1">
            <a:spLocks noChangeArrowheads="1"/>
          </p:cNvSpPr>
          <p:nvPr/>
        </p:nvSpPr>
        <p:spPr bwMode="auto">
          <a:xfrm>
            <a:off x="1660525" y="541338"/>
            <a:ext cx="1841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grpSp>
        <p:nvGrpSpPr>
          <p:cNvPr id="2" name="Group 21"/>
          <p:cNvGrpSpPr>
            <a:grpSpLocks/>
          </p:cNvGrpSpPr>
          <p:nvPr/>
        </p:nvGrpSpPr>
        <p:grpSpPr bwMode="auto">
          <a:xfrm>
            <a:off x="762000" y="638470"/>
            <a:ext cx="3581400" cy="706438"/>
            <a:chOff x="768" y="1200"/>
            <a:chExt cx="2746" cy="594"/>
          </a:xfrm>
        </p:grpSpPr>
        <p:sp>
          <p:nvSpPr>
            <p:cNvPr id="5143" name="AutoShape 22"/>
            <p:cNvSpPr>
              <a:spLocks noChangeArrowheads="1"/>
            </p:cNvSpPr>
            <p:nvPr/>
          </p:nvSpPr>
          <p:spPr bwMode="gray">
            <a:xfrm>
              <a:off x="768" y="1200"/>
              <a:ext cx="2746" cy="481"/>
            </a:xfrm>
            <a:prstGeom prst="roundRect">
              <a:avLst>
                <a:gd name="adj" fmla="val 10889"/>
              </a:avLst>
            </a:prstGeom>
            <a:gradFill rotWithShape="1">
              <a:gsLst>
                <a:gs pos="0">
                  <a:srgbClr val="DDDDDD"/>
                </a:gs>
                <a:gs pos="50000">
                  <a:srgbClr val="EEEEEE"/>
                </a:gs>
                <a:gs pos="100000">
                  <a:srgbClr val="DDDDDD"/>
                </a:gs>
              </a:gsLst>
              <a:lin ang="2700000" scaled="1"/>
            </a:gradFill>
            <a:ln w="38100">
              <a:solidFill>
                <a:srgbClr val="FFFFFF"/>
              </a:solidFill>
              <a:round/>
              <a:headEnd/>
              <a:tailE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 sz="2800" b="1" dirty="0">
                  <a:latin typeface="Times New Roman" panose="02020603050405020304" pitchFamily="18" charset="0"/>
                </a:rPr>
                <a:t>         </a:t>
              </a:r>
              <a:r>
                <a:rPr lang="en-US" altLang="en-US" sz="2800" b="1" dirty="0" err="1">
                  <a:latin typeface="Times New Roman" panose="02020603050405020304" pitchFamily="18" charset="0"/>
                </a:rPr>
                <a:t>Đặt</a:t>
              </a:r>
              <a:r>
                <a:rPr lang="en-US" altLang="en-US" sz="2800" b="1" dirty="0">
                  <a:latin typeface="Times New Roman" panose="02020603050405020304" pitchFamily="18" charset="0"/>
                </a:rPr>
                <a:t> </a:t>
              </a:r>
              <a:r>
                <a:rPr lang="en-US" altLang="en-US" sz="2800" b="1" dirty="0" err="1">
                  <a:latin typeface="Times New Roman" panose="02020603050405020304" pitchFamily="18" charset="0"/>
                </a:rPr>
                <a:t>tính</a:t>
              </a:r>
              <a:r>
                <a:rPr lang="en-US" altLang="en-US" sz="2800" b="1" dirty="0">
                  <a:latin typeface="Times New Roman" panose="02020603050405020304" pitchFamily="18" charset="0"/>
                </a:rPr>
                <a:t> </a:t>
              </a:r>
              <a:r>
                <a:rPr lang="en-US" altLang="en-US" sz="2800" b="1" dirty="0" err="1">
                  <a:latin typeface="Times New Roman" panose="02020603050405020304" pitchFamily="18" charset="0"/>
                </a:rPr>
                <a:t>rồi</a:t>
              </a:r>
              <a:r>
                <a:rPr lang="en-US" altLang="en-US" sz="2800" b="1" dirty="0">
                  <a:latin typeface="Times New Roman" panose="02020603050405020304" pitchFamily="18" charset="0"/>
                </a:rPr>
                <a:t> </a:t>
              </a:r>
              <a:r>
                <a:rPr lang="en-US" altLang="en-US" sz="2800" b="1" dirty="0" err="1">
                  <a:latin typeface="Times New Roman" panose="02020603050405020304" pitchFamily="18" charset="0"/>
                </a:rPr>
                <a:t>tính</a:t>
              </a:r>
              <a:r>
                <a:rPr lang="en-US" altLang="en-US" sz="2800" b="1" dirty="0">
                  <a:latin typeface="Times New Roman" panose="02020603050405020304" pitchFamily="18" charset="0"/>
                </a:rPr>
                <a:t>:</a:t>
              </a:r>
            </a:p>
          </p:txBody>
        </p:sp>
        <p:grpSp>
          <p:nvGrpSpPr>
            <p:cNvPr id="5144" name="Group 23"/>
            <p:cNvGrpSpPr>
              <a:grpSpLocks/>
            </p:cNvGrpSpPr>
            <p:nvPr/>
          </p:nvGrpSpPr>
          <p:grpSpPr bwMode="auto">
            <a:xfrm>
              <a:off x="848" y="1274"/>
              <a:ext cx="283" cy="520"/>
              <a:chOff x="1047" y="3170"/>
              <a:chExt cx="412" cy="1010"/>
            </a:xfrm>
          </p:grpSpPr>
          <p:sp>
            <p:nvSpPr>
              <p:cNvPr id="75801" name="Freeform 25"/>
              <p:cNvSpPr>
                <a:spLocks/>
              </p:cNvSpPr>
              <p:nvPr/>
            </p:nvSpPr>
            <p:spPr bwMode="gray">
              <a:xfrm>
                <a:off x="1047" y="3169"/>
                <a:ext cx="383" cy="371"/>
              </a:xfrm>
              <a:custGeom>
                <a:avLst/>
                <a:gdLst>
                  <a:gd name="T0" fmla="*/ 118 w 596"/>
                  <a:gd name="T1" fmla="*/ 0 h 598"/>
                  <a:gd name="T2" fmla="*/ 0 w 596"/>
                  <a:gd name="T3" fmla="*/ 118 h 598"/>
                  <a:gd name="T4" fmla="*/ 0 w 596"/>
                  <a:gd name="T5" fmla="*/ 589 h 598"/>
                  <a:gd name="T6" fmla="*/ 161 w 596"/>
                  <a:gd name="T7" fmla="*/ 174 h 598"/>
                  <a:gd name="T8" fmla="*/ 589 w 596"/>
                  <a:gd name="T9" fmla="*/ 0 h 598"/>
                  <a:gd name="T10" fmla="*/ 118 w 596"/>
                  <a:gd name="T11" fmla="*/ 0 h 5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96" h="598">
                    <a:moveTo>
                      <a:pt x="118" y="0"/>
                    </a:moveTo>
                    <a:cubicBezTo>
                      <a:pt x="53" y="0"/>
                      <a:pt x="0" y="53"/>
                      <a:pt x="0" y="118"/>
                    </a:cubicBezTo>
                    <a:lnTo>
                      <a:pt x="0" y="589"/>
                    </a:lnTo>
                    <a:cubicBezTo>
                      <a:pt x="27" y="598"/>
                      <a:pt x="12" y="309"/>
                      <a:pt x="161" y="174"/>
                    </a:cubicBezTo>
                    <a:cubicBezTo>
                      <a:pt x="310" y="39"/>
                      <a:pt x="596" y="29"/>
                      <a:pt x="589" y="0"/>
                    </a:cubicBezTo>
                    <a:lnTo>
                      <a:pt x="118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chemeClr val="accent2">
                      <a:gamma/>
                      <a:tint val="48627"/>
                      <a:invGamma/>
                    </a:schemeClr>
                  </a:gs>
                  <a:gs pos="100000">
                    <a:schemeClr val="accent2">
                      <a:alpha val="0"/>
                    </a:schemeClr>
                  </a:gs>
                </a:gsLst>
                <a:lin ang="2700000" scaled="1"/>
              </a:gradFill>
              <a:ln>
                <a:noFill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>
                  <a:latin typeface="Arial" charset="0"/>
                </a:endParaRPr>
              </a:p>
            </p:txBody>
          </p:sp>
          <p:sp>
            <p:nvSpPr>
              <p:cNvPr id="75802" name="Text Box 26"/>
              <p:cNvSpPr txBox="1">
                <a:spLocks noChangeArrowheads="1"/>
              </p:cNvSpPr>
              <p:nvPr/>
            </p:nvSpPr>
            <p:spPr bwMode="gray">
              <a:xfrm>
                <a:off x="1290" y="3322"/>
                <a:ext cx="167" cy="858"/>
              </a:xfrm>
              <a:prstGeom prst="rect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</p:spPr>
            <p:txBody>
              <a:bodyPr>
                <a:spAutoFit/>
              </a:bodyPr>
              <a:lstStyle/>
              <a:p>
                <a:pPr algn="ctr">
                  <a:defRPr/>
                </a:pPr>
                <a:endParaRPr lang="en-US" altLang="en-US" sz="2800">
                  <a:solidFill>
                    <a:srgbClr val="FFFF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charset="0"/>
                </a:endParaRPr>
              </a:p>
            </p:txBody>
          </p:sp>
        </p:grpSp>
      </p:grpSp>
      <p:sp>
        <p:nvSpPr>
          <p:cNvPr id="75804" name="Text Box 28"/>
          <p:cNvSpPr txBox="1">
            <a:spLocks noChangeArrowheads="1"/>
          </p:cNvSpPr>
          <p:nvPr/>
        </p:nvSpPr>
        <p:spPr bwMode="auto">
          <a:xfrm>
            <a:off x="685800" y="2343150"/>
            <a:ext cx="16002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latin typeface="Times New Roman" panose="02020603050405020304" pitchFamily="18" charset="0"/>
              </a:rPr>
              <a:t>a) 85 : 2</a:t>
            </a:r>
          </a:p>
        </p:txBody>
      </p:sp>
      <p:sp>
        <p:nvSpPr>
          <p:cNvPr id="75805" name="Text Box 29"/>
          <p:cNvSpPr txBox="1">
            <a:spLocks noChangeArrowheads="1"/>
          </p:cNvSpPr>
          <p:nvPr/>
        </p:nvSpPr>
        <p:spPr bwMode="auto">
          <a:xfrm>
            <a:off x="4114800" y="2343150"/>
            <a:ext cx="16002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latin typeface="Times New Roman" panose="02020603050405020304" pitchFamily="18" charset="0"/>
              </a:rPr>
              <a:t>b) 99 : 4</a:t>
            </a:r>
          </a:p>
        </p:txBody>
      </p:sp>
      <p:grpSp>
        <p:nvGrpSpPr>
          <p:cNvPr id="4" name="Group 36"/>
          <p:cNvGrpSpPr>
            <a:grpSpLocks/>
          </p:cNvGrpSpPr>
          <p:nvPr/>
        </p:nvGrpSpPr>
        <p:grpSpPr bwMode="auto">
          <a:xfrm>
            <a:off x="762000" y="2800350"/>
            <a:ext cx="1828800" cy="2246313"/>
            <a:chOff x="432" y="2432"/>
            <a:chExt cx="1152" cy="1887"/>
          </a:xfrm>
        </p:grpSpPr>
        <p:sp>
          <p:nvSpPr>
            <p:cNvPr id="5137" name="Text Box 30"/>
            <p:cNvSpPr txBox="1">
              <a:spLocks noChangeArrowheads="1"/>
            </p:cNvSpPr>
            <p:nvPr/>
          </p:nvSpPr>
          <p:spPr bwMode="auto">
            <a:xfrm>
              <a:off x="432" y="2432"/>
              <a:ext cx="1152" cy="18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marL="342900" indent="-3429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vi-VN" altLang="en-US" sz="2800" b="1">
                  <a:latin typeface="Times New Roman" panose="02020603050405020304" pitchFamily="18" charset="0"/>
                </a:rPr>
                <a:t>   </a:t>
              </a:r>
              <a:r>
                <a:rPr lang="en-US" altLang="en-US" sz="2800" b="1">
                  <a:latin typeface="Times New Roman" panose="02020603050405020304" pitchFamily="18" charset="0"/>
                </a:rPr>
                <a:t> 85    2</a:t>
              </a:r>
            </a:p>
            <a:p>
              <a:pPr eaLnBrk="1" hangingPunct="1"/>
              <a:r>
                <a:rPr lang="en-US" altLang="en-US" sz="2800" b="1">
                  <a:latin typeface="Times New Roman" panose="02020603050405020304" pitchFamily="18" charset="0"/>
                </a:rPr>
                <a:t>    </a:t>
              </a:r>
              <a:r>
                <a:rPr lang="en-US" altLang="en-US" sz="2800" b="1">
                  <a:solidFill>
                    <a:srgbClr val="800000"/>
                  </a:solidFill>
                  <a:latin typeface="Times New Roman" panose="02020603050405020304" pitchFamily="18" charset="0"/>
                </a:rPr>
                <a:t>8      42</a:t>
              </a:r>
            </a:p>
            <a:p>
              <a:pPr eaLnBrk="1" hangingPunct="1"/>
              <a:r>
                <a:rPr lang="en-US" altLang="en-US" sz="2800" b="1">
                  <a:solidFill>
                    <a:srgbClr val="800000"/>
                  </a:solidFill>
                  <a:latin typeface="Times New Roman" panose="02020603050405020304" pitchFamily="18" charset="0"/>
                </a:rPr>
                <a:t>    05</a:t>
              </a:r>
            </a:p>
            <a:p>
              <a:pPr eaLnBrk="1" hangingPunct="1"/>
              <a:r>
                <a:rPr lang="en-US" altLang="en-US" sz="2800" b="1">
                  <a:solidFill>
                    <a:srgbClr val="800000"/>
                  </a:solidFill>
                  <a:latin typeface="Times New Roman" panose="02020603050405020304" pitchFamily="18" charset="0"/>
                </a:rPr>
                <a:t>      4</a:t>
              </a:r>
            </a:p>
            <a:p>
              <a:pPr eaLnBrk="1" hangingPunct="1"/>
              <a:r>
                <a:rPr lang="en-US" altLang="en-US" sz="2800" b="1">
                  <a:solidFill>
                    <a:srgbClr val="800000"/>
                  </a:solidFill>
                  <a:latin typeface="Times New Roman" panose="02020603050405020304" pitchFamily="18" charset="0"/>
                </a:rPr>
                <a:t>      1</a:t>
              </a:r>
            </a:p>
          </p:txBody>
        </p:sp>
        <p:grpSp>
          <p:nvGrpSpPr>
            <p:cNvPr id="5138" name="Group 33"/>
            <p:cNvGrpSpPr>
              <a:grpSpLocks/>
            </p:cNvGrpSpPr>
            <p:nvPr/>
          </p:nvGrpSpPr>
          <p:grpSpPr bwMode="auto">
            <a:xfrm>
              <a:off x="1056" y="2496"/>
              <a:ext cx="432" cy="672"/>
              <a:chOff x="1920" y="2544"/>
              <a:chExt cx="432" cy="672"/>
            </a:xfrm>
          </p:grpSpPr>
          <p:sp>
            <p:nvSpPr>
              <p:cNvPr id="5141" name="Line 31"/>
              <p:cNvSpPr>
                <a:spLocks noChangeShapeType="1"/>
              </p:cNvSpPr>
              <p:nvPr/>
            </p:nvSpPr>
            <p:spPr bwMode="auto">
              <a:xfrm>
                <a:off x="1920" y="2544"/>
                <a:ext cx="0" cy="67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42" name="Line 32"/>
              <p:cNvSpPr>
                <a:spLocks noChangeShapeType="1"/>
              </p:cNvSpPr>
              <p:nvPr/>
            </p:nvSpPr>
            <p:spPr bwMode="auto">
              <a:xfrm>
                <a:off x="1920" y="2832"/>
                <a:ext cx="43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5139" name="Line 34"/>
            <p:cNvSpPr>
              <a:spLocks noChangeShapeType="1"/>
            </p:cNvSpPr>
            <p:nvPr/>
          </p:nvSpPr>
          <p:spPr bwMode="auto">
            <a:xfrm>
              <a:off x="672" y="3136"/>
              <a:ext cx="288" cy="0"/>
            </a:xfrm>
            <a:prstGeom prst="line">
              <a:avLst/>
            </a:prstGeom>
            <a:noFill/>
            <a:ln w="9525">
              <a:solidFill>
                <a:srgbClr val="8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40" name="Line 35"/>
            <p:cNvSpPr>
              <a:spLocks noChangeShapeType="1"/>
            </p:cNvSpPr>
            <p:nvPr/>
          </p:nvSpPr>
          <p:spPr bwMode="auto">
            <a:xfrm>
              <a:off x="672" y="3840"/>
              <a:ext cx="288" cy="0"/>
            </a:xfrm>
            <a:prstGeom prst="line">
              <a:avLst/>
            </a:prstGeom>
            <a:noFill/>
            <a:ln w="9525">
              <a:solidFill>
                <a:srgbClr val="8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" name="Group 37"/>
          <p:cNvGrpSpPr>
            <a:grpSpLocks/>
          </p:cNvGrpSpPr>
          <p:nvPr/>
        </p:nvGrpSpPr>
        <p:grpSpPr bwMode="auto">
          <a:xfrm>
            <a:off x="4191000" y="2876550"/>
            <a:ext cx="1828800" cy="2246313"/>
            <a:chOff x="432" y="2464"/>
            <a:chExt cx="1152" cy="1887"/>
          </a:xfrm>
        </p:grpSpPr>
        <p:sp>
          <p:nvSpPr>
            <p:cNvPr id="5131" name="Text Box 38"/>
            <p:cNvSpPr txBox="1">
              <a:spLocks noChangeArrowheads="1"/>
            </p:cNvSpPr>
            <p:nvPr/>
          </p:nvSpPr>
          <p:spPr bwMode="auto">
            <a:xfrm>
              <a:off x="432" y="2464"/>
              <a:ext cx="1152" cy="18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marL="342900" indent="-3429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vi-VN" altLang="en-US" sz="2800" b="1">
                  <a:latin typeface="Times New Roman" panose="02020603050405020304" pitchFamily="18" charset="0"/>
                </a:rPr>
                <a:t>   </a:t>
              </a:r>
              <a:r>
                <a:rPr lang="en-US" altLang="en-US" sz="2800" b="1">
                  <a:latin typeface="Times New Roman" panose="02020603050405020304" pitchFamily="18" charset="0"/>
                </a:rPr>
                <a:t> 99    4</a:t>
              </a:r>
            </a:p>
            <a:p>
              <a:pPr eaLnBrk="1" hangingPunct="1"/>
              <a:r>
                <a:rPr lang="en-US" altLang="en-US" sz="2800" b="1">
                  <a:latin typeface="Times New Roman" panose="02020603050405020304" pitchFamily="18" charset="0"/>
                </a:rPr>
                <a:t>    </a:t>
              </a:r>
              <a:r>
                <a:rPr lang="en-US" altLang="en-US" sz="2800" b="1">
                  <a:solidFill>
                    <a:srgbClr val="800000"/>
                  </a:solidFill>
                  <a:latin typeface="Times New Roman" panose="02020603050405020304" pitchFamily="18" charset="0"/>
                </a:rPr>
                <a:t>8      24</a:t>
              </a:r>
            </a:p>
            <a:p>
              <a:pPr eaLnBrk="1" hangingPunct="1"/>
              <a:r>
                <a:rPr lang="en-US" altLang="en-US" sz="2800" b="1">
                  <a:solidFill>
                    <a:srgbClr val="800000"/>
                  </a:solidFill>
                  <a:latin typeface="Times New Roman" panose="02020603050405020304" pitchFamily="18" charset="0"/>
                </a:rPr>
                <a:t>    19</a:t>
              </a:r>
            </a:p>
            <a:p>
              <a:pPr eaLnBrk="1" hangingPunct="1"/>
              <a:r>
                <a:rPr lang="en-US" altLang="en-US" sz="2800" b="1">
                  <a:solidFill>
                    <a:srgbClr val="800000"/>
                  </a:solidFill>
                  <a:latin typeface="Times New Roman" panose="02020603050405020304" pitchFamily="18" charset="0"/>
                </a:rPr>
                <a:t>    16</a:t>
              </a:r>
            </a:p>
            <a:p>
              <a:pPr eaLnBrk="1" hangingPunct="1"/>
              <a:r>
                <a:rPr lang="en-US" altLang="en-US" sz="2800" b="1">
                  <a:solidFill>
                    <a:srgbClr val="800000"/>
                  </a:solidFill>
                  <a:latin typeface="Times New Roman" panose="02020603050405020304" pitchFamily="18" charset="0"/>
                </a:rPr>
                <a:t>      3</a:t>
              </a:r>
            </a:p>
          </p:txBody>
        </p:sp>
        <p:grpSp>
          <p:nvGrpSpPr>
            <p:cNvPr id="5132" name="Group 39"/>
            <p:cNvGrpSpPr>
              <a:grpSpLocks/>
            </p:cNvGrpSpPr>
            <p:nvPr/>
          </p:nvGrpSpPr>
          <p:grpSpPr bwMode="auto">
            <a:xfrm>
              <a:off x="1056" y="2496"/>
              <a:ext cx="432" cy="672"/>
              <a:chOff x="1920" y="2544"/>
              <a:chExt cx="432" cy="672"/>
            </a:xfrm>
          </p:grpSpPr>
          <p:sp>
            <p:nvSpPr>
              <p:cNvPr id="5135" name="Line 40"/>
              <p:cNvSpPr>
                <a:spLocks noChangeShapeType="1"/>
              </p:cNvSpPr>
              <p:nvPr/>
            </p:nvSpPr>
            <p:spPr bwMode="auto">
              <a:xfrm>
                <a:off x="1920" y="2544"/>
                <a:ext cx="0" cy="67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36" name="Line 41"/>
              <p:cNvSpPr>
                <a:spLocks noChangeShapeType="1"/>
              </p:cNvSpPr>
              <p:nvPr/>
            </p:nvSpPr>
            <p:spPr bwMode="auto">
              <a:xfrm>
                <a:off x="1920" y="2832"/>
                <a:ext cx="43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5133" name="Line 42"/>
            <p:cNvSpPr>
              <a:spLocks noChangeShapeType="1"/>
            </p:cNvSpPr>
            <p:nvPr/>
          </p:nvSpPr>
          <p:spPr bwMode="auto">
            <a:xfrm>
              <a:off x="672" y="3168"/>
              <a:ext cx="288" cy="0"/>
            </a:xfrm>
            <a:prstGeom prst="line">
              <a:avLst/>
            </a:prstGeom>
            <a:noFill/>
            <a:ln w="9525">
              <a:solidFill>
                <a:srgbClr val="8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34" name="Line 43"/>
            <p:cNvSpPr>
              <a:spLocks noChangeShapeType="1"/>
            </p:cNvSpPr>
            <p:nvPr/>
          </p:nvSpPr>
          <p:spPr bwMode="auto">
            <a:xfrm>
              <a:off x="672" y="3936"/>
              <a:ext cx="288" cy="0"/>
            </a:xfrm>
            <a:prstGeom prst="line">
              <a:avLst/>
            </a:prstGeom>
            <a:noFill/>
            <a:ln w="9525">
              <a:solidFill>
                <a:srgbClr val="8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7580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7580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758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758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7580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7580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758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758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6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804" grpId="0"/>
      <p:bldP spid="7580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rgbClr val="FFCCCC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 bwMode="auto">
          <a:xfrm>
            <a:off x="119644" y="514350"/>
            <a:ext cx="8707437" cy="5842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sz="3200" b="1" dirty="0" err="1">
                <a:solidFill>
                  <a:srgbClr val="0000CC"/>
                </a:solidFill>
                <a:latin typeface="HP001 4 hàng" panose="020B0603050302020204" pitchFamily="34" charset="0"/>
                <a:cs typeface="Times New Roman" pitchFamily="18" charset="0"/>
              </a:rPr>
              <a:t>Thứ</a:t>
            </a:r>
            <a:r>
              <a:rPr lang="en-US" sz="3200" b="1" dirty="0">
                <a:solidFill>
                  <a:srgbClr val="0000CC"/>
                </a:solidFill>
                <a:latin typeface="HP001 4 hàng" panose="020B0603050302020204" pitchFamily="34" charset="0"/>
                <a:cs typeface="Times New Roman" pitchFamily="18" charset="0"/>
              </a:rPr>
              <a:t> </a:t>
            </a:r>
            <a:r>
              <a:rPr lang="vi-VN" sz="3200" b="1" dirty="0">
                <a:solidFill>
                  <a:srgbClr val="0000CC"/>
                </a:solidFill>
                <a:latin typeface="HP001 4 hàng" panose="020B0603050302020204" pitchFamily="34" charset="0"/>
                <a:cs typeface="Times New Roman" pitchFamily="18" charset="0"/>
              </a:rPr>
              <a:t>hai</a:t>
            </a:r>
            <a:r>
              <a:rPr lang="en-US" sz="3200" b="1" dirty="0">
                <a:solidFill>
                  <a:srgbClr val="0000CC"/>
                </a:solidFill>
                <a:latin typeface="HP001 4 hàng" panose="020B0603050302020204" pitchFamily="34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HP001 4 hàng" panose="020B0603050302020204" pitchFamily="34" charset="0"/>
                <a:cs typeface="Times New Roman" pitchFamily="18" charset="0"/>
              </a:rPr>
              <a:t>ngày</a:t>
            </a:r>
            <a:r>
              <a:rPr lang="en-US" sz="3200" b="1" dirty="0">
                <a:solidFill>
                  <a:srgbClr val="0000CC"/>
                </a:solidFill>
                <a:latin typeface="HP001 4 hàng" panose="020B0603050302020204" pitchFamily="34" charset="0"/>
                <a:cs typeface="Times New Roman" pitchFamily="18" charset="0"/>
              </a:rPr>
              <a:t> </a:t>
            </a:r>
            <a:r>
              <a:rPr lang="vi-VN" sz="3200" b="1" dirty="0">
                <a:solidFill>
                  <a:srgbClr val="0000CC"/>
                </a:solidFill>
                <a:latin typeface="HP001 4 hàng" panose="020B0603050302020204" pitchFamily="34" charset="0"/>
                <a:cs typeface="Times New Roman" pitchFamily="18" charset="0"/>
              </a:rPr>
              <a:t>13</a:t>
            </a:r>
            <a:r>
              <a:rPr lang="en-US" sz="3200" b="1" dirty="0">
                <a:solidFill>
                  <a:srgbClr val="0000CC"/>
                </a:solidFill>
                <a:latin typeface="HP001 4 hàng" panose="020B0603050302020204" pitchFamily="34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HP001 4 hàng" panose="020B0603050302020204" pitchFamily="34" charset="0"/>
                <a:cs typeface="Times New Roman" pitchFamily="18" charset="0"/>
              </a:rPr>
              <a:t>tháng</a:t>
            </a:r>
            <a:r>
              <a:rPr lang="en-US" sz="3200" b="1" dirty="0">
                <a:solidFill>
                  <a:srgbClr val="0000CC"/>
                </a:solidFill>
                <a:latin typeface="HP001 4 hàng" panose="020B0603050302020204" pitchFamily="34" charset="0"/>
                <a:cs typeface="Times New Roman" pitchFamily="18" charset="0"/>
              </a:rPr>
              <a:t> 12 </a:t>
            </a:r>
            <a:r>
              <a:rPr lang="en-US" sz="3200" b="1" dirty="0" err="1">
                <a:solidFill>
                  <a:srgbClr val="0000CC"/>
                </a:solidFill>
                <a:latin typeface="HP001 4 hàng" panose="020B0603050302020204" pitchFamily="34" charset="0"/>
                <a:cs typeface="Times New Roman" pitchFamily="18" charset="0"/>
              </a:rPr>
              <a:t>năm</a:t>
            </a:r>
            <a:r>
              <a:rPr lang="en-US" sz="3200" b="1" dirty="0">
                <a:solidFill>
                  <a:srgbClr val="0000CC"/>
                </a:solidFill>
                <a:latin typeface="HP001 4 hàng" panose="020B0603050302020204" pitchFamily="34" charset="0"/>
                <a:cs typeface="Times New Roman" pitchFamily="18" charset="0"/>
              </a:rPr>
              <a:t> 202</a:t>
            </a:r>
            <a:r>
              <a:rPr lang="vi-VN" sz="3200" b="1" dirty="0">
                <a:solidFill>
                  <a:srgbClr val="0000CC"/>
                </a:solidFill>
                <a:latin typeface="HP001 4 hàng" panose="020B0603050302020204" pitchFamily="34" charset="0"/>
                <a:cs typeface="Times New Roman" pitchFamily="18" charset="0"/>
              </a:rPr>
              <a:t>1</a:t>
            </a:r>
            <a:endParaRPr lang="en-US" sz="3200" b="1" dirty="0">
              <a:solidFill>
                <a:srgbClr val="0000CC"/>
              </a:solidFill>
              <a:latin typeface="HP001 4 hàng" panose="020B0603050302020204" pitchFamily="34" charset="0"/>
              <a:cs typeface="Times New Roman" pitchFamily="18" charset="0"/>
            </a:endParaRPr>
          </a:p>
        </p:txBody>
      </p:sp>
      <p:sp>
        <p:nvSpPr>
          <p:cNvPr id="3" name="Text Box 48"/>
          <p:cNvSpPr txBox="1">
            <a:spLocks noChangeArrowheads="1"/>
          </p:cNvSpPr>
          <p:nvPr/>
        </p:nvSpPr>
        <p:spPr bwMode="auto">
          <a:xfrm>
            <a:off x="-287611" y="1474847"/>
            <a:ext cx="91440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200" b="1" u="sng" dirty="0" err="1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Toán</a:t>
            </a:r>
            <a:endParaRPr lang="en-US" altLang="en-US" sz="3200" b="1" u="sng" dirty="0">
              <a:solidFill>
                <a:srgbClr val="0000FF"/>
              </a:solidFill>
              <a:latin typeface="HP001 4 hàng" panose="020B06030503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ext Box 10"/>
          <p:cNvSpPr txBox="1">
            <a:spLocks noChangeArrowheads="1"/>
          </p:cNvSpPr>
          <p:nvPr/>
        </p:nvSpPr>
        <p:spPr bwMode="auto">
          <a:xfrm>
            <a:off x="668215" y="2304004"/>
            <a:ext cx="7696200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 dirty="0">
                <a:solidFill>
                  <a:srgbClr val="FF0000"/>
                </a:solidFill>
                <a:latin typeface="HP001 4 hàng" panose="020B0603050302020204" pitchFamily="34" charset="0"/>
              </a:rPr>
              <a:t>Chia </a:t>
            </a:r>
            <a:r>
              <a:rPr lang="en-US" altLang="en-US" sz="3200" b="1" dirty="0" err="1">
                <a:solidFill>
                  <a:srgbClr val="FF0000"/>
                </a:solidFill>
                <a:latin typeface="HP001 4 hàng" panose="020B0603050302020204" pitchFamily="34" charset="0"/>
              </a:rPr>
              <a:t>số</a:t>
            </a:r>
            <a:r>
              <a:rPr lang="en-US" altLang="en-US" sz="3200" b="1" dirty="0">
                <a:solidFill>
                  <a:srgbClr val="FF0000"/>
                </a:solidFill>
                <a:latin typeface="HP001 4 hàng" panose="020B0603050302020204" pitchFamily="34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HP001 4 hàng" panose="020B0603050302020204" pitchFamily="34" charset="0"/>
              </a:rPr>
              <a:t>có</a:t>
            </a:r>
            <a:r>
              <a:rPr lang="en-US" altLang="en-US" sz="3200" b="1" dirty="0">
                <a:solidFill>
                  <a:srgbClr val="FF0000"/>
                </a:solidFill>
                <a:latin typeface="HP001 4 hàng" panose="020B0603050302020204" pitchFamily="34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HP001 4 hàng" panose="020B0603050302020204" pitchFamily="34" charset="0"/>
              </a:rPr>
              <a:t>ba</a:t>
            </a:r>
            <a:r>
              <a:rPr lang="en-US" altLang="en-US" sz="3200" b="1" dirty="0">
                <a:solidFill>
                  <a:srgbClr val="FF0000"/>
                </a:solidFill>
                <a:latin typeface="HP001 4 hàng" panose="020B0603050302020204" pitchFamily="34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HP001 4 hàng" panose="020B0603050302020204" pitchFamily="34" charset="0"/>
              </a:rPr>
              <a:t>chữ</a:t>
            </a:r>
            <a:r>
              <a:rPr lang="en-US" altLang="en-US" sz="3200" b="1" dirty="0">
                <a:solidFill>
                  <a:srgbClr val="FF0000"/>
                </a:solidFill>
                <a:latin typeface="HP001 4 hàng" panose="020B0603050302020204" pitchFamily="34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HP001 4 hàng" panose="020B0603050302020204" pitchFamily="34" charset="0"/>
              </a:rPr>
              <a:t>số</a:t>
            </a:r>
            <a:r>
              <a:rPr lang="en-US" altLang="en-US" sz="3200" b="1" dirty="0">
                <a:solidFill>
                  <a:srgbClr val="FF0000"/>
                </a:solidFill>
                <a:latin typeface="HP001 4 hàng" panose="020B0603050302020204" pitchFamily="34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HP001 4 hàng" panose="020B0603050302020204" pitchFamily="34" charset="0"/>
              </a:rPr>
              <a:t>cho</a:t>
            </a:r>
            <a:r>
              <a:rPr lang="en-US" altLang="en-US" sz="3200" b="1" dirty="0">
                <a:solidFill>
                  <a:srgbClr val="FF0000"/>
                </a:solidFill>
                <a:latin typeface="HP001 4 hàng" panose="020B0603050302020204" pitchFamily="34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HP001 4 hàng" panose="020B0603050302020204" pitchFamily="34" charset="0"/>
              </a:rPr>
              <a:t>số</a:t>
            </a:r>
            <a:r>
              <a:rPr lang="en-US" altLang="en-US" sz="3200" b="1" dirty="0">
                <a:solidFill>
                  <a:srgbClr val="FF0000"/>
                </a:solidFill>
                <a:latin typeface="HP001 4 hàng" panose="020B0603050302020204" pitchFamily="34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HP001 4 hàng" panose="020B0603050302020204" pitchFamily="34" charset="0"/>
              </a:rPr>
              <a:t>có</a:t>
            </a:r>
            <a:r>
              <a:rPr lang="en-US" altLang="en-US" sz="3200" b="1" dirty="0">
                <a:solidFill>
                  <a:srgbClr val="FF0000"/>
                </a:solidFill>
                <a:latin typeface="HP001 4 hàng" panose="020B0603050302020204" pitchFamily="34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HP001 4 hàng" panose="020B0603050302020204" pitchFamily="34" charset="0"/>
              </a:rPr>
              <a:t>một</a:t>
            </a:r>
            <a:r>
              <a:rPr lang="en-US" altLang="en-US" sz="3200" b="1" dirty="0">
                <a:solidFill>
                  <a:srgbClr val="FF0000"/>
                </a:solidFill>
                <a:latin typeface="HP001 4 hàng" panose="020B0603050302020204" pitchFamily="34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HP001 4 hàng" panose="020B0603050302020204" pitchFamily="34" charset="0"/>
              </a:rPr>
              <a:t>chữ</a:t>
            </a:r>
            <a:r>
              <a:rPr lang="en-US" altLang="en-US" sz="3200" b="1" dirty="0">
                <a:solidFill>
                  <a:srgbClr val="FF0000"/>
                </a:solidFill>
                <a:latin typeface="HP001 4 hàng" panose="020B0603050302020204" pitchFamily="34" charset="0"/>
              </a:rPr>
              <a:t> </a:t>
            </a:r>
            <a:r>
              <a:rPr lang="en-US" altLang="en-US" sz="3200" b="1" dirty="0" err="1" smtClean="0">
                <a:solidFill>
                  <a:srgbClr val="FF0000"/>
                </a:solidFill>
                <a:latin typeface="HP001 4 hàng" panose="020B0603050302020204" pitchFamily="34" charset="0"/>
              </a:rPr>
              <a:t>số</a:t>
            </a:r>
            <a:endParaRPr lang="vi-VN" altLang="en-US" sz="3200" b="1" dirty="0" smtClean="0">
              <a:solidFill>
                <a:srgbClr val="FF0000"/>
              </a:solidFill>
              <a:latin typeface="HP001 4 hàng" panose="020B0603050302020204" pitchFamily="34" charset="0"/>
            </a:endParaRPr>
          </a:p>
          <a:p>
            <a:pPr algn="ctr" eaLnBrk="1" hangingPunct="1">
              <a:spcBef>
                <a:spcPct val="50000"/>
              </a:spcBef>
            </a:pPr>
            <a:r>
              <a:rPr lang="vi-VN" altLang="en-US" sz="3200" b="1" dirty="0">
                <a:solidFill>
                  <a:srgbClr val="FF0000"/>
                </a:solidFill>
                <a:latin typeface="HP001 4 hàng" panose="020B0603050302020204" pitchFamily="34" charset="0"/>
              </a:rPr>
              <a:t>t</a:t>
            </a:r>
            <a:r>
              <a:rPr lang="vi-VN" altLang="en-US" sz="3200" b="1" dirty="0" smtClean="0">
                <a:solidFill>
                  <a:srgbClr val="FF0000"/>
                </a:solidFill>
                <a:latin typeface="HP001 4 hàng" panose="020B0603050302020204" pitchFamily="34" charset="0"/>
              </a:rPr>
              <a:t>rang 72</a:t>
            </a:r>
            <a:endParaRPr lang="en-US" altLang="en-US" sz="3200" b="1" dirty="0">
              <a:solidFill>
                <a:srgbClr val="FF0000"/>
              </a:solidFill>
              <a:latin typeface="HP001 4 hàng" panose="020B06030503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1634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组合 5">
            <a:extLst>
              <a:ext uri="{FF2B5EF4-FFF2-40B4-BE49-F238E27FC236}">
                <a16:creationId xmlns:a16="http://schemas.microsoft.com/office/drawing/2014/main" id="{DFAD6D53-3DE8-4273-9180-4C2692309D4F}"/>
              </a:ext>
            </a:extLst>
          </p:cNvPr>
          <p:cNvGrpSpPr/>
          <p:nvPr/>
        </p:nvGrpSpPr>
        <p:grpSpPr>
          <a:xfrm>
            <a:off x="1" y="0"/>
            <a:ext cx="9114800" cy="5143500"/>
            <a:chOff x="0" y="0"/>
            <a:chExt cx="12192000" cy="6858000"/>
          </a:xfrm>
        </p:grpSpPr>
        <p:pic>
          <p:nvPicPr>
            <p:cNvPr id="3" name="图片 2">
              <a:extLst>
                <a:ext uri="{FF2B5EF4-FFF2-40B4-BE49-F238E27FC236}">
                  <a16:creationId xmlns:a16="http://schemas.microsoft.com/office/drawing/2014/main" id="{A5E91FBD-37BC-457E-ABD5-D9C2829FD3C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394857" y="0"/>
              <a:ext cx="9797143" cy="6858000"/>
            </a:xfrm>
            <a:prstGeom prst="rect">
              <a:avLst/>
            </a:prstGeom>
          </p:spPr>
        </p:pic>
        <p:sp>
          <p:nvSpPr>
            <p:cNvPr id="4" name="矩形 3">
              <a:extLst>
                <a:ext uri="{FF2B5EF4-FFF2-40B4-BE49-F238E27FC236}">
                  <a16:creationId xmlns:a16="http://schemas.microsoft.com/office/drawing/2014/main" id="{A2E216C4-7DC3-4BDA-A6E4-709881A4CC07}"/>
                </a:ext>
              </a:extLst>
            </p:cNvPr>
            <p:cNvSpPr/>
            <p:nvPr/>
          </p:nvSpPr>
          <p:spPr>
            <a:xfrm>
              <a:off x="0" y="0"/>
              <a:ext cx="2394857" cy="6858000"/>
            </a:xfrm>
            <a:prstGeom prst="rect">
              <a:avLst/>
            </a:prstGeom>
            <a:solidFill>
              <a:srgbClr val="FEFBE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3429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 sz="1400" dirty="0">
                <a:solidFill>
                  <a:prstClr val="white"/>
                </a:solidFill>
                <a:latin typeface="inpin heiti" charset="-122"/>
                <a:ea typeface="inpin heiti" charset="-122"/>
              </a:endParaRPr>
            </a:p>
          </p:txBody>
        </p:sp>
      </p:grpSp>
      <p:sp>
        <p:nvSpPr>
          <p:cNvPr id="13" name="矩形: 圆角 12">
            <a:extLst>
              <a:ext uri="{FF2B5EF4-FFF2-40B4-BE49-F238E27FC236}">
                <a16:creationId xmlns:a16="http://schemas.microsoft.com/office/drawing/2014/main" id="{CEE1C666-20C7-446E-8AC2-A57590AB36B4}"/>
              </a:ext>
            </a:extLst>
          </p:cNvPr>
          <p:cNvSpPr/>
          <p:nvPr/>
        </p:nvSpPr>
        <p:spPr>
          <a:xfrm>
            <a:off x="3270918" y="1445810"/>
            <a:ext cx="3853213" cy="980080"/>
          </a:xfrm>
          <a:prstGeom prst="roundRect">
            <a:avLst>
              <a:gd name="adj" fmla="val 50000"/>
            </a:avLst>
          </a:prstGeom>
          <a:solidFill>
            <a:srgbClr val="FDEB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 defTabSz="3429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vi-VN" altLang="zh-CN" sz="2400">
                <a:solidFill>
                  <a:schemeClr val="accent6">
                    <a:lumMod val="75000"/>
                  </a:schemeClr>
                </a:solidFill>
                <a:latin typeface="Algerian" panose="04020705040A02060702" pitchFamily="82" charset="0"/>
                <a:ea typeface="inpin heiti" charset="-122"/>
              </a:rPr>
              <a:t>1.NỘI DUNG</a:t>
            </a:r>
            <a:endParaRPr lang="zh-CN" altLang="en-US" sz="2400" dirty="0">
              <a:solidFill>
                <a:schemeClr val="accent6">
                  <a:lumMod val="75000"/>
                </a:schemeClr>
              </a:solidFill>
              <a:latin typeface="Algerian" panose="04020705040A02060702" pitchFamily="82" charset="0"/>
              <a:ea typeface="inpin heiti" charset="-122"/>
            </a:endParaRPr>
          </a:p>
        </p:txBody>
      </p:sp>
      <p:pic>
        <p:nvPicPr>
          <p:cNvPr id="8" name="图片 7">
            <a:extLst>
              <a:ext uri="{FF2B5EF4-FFF2-40B4-BE49-F238E27FC236}">
                <a16:creationId xmlns:a16="http://schemas.microsoft.com/office/drawing/2014/main" id="{C134D97E-F1D2-445D-8119-3552073EF5F6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00" y="1358412"/>
            <a:ext cx="3166878" cy="34995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8814676"/>
      </p:ext>
    </p:extLst>
  </p:cSld>
  <p:clrMapOvr>
    <a:masterClrMapping/>
  </p:clrMapOvr>
  <p:transition spd="slow" advClick="0" advTm="400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pattFill prst="pct50">
          <a:fgClr>
            <a:srgbClr val="FFCCCC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2"/>
          <p:cNvSpPr txBox="1">
            <a:spLocks noChangeArrowheads="1"/>
          </p:cNvSpPr>
          <p:nvPr/>
        </p:nvSpPr>
        <p:spPr bwMode="auto">
          <a:xfrm>
            <a:off x="1660525" y="541338"/>
            <a:ext cx="1841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6454" name="Text Box 70"/>
          <p:cNvSpPr txBox="1">
            <a:spLocks noChangeArrowheads="1"/>
          </p:cNvSpPr>
          <p:nvPr/>
        </p:nvSpPr>
        <p:spPr bwMode="auto">
          <a:xfrm>
            <a:off x="228600" y="1485900"/>
            <a:ext cx="23622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0000FF"/>
                </a:solidFill>
                <a:latin typeface="Times New Roman" panose="02020603050405020304" pitchFamily="18" charset="0"/>
              </a:rPr>
              <a:t>a) 648 :  3 = ?</a:t>
            </a:r>
          </a:p>
        </p:txBody>
      </p:sp>
      <p:grpSp>
        <p:nvGrpSpPr>
          <p:cNvPr id="2" name="Group 105"/>
          <p:cNvGrpSpPr>
            <a:grpSpLocks/>
          </p:cNvGrpSpPr>
          <p:nvPr/>
        </p:nvGrpSpPr>
        <p:grpSpPr bwMode="auto">
          <a:xfrm>
            <a:off x="685800" y="1962150"/>
            <a:ext cx="2362200" cy="914400"/>
            <a:chOff x="432" y="1872"/>
            <a:chExt cx="1488" cy="768"/>
          </a:xfrm>
        </p:grpSpPr>
        <p:sp>
          <p:nvSpPr>
            <p:cNvPr id="7205" name="Text Box 71"/>
            <p:cNvSpPr txBox="1">
              <a:spLocks noChangeArrowheads="1"/>
            </p:cNvSpPr>
            <p:nvPr/>
          </p:nvSpPr>
          <p:spPr bwMode="auto">
            <a:xfrm>
              <a:off x="432" y="1872"/>
              <a:ext cx="1488" cy="4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800" b="1">
                  <a:solidFill>
                    <a:srgbClr val="0000FF"/>
                  </a:solidFill>
                  <a:latin typeface="Times New Roman" panose="02020603050405020304" pitchFamily="18" charset="0"/>
                </a:rPr>
                <a:t>648     3</a:t>
              </a:r>
            </a:p>
          </p:txBody>
        </p:sp>
        <p:grpSp>
          <p:nvGrpSpPr>
            <p:cNvPr id="7206" name="Group 75"/>
            <p:cNvGrpSpPr>
              <a:grpSpLocks/>
            </p:cNvGrpSpPr>
            <p:nvPr/>
          </p:nvGrpSpPr>
          <p:grpSpPr bwMode="auto">
            <a:xfrm>
              <a:off x="912" y="1872"/>
              <a:ext cx="672" cy="768"/>
              <a:chOff x="1104" y="1920"/>
              <a:chExt cx="816" cy="768"/>
            </a:xfrm>
          </p:grpSpPr>
          <p:sp>
            <p:nvSpPr>
              <p:cNvPr id="7207" name="Line 72"/>
              <p:cNvSpPr>
                <a:spLocks noChangeShapeType="1"/>
              </p:cNvSpPr>
              <p:nvPr/>
            </p:nvSpPr>
            <p:spPr bwMode="auto">
              <a:xfrm>
                <a:off x="1104" y="1920"/>
                <a:ext cx="0" cy="76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08" name="Line 73"/>
              <p:cNvSpPr>
                <a:spLocks noChangeShapeType="1"/>
              </p:cNvSpPr>
              <p:nvPr/>
            </p:nvSpPr>
            <p:spPr bwMode="auto">
              <a:xfrm>
                <a:off x="1104" y="2256"/>
                <a:ext cx="81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16460" name="Text Box 76"/>
          <p:cNvSpPr txBox="1">
            <a:spLocks noChangeArrowheads="1"/>
          </p:cNvSpPr>
          <p:nvPr/>
        </p:nvSpPr>
        <p:spPr bwMode="auto">
          <a:xfrm>
            <a:off x="1524000" y="2346325"/>
            <a:ext cx="381000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800000"/>
                </a:solidFill>
                <a:latin typeface="Times New Roman" panose="02020603050405020304" pitchFamily="18" charset="0"/>
              </a:rPr>
              <a:t>2</a:t>
            </a:r>
          </a:p>
        </p:txBody>
      </p:sp>
      <p:sp>
        <p:nvSpPr>
          <p:cNvPr id="16461" name="Text Box 77"/>
          <p:cNvSpPr txBox="1">
            <a:spLocks noChangeArrowheads="1"/>
          </p:cNvSpPr>
          <p:nvPr/>
        </p:nvSpPr>
        <p:spPr bwMode="auto">
          <a:xfrm>
            <a:off x="685800" y="2419350"/>
            <a:ext cx="381000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800000"/>
                </a:solidFill>
                <a:latin typeface="Times New Roman" panose="02020603050405020304" pitchFamily="18" charset="0"/>
              </a:rPr>
              <a:t>6</a:t>
            </a:r>
          </a:p>
        </p:txBody>
      </p:sp>
      <p:sp>
        <p:nvSpPr>
          <p:cNvPr id="16462" name="Text Box 78"/>
          <p:cNvSpPr txBox="1">
            <a:spLocks noChangeArrowheads="1"/>
          </p:cNvSpPr>
          <p:nvPr/>
        </p:nvSpPr>
        <p:spPr bwMode="auto">
          <a:xfrm>
            <a:off x="923925" y="3725863"/>
            <a:ext cx="609600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800000"/>
                </a:solidFill>
                <a:latin typeface="Times New Roman" panose="02020603050405020304" pitchFamily="18" charset="0"/>
              </a:rPr>
              <a:t>18</a:t>
            </a:r>
          </a:p>
        </p:txBody>
      </p:sp>
      <p:sp>
        <p:nvSpPr>
          <p:cNvPr id="16463" name="Text Box 79"/>
          <p:cNvSpPr txBox="1">
            <a:spLocks noChangeArrowheads="1"/>
          </p:cNvSpPr>
          <p:nvPr/>
        </p:nvSpPr>
        <p:spPr bwMode="auto">
          <a:xfrm>
            <a:off x="1933575" y="2343150"/>
            <a:ext cx="381000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800000"/>
                </a:solidFill>
                <a:latin typeface="Times New Roman" panose="02020603050405020304" pitchFamily="18" charset="0"/>
              </a:rPr>
              <a:t>6</a:t>
            </a:r>
          </a:p>
        </p:txBody>
      </p:sp>
      <p:sp>
        <p:nvSpPr>
          <p:cNvPr id="16464" name="Text Box 80"/>
          <p:cNvSpPr txBox="1">
            <a:spLocks noChangeArrowheads="1"/>
          </p:cNvSpPr>
          <p:nvPr/>
        </p:nvSpPr>
        <p:spPr bwMode="auto">
          <a:xfrm>
            <a:off x="914400" y="2857500"/>
            <a:ext cx="381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800000"/>
                </a:solidFill>
                <a:latin typeface="Times New Roman" panose="02020603050405020304" pitchFamily="18" charset="0"/>
              </a:rPr>
              <a:t>4</a:t>
            </a:r>
          </a:p>
        </p:txBody>
      </p:sp>
      <p:sp>
        <p:nvSpPr>
          <p:cNvPr id="16465" name="Text Box 81"/>
          <p:cNvSpPr txBox="1">
            <a:spLocks noChangeArrowheads="1"/>
          </p:cNvSpPr>
          <p:nvPr/>
        </p:nvSpPr>
        <p:spPr bwMode="auto">
          <a:xfrm>
            <a:off x="685800" y="2857500"/>
            <a:ext cx="381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800000"/>
                </a:solidFill>
                <a:latin typeface="Times New Roman" panose="02020603050405020304" pitchFamily="18" charset="0"/>
              </a:rPr>
              <a:t>0</a:t>
            </a:r>
          </a:p>
        </p:txBody>
      </p:sp>
      <p:grpSp>
        <p:nvGrpSpPr>
          <p:cNvPr id="4" name="Group 103"/>
          <p:cNvGrpSpPr>
            <a:grpSpLocks/>
          </p:cNvGrpSpPr>
          <p:nvPr/>
        </p:nvGrpSpPr>
        <p:grpSpPr bwMode="auto">
          <a:xfrm>
            <a:off x="2743200" y="2000250"/>
            <a:ext cx="4267200" cy="522288"/>
            <a:chOff x="1920" y="1737"/>
            <a:chExt cx="2688" cy="439"/>
          </a:xfrm>
        </p:grpSpPr>
        <p:sp>
          <p:nvSpPr>
            <p:cNvPr id="7203" name="AutoShape 59"/>
            <p:cNvSpPr>
              <a:spLocks noChangeArrowheads="1"/>
            </p:cNvSpPr>
            <p:nvPr/>
          </p:nvSpPr>
          <p:spPr bwMode="auto">
            <a:xfrm>
              <a:off x="1920" y="1824"/>
              <a:ext cx="240" cy="144"/>
            </a:xfrm>
            <a:prstGeom prst="star4">
              <a:avLst>
                <a:gd name="adj" fmla="val 125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7204" name="Text Box 83"/>
            <p:cNvSpPr txBox="1">
              <a:spLocks noChangeArrowheads="1"/>
            </p:cNvSpPr>
            <p:nvPr/>
          </p:nvSpPr>
          <p:spPr bwMode="auto">
            <a:xfrm>
              <a:off x="2160" y="1737"/>
              <a:ext cx="2448" cy="4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800" b="1">
                  <a:solidFill>
                    <a:srgbClr val="0000FF"/>
                  </a:solidFill>
                  <a:latin typeface="Times New Roman" panose="02020603050405020304" pitchFamily="18" charset="0"/>
                </a:rPr>
                <a:t>6 chia 3 được 2, viết 2.</a:t>
              </a:r>
            </a:p>
          </p:txBody>
        </p:sp>
      </p:grpSp>
      <p:sp>
        <p:nvSpPr>
          <p:cNvPr id="16468" name="Text Box 84"/>
          <p:cNvSpPr txBox="1">
            <a:spLocks noChangeArrowheads="1"/>
          </p:cNvSpPr>
          <p:nvPr/>
        </p:nvSpPr>
        <p:spPr bwMode="auto">
          <a:xfrm>
            <a:off x="3048000" y="2400300"/>
            <a:ext cx="56388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0000FF"/>
                </a:solidFill>
                <a:latin typeface="Times New Roman" panose="02020603050405020304" pitchFamily="18" charset="0"/>
              </a:rPr>
              <a:t>2 nhân 3 bằng 6; 6 trừ 6 bằng 0. </a:t>
            </a:r>
          </a:p>
        </p:txBody>
      </p:sp>
      <p:grpSp>
        <p:nvGrpSpPr>
          <p:cNvPr id="5" name="Group 111"/>
          <p:cNvGrpSpPr>
            <a:grpSpLocks/>
          </p:cNvGrpSpPr>
          <p:nvPr/>
        </p:nvGrpSpPr>
        <p:grpSpPr bwMode="auto">
          <a:xfrm>
            <a:off x="2747963" y="2743200"/>
            <a:ext cx="4876800" cy="522288"/>
            <a:chOff x="1920" y="2256"/>
            <a:chExt cx="3072" cy="439"/>
          </a:xfrm>
        </p:grpSpPr>
        <p:sp>
          <p:nvSpPr>
            <p:cNvPr id="7201" name="AutoShape 58"/>
            <p:cNvSpPr>
              <a:spLocks noChangeArrowheads="1"/>
            </p:cNvSpPr>
            <p:nvPr/>
          </p:nvSpPr>
          <p:spPr bwMode="auto">
            <a:xfrm>
              <a:off x="1920" y="2352"/>
              <a:ext cx="240" cy="144"/>
            </a:xfrm>
            <a:prstGeom prst="star4">
              <a:avLst>
                <a:gd name="adj" fmla="val 125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7202" name="Text Box 86"/>
            <p:cNvSpPr txBox="1">
              <a:spLocks noChangeArrowheads="1"/>
            </p:cNvSpPr>
            <p:nvPr/>
          </p:nvSpPr>
          <p:spPr bwMode="auto">
            <a:xfrm>
              <a:off x="2112" y="2256"/>
              <a:ext cx="2880" cy="4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800" b="1">
                  <a:solidFill>
                    <a:srgbClr val="0000FF"/>
                  </a:solidFill>
                  <a:latin typeface="Times New Roman" panose="02020603050405020304" pitchFamily="18" charset="0"/>
                </a:rPr>
                <a:t>Hạ 4; 4 chia 3 được 1,viết 1.</a:t>
              </a:r>
            </a:p>
          </p:txBody>
        </p:sp>
      </p:grpSp>
      <p:sp>
        <p:nvSpPr>
          <p:cNvPr id="16472" name="Text Box 88"/>
          <p:cNvSpPr txBox="1">
            <a:spLocks noChangeArrowheads="1"/>
          </p:cNvSpPr>
          <p:nvPr/>
        </p:nvSpPr>
        <p:spPr bwMode="auto">
          <a:xfrm>
            <a:off x="3114675" y="3065463"/>
            <a:ext cx="5105400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0000FF"/>
                </a:solidFill>
                <a:latin typeface="Times New Roman" panose="02020603050405020304" pitchFamily="18" charset="0"/>
              </a:rPr>
              <a:t>1 nhân 3 bằng 3; 4 trừ 3 bằng 1.</a:t>
            </a:r>
          </a:p>
        </p:txBody>
      </p:sp>
      <p:sp>
        <p:nvSpPr>
          <p:cNvPr id="16473" name="Text Box 89"/>
          <p:cNvSpPr txBox="1">
            <a:spLocks noChangeArrowheads="1"/>
          </p:cNvSpPr>
          <p:nvPr/>
        </p:nvSpPr>
        <p:spPr bwMode="auto">
          <a:xfrm>
            <a:off x="1752600" y="2349500"/>
            <a:ext cx="381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800000"/>
                </a:solidFill>
                <a:latin typeface="Times New Roman" panose="02020603050405020304" pitchFamily="18" charset="0"/>
              </a:rPr>
              <a:t>1</a:t>
            </a:r>
          </a:p>
        </p:txBody>
      </p:sp>
      <p:sp>
        <p:nvSpPr>
          <p:cNvPr id="16474" name="Text Box 90"/>
          <p:cNvSpPr txBox="1">
            <a:spLocks noChangeArrowheads="1"/>
          </p:cNvSpPr>
          <p:nvPr/>
        </p:nvSpPr>
        <p:spPr bwMode="auto">
          <a:xfrm>
            <a:off x="914400" y="3143250"/>
            <a:ext cx="381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800000"/>
                </a:solidFill>
                <a:latin typeface="Times New Roman" panose="02020603050405020304" pitchFamily="18" charset="0"/>
              </a:rPr>
              <a:t>3</a:t>
            </a:r>
          </a:p>
        </p:txBody>
      </p:sp>
      <p:sp>
        <p:nvSpPr>
          <p:cNvPr id="7185" name="Text Box 91"/>
          <p:cNvSpPr txBox="1">
            <a:spLocks noChangeArrowheads="1"/>
          </p:cNvSpPr>
          <p:nvPr/>
        </p:nvSpPr>
        <p:spPr bwMode="auto">
          <a:xfrm>
            <a:off x="5638800" y="4229100"/>
            <a:ext cx="5334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 sz="2800" b="1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grpSp>
        <p:nvGrpSpPr>
          <p:cNvPr id="6" name="Group 112"/>
          <p:cNvGrpSpPr>
            <a:grpSpLocks/>
          </p:cNvGrpSpPr>
          <p:nvPr/>
        </p:nvGrpSpPr>
        <p:grpSpPr bwMode="auto">
          <a:xfrm>
            <a:off x="2743200" y="3440113"/>
            <a:ext cx="6553200" cy="522287"/>
            <a:chOff x="1728" y="2889"/>
            <a:chExt cx="4128" cy="439"/>
          </a:xfrm>
        </p:grpSpPr>
        <p:sp>
          <p:nvSpPr>
            <p:cNvPr id="7199" name="AutoShape 92"/>
            <p:cNvSpPr>
              <a:spLocks noChangeArrowheads="1"/>
            </p:cNvSpPr>
            <p:nvPr/>
          </p:nvSpPr>
          <p:spPr bwMode="auto">
            <a:xfrm>
              <a:off x="1728" y="2985"/>
              <a:ext cx="266" cy="144"/>
            </a:xfrm>
            <a:prstGeom prst="star4">
              <a:avLst>
                <a:gd name="adj" fmla="val 125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7200" name="Text Box 93"/>
            <p:cNvSpPr txBox="1">
              <a:spLocks noChangeArrowheads="1"/>
            </p:cNvSpPr>
            <p:nvPr/>
          </p:nvSpPr>
          <p:spPr bwMode="auto">
            <a:xfrm>
              <a:off x="1957" y="2889"/>
              <a:ext cx="3899" cy="4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800" b="1">
                  <a:solidFill>
                    <a:srgbClr val="0000FF"/>
                  </a:solidFill>
                  <a:latin typeface="Times New Roman" panose="02020603050405020304" pitchFamily="18" charset="0"/>
                </a:rPr>
                <a:t>Hạ 8, được 18; 18 chia 3 được 6, viết 6.</a:t>
              </a:r>
            </a:p>
          </p:txBody>
        </p:sp>
      </p:grpSp>
      <p:sp>
        <p:nvSpPr>
          <p:cNvPr id="16479" name="Text Box 95"/>
          <p:cNvSpPr txBox="1">
            <a:spLocks noChangeArrowheads="1"/>
          </p:cNvSpPr>
          <p:nvPr/>
        </p:nvSpPr>
        <p:spPr bwMode="auto">
          <a:xfrm>
            <a:off x="3128963" y="3775075"/>
            <a:ext cx="5715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0000FF"/>
                </a:solidFill>
                <a:latin typeface="Times New Roman" panose="02020603050405020304" pitchFamily="18" charset="0"/>
              </a:rPr>
              <a:t>6 nhân 3 bằng 18; 18 trừ 18 bằng 0.</a:t>
            </a:r>
          </a:p>
        </p:txBody>
      </p:sp>
      <p:sp>
        <p:nvSpPr>
          <p:cNvPr id="16480" name="Text Box 96"/>
          <p:cNvSpPr txBox="1">
            <a:spLocks noChangeArrowheads="1"/>
          </p:cNvSpPr>
          <p:nvPr/>
        </p:nvSpPr>
        <p:spPr bwMode="auto">
          <a:xfrm>
            <a:off x="1128713" y="3440113"/>
            <a:ext cx="304800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800000"/>
                </a:solidFill>
                <a:latin typeface="Times New Roman" panose="02020603050405020304" pitchFamily="18" charset="0"/>
              </a:rPr>
              <a:t>8</a:t>
            </a:r>
          </a:p>
        </p:txBody>
      </p:sp>
      <p:sp>
        <p:nvSpPr>
          <p:cNvPr id="16481" name="Text Box 97"/>
          <p:cNvSpPr txBox="1">
            <a:spLocks noChangeArrowheads="1"/>
          </p:cNvSpPr>
          <p:nvPr/>
        </p:nvSpPr>
        <p:spPr bwMode="auto">
          <a:xfrm>
            <a:off x="1114425" y="4029075"/>
            <a:ext cx="3048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800000"/>
                </a:solidFill>
                <a:latin typeface="Times New Roman" panose="02020603050405020304" pitchFamily="18" charset="0"/>
              </a:rPr>
              <a:t>0</a:t>
            </a:r>
          </a:p>
        </p:txBody>
      </p:sp>
      <p:sp>
        <p:nvSpPr>
          <p:cNvPr id="16488" name="Text Box 104"/>
          <p:cNvSpPr txBox="1">
            <a:spLocks noChangeArrowheads="1"/>
          </p:cNvSpPr>
          <p:nvPr/>
        </p:nvSpPr>
        <p:spPr bwMode="auto">
          <a:xfrm>
            <a:off x="304800" y="4400550"/>
            <a:ext cx="25908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>
                <a:solidFill>
                  <a:srgbClr val="0000FF"/>
                </a:solidFill>
                <a:latin typeface="Times New Roman" panose="02020603050405020304" pitchFamily="18" charset="0"/>
              </a:rPr>
              <a:t>648 : 3 = 216</a:t>
            </a:r>
          </a:p>
        </p:txBody>
      </p:sp>
      <p:sp>
        <p:nvSpPr>
          <p:cNvPr id="16490" name="Line 106"/>
          <p:cNvSpPr>
            <a:spLocks noChangeShapeType="1"/>
          </p:cNvSpPr>
          <p:nvPr/>
        </p:nvSpPr>
        <p:spPr bwMode="auto">
          <a:xfrm>
            <a:off x="762000" y="2952750"/>
            <a:ext cx="609600" cy="0"/>
          </a:xfrm>
          <a:prstGeom prst="line">
            <a:avLst/>
          </a:prstGeom>
          <a:noFill/>
          <a:ln w="9525">
            <a:solidFill>
              <a:srgbClr val="8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91" name="Line 107"/>
          <p:cNvSpPr>
            <a:spLocks noChangeShapeType="1"/>
          </p:cNvSpPr>
          <p:nvPr/>
        </p:nvSpPr>
        <p:spPr bwMode="auto">
          <a:xfrm>
            <a:off x="762000" y="3562350"/>
            <a:ext cx="609600" cy="0"/>
          </a:xfrm>
          <a:prstGeom prst="line">
            <a:avLst/>
          </a:prstGeom>
          <a:noFill/>
          <a:ln w="9525">
            <a:solidFill>
              <a:srgbClr val="8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92" name="Text Box 108"/>
          <p:cNvSpPr txBox="1">
            <a:spLocks noChangeArrowheads="1"/>
          </p:cNvSpPr>
          <p:nvPr/>
        </p:nvSpPr>
        <p:spPr bwMode="auto">
          <a:xfrm>
            <a:off x="914400" y="3429000"/>
            <a:ext cx="381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800000"/>
                </a:solidFill>
                <a:latin typeface="Times New Roman" panose="02020603050405020304" pitchFamily="18" charset="0"/>
              </a:rPr>
              <a:t>1</a:t>
            </a:r>
          </a:p>
        </p:txBody>
      </p:sp>
      <p:sp>
        <p:nvSpPr>
          <p:cNvPr id="16494" name="Line 110"/>
          <p:cNvSpPr>
            <a:spLocks noChangeShapeType="1"/>
          </p:cNvSpPr>
          <p:nvPr/>
        </p:nvSpPr>
        <p:spPr bwMode="auto">
          <a:xfrm>
            <a:off x="838200" y="4151313"/>
            <a:ext cx="609600" cy="0"/>
          </a:xfrm>
          <a:prstGeom prst="line">
            <a:avLst/>
          </a:prstGeom>
          <a:noFill/>
          <a:ln w="9525">
            <a:solidFill>
              <a:srgbClr val="8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95" name="Text Box 113"/>
          <p:cNvSpPr txBox="1">
            <a:spLocks noChangeArrowheads="1"/>
          </p:cNvSpPr>
          <p:nvPr/>
        </p:nvSpPr>
        <p:spPr bwMode="auto">
          <a:xfrm>
            <a:off x="0" y="0"/>
            <a:ext cx="91440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64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64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164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164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164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500"/>
                                        <p:tgtEl>
                                          <p:spTgt spid="164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164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164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0" dur="2000"/>
                                        <p:tgtEl>
                                          <p:spTgt spid="164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3" dur="2000"/>
                                        <p:tgtEl>
                                          <p:spTgt spid="164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6" dur="2000"/>
                                        <p:tgtEl>
                                          <p:spTgt spid="164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9" dur="2000"/>
                                        <p:tgtEl>
                                          <p:spTgt spid="164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4" dur="2000"/>
                                        <p:tgtEl>
                                          <p:spTgt spid="164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7" dur="2000"/>
                                        <p:tgtEl>
                                          <p:spTgt spid="164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5" dur="2000"/>
                                        <p:tgtEl>
                                          <p:spTgt spid="164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8" dur="2000"/>
                                        <p:tgtEl>
                                          <p:spTgt spid="164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1" dur="2000"/>
                                        <p:tgtEl>
                                          <p:spTgt spid="164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4" dur="2000"/>
                                        <p:tgtEl>
                                          <p:spTgt spid="164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89" dur="1" fill="hold"/>
                                        <p:tgtEl>
                                          <p:spTgt spid="1648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454" grpId="0"/>
      <p:bldP spid="16460" grpId="0"/>
      <p:bldP spid="16461" grpId="0"/>
      <p:bldP spid="16462" grpId="0"/>
      <p:bldP spid="16463" grpId="0"/>
      <p:bldP spid="16464" grpId="0"/>
      <p:bldP spid="16465" grpId="0"/>
      <p:bldP spid="16468" grpId="0"/>
      <p:bldP spid="16472" grpId="0"/>
      <p:bldP spid="16473" grpId="0"/>
      <p:bldP spid="16474" grpId="0"/>
      <p:bldP spid="16479" grpId="0"/>
      <p:bldP spid="16480" grpId="0"/>
      <p:bldP spid="16481" grpId="0"/>
      <p:bldP spid="16488" grpId="0"/>
      <p:bldP spid="16490" grpId="0" animBg="1"/>
      <p:bldP spid="16491" grpId="0" animBg="1"/>
      <p:bldP spid="16492" grpId="0"/>
      <p:bldP spid="1649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pattFill prst="pct50">
          <a:fgClr>
            <a:srgbClr val="FFCCCC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1660525" y="541338"/>
            <a:ext cx="1841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79883" name="Text Box 11"/>
          <p:cNvSpPr txBox="1">
            <a:spLocks noChangeArrowheads="1"/>
          </p:cNvSpPr>
          <p:nvPr/>
        </p:nvSpPr>
        <p:spPr bwMode="auto">
          <a:xfrm>
            <a:off x="609600" y="1504950"/>
            <a:ext cx="23622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0000FF"/>
                </a:solidFill>
                <a:latin typeface="Times New Roman" panose="02020603050405020304" pitchFamily="18" charset="0"/>
              </a:rPr>
              <a:t>b) 236 :  5 = ?</a:t>
            </a:r>
          </a:p>
        </p:txBody>
      </p:sp>
      <p:grpSp>
        <p:nvGrpSpPr>
          <p:cNvPr id="2" name="Group 12"/>
          <p:cNvGrpSpPr>
            <a:grpSpLocks/>
          </p:cNvGrpSpPr>
          <p:nvPr/>
        </p:nvGrpSpPr>
        <p:grpSpPr bwMode="auto">
          <a:xfrm>
            <a:off x="685800" y="1962150"/>
            <a:ext cx="2362200" cy="1143000"/>
            <a:chOff x="432" y="1680"/>
            <a:chExt cx="1488" cy="960"/>
          </a:xfrm>
        </p:grpSpPr>
        <p:sp>
          <p:nvSpPr>
            <p:cNvPr id="6171" name="Text Box 13"/>
            <p:cNvSpPr txBox="1">
              <a:spLocks noChangeArrowheads="1"/>
            </p:cNvSpPr>
            <p:nvPr/>
          </p:nvSpPr>
          <p:spPr bwMode="auto">
            <a:xfrm>
              <a:off x="432" y="1680"/>
              <a:ext cx="1488" cy="4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800" b="1">
                  <a:solidFill>
                    <a:srgbClr val="0000FF"/>
                  </a:solidFill>
                  <a:latin typeface="Times New Roman" panose="02020603050405020304" pitchFamily="18" charset="0"/>
                </a:rPr>
                <a:t>236     5</a:t>
              </a:r>
            </a:p>
          </p:txBody>
        </p:sp>
        <p:grpSp>
          <p:nvGrpSpPr>
            <p:cNvPr id="6172" name="Group 14"/>
            <p:cNvGrpSpPr>
              <a:grpSpLocks/>
            </p:cNvGrpSpPr>
            <p:nvPr/>
          </p:nvGrpSpPr>
          <p:grpSpPr bwMode="auto">
            <a:xfrm>
              <a:off x="912" y="1872"/>
              <a:ext cx="672" cy="768"/>
              <a:chOff x="1104" y="1920"/>
              <a:chExt cx="816" cy="768"/>
            </a:xfrm>
          </p:grpSpPr>
          <p:sp>
            <p:nvSpPr>
              <p:cNvPr id="6173" name="Line 15"/>
              <p:cNvSpPr>
                <a:spLocks noChangeShapeType="1"/>
              </p:cNvSpPr>
              <p:nvPr/>
            </p:nvSpPr>
            <p:spPr bwMode="auto">
              <a:xfrm>
                <a:off x="1104" y="1920"/>
                <a:ext cx="0" cy="76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74" name="Line 16"/>
              <p:cNvSpPr>
                <a:spLocks noChangeShapeType="1"/>
              </p:cNvSpPr>
              <p:nvPr/>
            </p:nvSpPr>
            <p:spPr bwMode="auto">
              <a:xfrm>
                <a:off x="1104" y="2256"/>
                <a:ext cx="81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79889" name="Text Box 17"/>
          <p:cNvSpPr txBox="1">
            <a:spLocks noChangeArrowheads="1"/>
          </p:cNvSpPr>
          <p:nvPr/>
        </p:nvSpPr>
        <p:spPr bwMode="auto">
          <a:xfrm>
            <a:off x="1509713" y="2600325"/>
            <a:ext cx="381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800000"/>
                </a:solidFill>
                <a:latin typeface="Times New Roman" panose="02020603050405020304" pitchFamily="18" charset="0"/>
              </a:rPr>
              <a:t>4</a:t>
            </a:r>
          </a:p>
        </p:txBody>
      </p:sp>
      <p:sp>
        <p:nvSpPr>
          <p:cNvPr id="79890" name="Text Box 18"/>
          <p:cNvSpPr txBox="1">
            <a:spLocks noChangeArrowheads="1"/>
          </p:cNvSpPr>
          <p:nvPr/>
        </p:nvSpPr>
        <p:spPr bwMode="auto">
          <a:xfrm>
            <a:off x="685800" y="2419350"/>
            <a:ext cx="685800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800000"/>
                </a:solidFill>
                <a:latin typeface="Times New Roman" panose="02020603050405020304" pitchFamily="18" charset="0"/>
              </a:rPr>
              <a:t>20</a:t>
            </a:r>
          </a:p>
        </p:txBody>
      </p:sp>
      <p:sp>
        <p:nvSpPr>
          <p:cNvPr id="79893" name="Text Box 21"/>
          <p:cNvSpPr txBox="1">
            <a:spLocks noChangeArrowheads="1"/>
          </p:cNvSpPr>
          <p:nvPr/>
        </p:nvSpPr>
        <p:spPr bwMode="auto">
          <a:xfrm>
            <a:off x="871538" y="2857500"/>
            <a:ext cx="381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800000"/>
                </a:solidFill>
                <a:latin typeface="Times New Roman" panose="02020603050405020304" pitchFamily="18" charset="0"/>
              </a:rPr>
              <a:t>3</a:t>
            </a:r>
          </a:p>
        </p:txBody>
      </p:sp>
      <p:grpSp>
        <p:nvGrpSpPr>
          <p:cNvPr id="4" name="Group 23"/>
          <p:cNvGrpSpPr>
            <a:grpSpLocks/>
          </p:cNvGrpSpPr>
          <p:nvPr/>
        </p:nvGrpSpPr>
        <p:grpSpPr bwMode="auto">
          <a:xfrm>
            <a:off x="2743200" y="2189163"/>
            <a:ext cx="4267200" cy="523875"/>
            <a:chOff x="1920" y="1737"/>
            <a:chExt cx="2688" cy="439"/>
          </a:xfrm>
        </p:grpSpPr>
        <p:sp>
          <p:nvSpPr>
            <p:cNvPr id="6169" name="AutoShape 24"/>
            <p:cNvSpPr>
              <a:spLocks noChangeArrowheads="1"/>
            </p:cNvSpPr>
            <p:nvPr/>
          </p:nvSpPr>
          <p:spPr bwMode="auto">
            <a:xfrm>
              <a:off x="1920" y="1824"/>
              <a:ext cx="240" cy="144"/>
            </a:xfrm>
            <a:prstGeom prst="star4">
              <a:avLst>
                <a:gd name="adj" fmla="val 125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6170" name="Text Box 25"/>
            <p:cNvSpPr txBox="1">
              <a:spLocks noChangeArrowheads="1"/>
            </p:cNvSpPr>
            <p:nvPr/>
          </p:nvSpPr>
          <p:spPr bwMode="auto">
            <a:xfrm>
              <a:off x="2160" y="1737"/>
              <a:ext cx="2448" cy="4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800" b="1">
                  <a:solidFill>
                    <a:srgbClr val="0000FF"/>
                  </a:solidFill>
                  <a:latin typeface="Times New Roman" panose="02020603050405020304" pitchFamily="18" charset="0"/>
                </a:rPr>
                <a:t>23 chia 5 được 4, viết 4.</a:t>
              </a:r>
            </a:p>
          </p:txBody>
        </p:sp>
      </p:grpSp>
      <p:sp>
        <p:nvSpPr>
          <p:cNvPr id="79898" name="Text Box 26"/>
          <p:cNvSpPr txBox="1">
            <a:spLocks noChangeArrowheads="1"/>
          </p:cNvSpPr>
          <p:nvPr/>
        </p:nvSpPr>
        <p:spPr bwMode="auto">
          <a:xfrm>
            <a:off x="3048000" y="2589213"/>
            <a:ext cx="56388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0000FF"/>
                </a:solidFill>
                <a:latin typeface="Times New Roman" panose="02020603050405020304" pitchFamily="18" charset="0"/>
              </a:rPr>
              <a:t>4 nhân 5 bằng 20; 23 trừ 20 bằng 3. </a:t>
            </a:r>
          </a:p>
        </p:txBody>
      </p:sp>
      <p:grpSp>
        <p:nvGrpSpPr>
          <p:cNvPr id="5" name="Group 46"/>
          <p:cNvGrpSpPr>
            <a:grpSpLocks/>
          </p:cNvGrpSpPr>
          <p:nvPr/>
        </p:nvGrpSpPr>
        <p:grpSpPr bwMode="auto">
          <a:xfrm>
            <a:off x="2747963" y="2997200"/>
            <a:ext cx="6396037" cy="522288"/>
            <a:chOff x="1731" y="2304"/>
            <a:chExt cx="4029" cy="439"/>
          </a:xfrm>
        </p:grpSpPr>
        <p:sp>
          <p:nvSpPr>
            <p:cNvPr id="6167" name="AutoShape 28"/>
            <p:cNvSpPr>
              <a:spLocks noChangeArrowheads="1"/>
            </p:cNvSpPr>
            <p:nvPr/>
          </p:nvSpPr>
          <p:spPr bwMode="auto">
            <a:xfrm>
              <a:off x="1731" y="2400"/>
              <a:ext cx="240" cy="144"/>
            </a:xfrm>
            <a:prstGeom prst="star4">
              <a:avLst>
                <a:gd name="adj" fmla="val 125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6168" name="Text Box 29"/>
            <p:cNvSpPr txBox="1">
              <a:spLocks noChangeArrowheads="1"/>
            </p:cNvSpPr>
            <p:nvPr/>
          </p:nvSpPr>
          <p:spPr bwMode="auto">
            <a:xfrm>
              <a:off x="1923" y="2304"/>
              <a:ext cx="3837" cy="4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800" b="1">
                  <a:solidFill>
                    <a:srgbClr val="0000FF"/>
                  </a:solidFill>
                  <a:latin typeface="Times New Roman" panose="02020603050405020304" pitchFamily="18" charset="0"/>
                </a:rPr>
                <a:t>Hạ 6; được 36; 36 chia 5 được 7,viết 7.</a:t>
              </a:r>
            </a:p>
          </p:txBody>
        </p:sp>
      </p:grpSp>
      <p:sp>
        <p:nvSpPr>
          <p:cNvPr id="79902" name="Text Box 30"/>
          <p:cNvSpPr txBox="1">
            <a:spLocks noChangeArrowheads="1"/>
          </p:cNvSpPr>
          <p:nvPr/>
        </p:nvSpPr>
        <p:spPr bwMode="auto">
          <a:xfrm>
            <a:off x="3114675" y="3417888"/>
            <a:ext cx="57245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0000FF"/>
                </a:solidFill>
                <a:latin typeface="Times New Roman" panose="02020603050405020304" pitchFamily="18" charset="0"/>
              </a:rPr>
              <a:t>7 nhân 5 bằng 35; 36 trừ 35 bằng 1.</a:t>
            </a:r>
          </a:p>
        </p:txBody>
      </p:sp>
      <p:sp>
        <p:nvSpPr>
          <p:cNvPr id="79903" name="Text Box 31"/>
          <p:cNvSpPr txBox="1">
            <a:spLocks noChangeArrowheads="1"/>
          </p:cNvSpPr>
          <p:nvPr/>
        </p:nvSpPr>
        <p:spPr bwMode="auto">
          <a:xfrm>
            <a:off x="1752600" y="2614613"/>
            <a:ext cx="381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800000"/>
                </a:solidFill>
                <a:latin typeface="Times New Roman" panose="02020603050405020304" pitchFamily="18" charset="0"/>
              </a:rPr>
              <a:t>7</a:t>
            </a:r>
          </a:p>
        </p:txBody>
      </p:sp>
      <p:sp>
        <p:nvSpPr>
          <p:cNvPr id="79904" name="Text Box 32"/>
          <p:cNvSpPr txBox="1">
            <a:spLocks noChangeArrowheads="1"/>
          </p:cNvSpPr>
          <p:nvPr/>
        </p:nvSpPr>
        <p:spPr bwMode="auto">
          <a:xfrm>
            <a:off x="871538" y="3267075"/>
            <a:ext cx="6096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800000"/>
                </a:solidFill>
                <a:latin typeface="Times New Roman" panose="02020603050405020304" pitchFamily="18" charset="0"/>
              </a:rPr>
              <a:t>35</a:t>
            </a:r>
          </a:p>
        </p:txBody>
      </p:sp>
      <p:sp>
        <p:nvSpPr>
          <p:cNvPr id="6159" name="Text Box 33"/>
          <p:cNvSpPr txBox="1">
            <a:spLocks noChangeArrowheads="1"/>
          </p:cNvSpPr>
          <p:nvPr/>
        </p:nvSpPr>
        <p:spPr bwMode="auto">
          <a:xfrm>
            <a:off x="5638800" y="4229100"/>
            <a:ext cx="5334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 sz="2800" b="1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79912" name="Text Box 40"/>
          <p:cNvSpPr txBox="1">
            <a:spLocks noChangeArrowheads="1"/>
          </p:cNvSpPr>
          <p:nvPr/>
        </p:nvSpPr>
        <p:spPr bwMode="auto">
          <a:xfrm>
            <a:off x="304800" y="4057650"/>
            <a:ext cx="32766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>
                <a:solidFill>
                  <a:srgbClr val="0000FF"/>
                </a:solidFill>
                <a:latin typeface="Times New Roman" panose="02020603050405020304" pitchFamily="18" charset="0"/>
              </a:rPr>
              <a:t>236 : 5 = 47(dư 1)</a:t>
            </a:r>
          </a:p>
        </p:txBody>
      </p:sp>
      <p:sp>
        <p:nvSpPr>
          <p:cNvPr id="79913" name="Line 41"/>
          <p:cNvSpPr>
            <a:spLocks noChangeShapeType="1"/>
          </p:cNvSpPr>
          <p:nvPr/>
        </p:nvSpPr>
        <p:spPr bwMode="auto">
          <a:xfrm>
            <a:off x="762000" y="2952750"/>
            <a:ext cx="609600" cy="0"/>
          </a:xfrm>
          <a:prstGeom prst="line">
            <a:avLst/>
          </a:prstGeom>
          <a:noFill/>
          <a:ln w="9525">
            <a:solidFill>
              <a:srgbClr val="8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9914" name="Line 42"/>
          <p:cNvSpPr>
            <a:spLocks noChangeShapeType="1"/>
          </p:cNvSpPr>
          <p:nvPr/>
        </p:nvSpPr>
        <p:spPr bwMode="auto">
          <a:xfrm>
            <a:off x="762000" y="3714750"/>
            <a:ext cx="609600" cy="0"/>
          </a:xfrm>
          <a:prstGeom prst="line">
            <a:avLst/>
          </a:prstGeom>
          <a:noFill/>
          <a:ln w="9525">
            <a:solidFill>
              <a:srgbClr val="8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9915" name="Text Box 43"/>
          <p:cNvSpPr txBox="1">
            <a:spLocks noChangeArrowheads="1"/>
          </p:cNvSpPr>
          <p:nvPr/>
        </p:nvSpPr>
        <p:spPr bwMode="auto">
          <a:xfrm>
            <a:off x="1062038" y="3648075"/>
            <a:ext cx="381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800000"/>
                </a:solidFill>
                <a:latin typeface="Times New Roman" panose="02020603050405020304" pitchFamily="18" charset="0"/>
              </a:rPr>
              <a:t>1</a:t>
            </a:r>
          </a:p>
        </p:txBody>
      </p:sp>
      <p:sp>
        <p:nvSpPr>
          <p:cNvPr id="79917" name="Text Box 45"/>
          <p:cNvSpPr txBox="1">
            <a:spLocks noChangeArrowheads="1"/>
          </p:cNvSpPr>
          <p:nvPr/>
        </p:nvSpPr>
        <p:spPr bwMode="auto">
          <a:xfrm>
            <a:off x="1052513" y="2857500"/>
            <a:ext cx="381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800000"/>
                </a:solidFill>
                <a:latin typeface="Times New Roman" panose="02020603050405020304" pitchFamily="18" charset="0"/>
              </a:rPr>
              <a:t>6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98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798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5" dur="2000"/>
                                        <p:tgtEl>
                                          <p:spTgt spid="798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8" dur="2000"/>
                                        <p:tgtEl>
                                          <p:spTgt spid="799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1" dur="2000"/>
                                        <p:tgtEl>
                                          <p:spTgt spid="798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4" dur="2000"/>
                                        <p:tgtEl>
                                          <p:spTgt spid="798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9" dur="2000"/>
                                        <p:tgtEl>
                                          <p:spTgt spid="799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2" dur="2000"/>
                                        <p:tgtEl>
                                          <p:spTgt spid="799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0" dur="2000"/>
                                        <p:tgtEl>
                                          <p:spTgt spid="799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3" dur="2000"/>
                                        <p:tgtEl>
                                          <p:spTgt spid="799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6" dur="2000"/>
                                        <p:tgtEl>
                                          <p:spTgt spid="799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9" dur="2000"/>
                                        <p:tgtEl>
                                          <p:spTgt spid="799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64" dur="1" fill="hold"/>
                                        <p:tgtEl>
                                          <p:spTgt spid="7991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883" grpId="0"/>
      <p:bldP spid="79889" grpId="0"/>
      <p:bldP spid="79890" grpId="0"/>
      <p:bldP spid="79893" grpId="0"/>
      <p:bldP spid="79898" grpId="0"/>
      <p:bldP spid="79902" grpId="0"/>
      <p:bldP spid="79903" grpId="0"/>
      <p:bldP spid="79904" grpId="0"/>
      <p:bldP spid="79912" grpId="0"/>
      <p:bldP spid="79913" grpId="0" animBg="1"/>
      <p:bldP spid="79914" grpId="0" animBg="1"/>
      <p:bldP spid="79915" grpId="0"/>
      <p:bldP spid="7991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0">
          <a:fgClr>
            <a:srgbClr val="FFCCCC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6"/>
          <p:cNvSpPr>
            <a:spLocks noChangeArrowheads="1"/>
          </p:cNvSpPr>
          <p:nvPr/>
        </p:nvSpPr>
        <p:spPr bwMode="auto">
          <a:xfrm>
            <a:off x="4478338" y="2433638"/>
            <a:ext cx="24923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vi-VN">
                <a:solidFill>
                  <a:srgbClr val="000000"/>
                </a:solidFill>
              </a:rPr>
              <a:t> </a:t>
            </a:r>
          </a:p>
        </p:txBody>
      </p:sp>
      <p:sp>
        <p:nvSpPr>
          <p:cNvPr id="8195" name="Rectangle 7"/>
          <p:cNvSpPr>
            <a:spLocks noChangeArrowheads="1"/>
          </p:cNvSpPr>
          <p:nvPr/>
        </p:nvSpPr>
        <p:spPr bwMode="auto">
          <a:xfrm>
            <a:off x="4478338" y="2433638"/>
            <a:ext cx="24923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vi-VN">
                <a:solidFill>
                  <a:srgbClr val="000000"/>
                </a:solidFill>
              </a:rPr>
              <a:t> </a:t>
            </a:r>
          </a:p>
        </p:txBody>
      </p:sp>
      <p:sp>
        <p:nvSpPr>
          <p:cNvPr id="8196" name="Rectangle 8"/>
          <p:cNvSpPr>
            <a:spLocks noChangeArrowheads="1"/>
          </p:cNvSpPr>
          <p:nvPr/>
        </p:nvSpPr>
        <p:spPr bwMode="auto">
          <a:xfrm>
            <a:off x="4478338" y="2433638"/>
            <a:ext cx="24923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vi-VN">
                <a:solidFill>
                  <a:srgbClr val="000000"/>
                </a:solidFill>
              </a:rPr>
              <a:t> </a:t>
            </a:r>
          </a:p>
        </p:txBody>
      </p:sp>
      <p:sp>
        <p:nvSpPr>
          <p:cNvPr id="8197" name="Text Box 4"/>
          <p:cNvSpPr txBox="1">
            <a:spLocks noChangeArrowheads="1"/>
          </p:cNvSpPr>
          <p:nvPr/>
        </p:nvSpPr>
        <p:spPr bwMode="auto">
          <a:xfrm>
            <a:off x="312738" y="968375"/>
            <a:ext cx="8801100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alt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Muốn</a:t>
            </a:r>
            <a:r>
              <a:rPr lang="en-US" alt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chia </a:t>
            </a:r>
            <a:r>
              <a:rPr lang="en-US" alt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alt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alt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alt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alt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alt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alt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alt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alt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0">
          <a:fgClr>
            <a:srgbClr val="FFCCCC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6"/>
          <p:cNvSpPr>
            <a:spLocks noChangeArrowheads="1"/>
          </p:cNvSpPr>
          <p:nvPr/>
        </p:nvSpPr>
        <p:spPr bwMode="auto">
          <a:xfrm>
            <a:off x="4478338" y="2433638"/>
            <a:ext cx="24923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vi-VN">
                <a:solidFill>
                  <a:srgbClr val="000000"/>
                </a:solidFill>
              </a:rPr>
              <a:t> </a:t>
            </a:r>
          </a:p>
        </p:txBody>
      </p:sp>
      <p:sp>
        <p:nvSpPr>
          <p:cNvPr id="9219" name="Rectangle 7"/>
          <p:cNvSpPr>
            <a:spLocks noChangeArrowheads="1"/>
          </p:cNvSpPr>
          <p:nvPr/>
        </p:nvSpPr>
        <p:spPr bwMode="auto">
          <a:xfrm>
            <a:off x="4478338" y="2433638"/>
            <a:ext cx="24923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vi-VN">
                <a:solidFill>
                  <a:srgbClr val="000000"/>
                </a:solidFill>
              </a:rPr>
              <a:t> </a:t>
            </a:r>
          </a:p>
        </p:txBody>
      </p:sp>
      <p:sp>
        <p:nvSpPr>
          <p:cNvPr id="9220" name="Rectangle 8"/>
          <p:cNvSpPr>
            <a:spLocks noChangeArrowheads="1"/>
          </p:cNvSpPr>
          <p:nvPr/>
        </p:nvSpPr>
        <p:spPr bwMode="auto">
          <a:xfrm>
            <a:off x="4478338" y="2433638"/>
            <a:ext cx="24923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vi-VN">
                <a:solidFill>
                  <a:srgbClr val="000000"/>
                </a:solidFill>
              </a:rPr>
              <a:t> </a:t>
            </a:r>
          </a:p>
        </p:txBody>
      </p:sp>
      <p:sp>
        <p:nvSpPr>
          <p:cNvPr id="9221" name="Text Box 4"/>
          <p:cNvSpPr txBox="1">
            <a:spLocks noChangeArrowheads="1"/>
          </p:cNvSpPr>
          <p:nvPr/>
        </p:nvSpPr>
        <p:spPr bwMode="auto">
          <a:xfrm>
            <a:off x="77788" y="0"/>
            <a:ext cx="8801100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altLang="en-US" sz="39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Muốn</a:t>
            </a:r>
            <a:r>
              <a:rPr lang="en-US" altLang="en-US" sz="39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chia </a:t>
            </a:r>
            <a:r>
              <a:rPr lang="en-US" altLang="en-US" sz="39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39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9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39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9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altLang="en-US" sz="39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9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altLang="en-US" sz="39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9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39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9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altLang="en-US" sz="39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9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39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9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39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9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sz="39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9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altLang="en-US" sz="39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9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39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altLang="en-US" sz="39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altLang="en-US" sz="39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9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altLang="en-US" sz="39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9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altLang="en-US" sz="39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9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altLang="en-US" sz="39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9222" name="Rectangle 9"/>
          <p:cNvSpPr>
            <a:spLocks noChangeArrowheads="1"/>
          </p:cNvSpPr>
          <p:nvPr/>
        </p:nvSpPr>
        <p:spPr bwMode="auto">
          <a:xfrm>
            <a:off x="322263" y="1117600"/>
            <a:ext cx="8821737" cy="35394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vi-VN" sz="3600" b="1" dirty="0">
                <a:solidFill>
                  <a:srgbClr val="0033CC"/>
                </a:solidFill>
                <a:latin typeface="Times New Roman" panose="02020603050405020304" pitchFamily="18" charset="0"/>
              </a:rPr>
              <a:t>Bước 1:</a:t>
            </a:r>
            <a:r>
              <a:rPr lang="vi-VN" sz="3600" b="1" dirty="0">
                <a:solidFill>
                  <a:srgbClr val="202124"/>
                </a:solidFill>
                <a:latin typeface="Times New Roman" panose="02020603050405020304" pitchFamily="18" charset="0"/>
              </a:rPr>
              <a:t> </a:t>
            </a:r>
            <a:r>
              <a:rPr lang="vi-VN" sz="3600" dirty="0">
                <a:solidFill>
                  <a:srgbClr val="202124"/>
                </a:solidFill>
                <a:latin typeface="Times New Roman" panose="02020603050405020304" pitchFamily="18" charset="0"/>
              </a:rPr>
              <a:t>Đặt tính. </a:t>
            </a:r>
          </a:p>
          <a:p>
            <a:r>
              <a:rPr lang="vi-VN" sz="3600" b="1" dirty="0">
                <a:solidFill>
                  <a:srgbClr val="0033CC"/>
                </a:solidFill>
                <a:latin typeface="Times New Roman" panose="02020603050405020304" pitchFamily="18" charset="0"/>
              </a:rPr>
              <a:t>Bước 2:</a:t>
            </a:r>
            <a:r>
              <a:rPr lang="vi-VN" sz="3600" dirty="0">
                <a:solidFill>
                  <a:srgbClr val="202124"/>
                </a:solidFill>
                <a:latin typeface="Times New Roman" panose="02020603050405020304" pitchFamily="18" charset="0"/>
              </a:rPr>
              <a:t> Chia lần lượt từ trái sang phải, chia từ hàng </a:t>
            </a:r>
            <a:r>
              <a:rPr lang="en-US" sz="3600" dirty="0" err="1">
                <a:solidFill>
                  <a:srgbClr val="202124"/>
                </a:solidFill>
                <a:latin typeface="Times New Roman" panose="02020603050405020304" pitchFamily="18" charset="0"/>
              </a:rPr>
              <a:t>trăm</a:t>
            </a:r>
            <a:r>
              <a:rPr lang="vi-VN" sz="3600" dirty="0">
                <a:solidFill>
                  <a:srgbClr val="202124"/>
                </a:solidFill>
                <a:latin typeface="Times New Roman" panose="02020603050405020304" pitchFamily="18" charset="0"/>
              </a:rPr>
              <a:t> của số bị chia, </a:t>
            </a:r>
            <a:r>
              <a:rPr lang="en-US" sz="3600" dirty="0" err="1">
                <a:solidFill>
                  <a:srgbClr val="202124"/>
                </a:solidFill>
                <a:latin typeface="Times New Roman" panose="02020603050405020304" pitchFamily="18" charset="0"/>
              </a:rPr>
              <a:t>đến</a:t>
            </a:r>
            <a:r>
              <a:rPr lang="en-US" sz="3600" dirty="0">
                <a:solidFill>
                  <a:srgbClr val="202124"/>
                </a:solidFill>
                <a:latin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202124"/>
                </a:solidFill>
                <a:latin typeface="Times New Roman" panose="02020603050405020304" pitchFamily="18" charset="0"/>
              </a:rPr>
              <a:t>hàng</a:t>
            </a:r>
            <a:r>
              <a:rPr lang="en-US" sz="3600" dirty="0">
                <a:solidFill>
                  <a:srgbClr val="202124"/>
                </a:solidFill>
                <a:latin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202124"/>
                </a:solidFill>
                <a:latin typeface="Times New Roman" panose="02020603050405020304" pitchFamily="18" charset="0"/>
              </a:rPr>
              <a:t>chục</a:t>
            </a:r>
            <a:r>
              <a:rPr lang="en-US" sz="3600" dirty="0">
                <a:solidFill>
                  <a:srgbClr val="202124"/>
                </a:solidFill>
                <a:latin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202124"/>
                </a:solidFill>
                <a:latin typeface="Times New Roman" panose="02020603050405020304" pitchFamily="18" charset="0"/>
              </a:rPr>
              <a:t>của</a:t>
            </a:r>
            <a:r>
              <a:rPr lang="en-US" sz="3600" dirty="0">
                <a:solidFill>
                  <a:srgbClr val="202124"/>
                </a:solidFill>
                <a:latin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202124"/>
                </a:solidFill>
                <a:latin typeface="Times New Roman" panose="02020603050405020304" pitchFamily="18" charset="0"/>
              </a:rPr>
              <a:t>số</a:t>
            </a:r>
            <a:r>
              <a:rPr lang="en-US" sz="3600" dirty="0">
                <a:solidFill>
                  <a:srgbClr val="202124"/>
                </a:solidFill>
                <a:latin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202124"/>
                </a:solidFill>
                <a:latin typeface="Times New Roman" panose="02020603050405020304" pitchFamily="18" charset="0"/>
              </a:rPr>
              <a:t>bị</a:t>
            </a:r>
            <a:r>
              <a:rPr lang="en-US" sz="3600" dirty="0">
                <a:solidFill>
                  <a:srgbClr val="202124"/>
                </a:solidFill>
                <a:latin typeface="Times New Roman" panose="02020603050405020304" pitchFamily="18" charset="0"/>
              </a:rPr>
              <a:t> chia </a:t>
            </a:r>
            <a:r>
              <a:rPr lang="vi-VN" sz="3600" dirty="0">
                <a:solidFill>
                  <a:srgbClr val="202124"/>
                </a:solidFill>
                <a:latin typeface="Times New Roman" panose="02020603050405020304" pitchFamily="18" charset="0"/>
              </a:rPr>
              <a:t>rồi mới chia đến hàng đơn vị. Ở mỗi lượt chia, ta thực hiện liên tiếp các phép tính nhẩm</a:t>
            </a:r>
            <a:r>
              <a:rPr lang="vi-VN" sz="3600" b="1" i="1" dirty="0">
                <a:solidFill>
                  <a:srgbClr val="FF0000"/>
                </a:solidFill>
                <a:latin typeface="Times New Roman" panose="02020603050405020304" pitchFamily="18" charset="0"/>
              </a:rPr>
              <a:t> chia - nhân - trừ</a:t>
            </a:r>
            <a:r>
              <a:rPr lang="vi-VN" sz="4400" dirty="0">
                <a:solidFill>
                  <a:srgbClr val="202124"/>
                </a:solidFill>
                <a:latin typeface="Times New Roman" panose="02020603050405020304" pitchFamily="18" charset="0"/>
              </a:rPr>
              <a:t>.</a:t>
            </a:r>
            <a:endParaRPr lang="vi-VN" sz="4400" dirty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2.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2.0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3730</TotalTime>
  <Words>726</Words>
  <Application>Microsoft Office PowerPoint</Application>
  <PresentationFormat>On-screen Show (16:9)</PresentationFormat>
  <Paragraphs>206</Paragraphs>
  <Slides>16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7" baseType="lpstr">
      <vt:lpstr>宋体</vt:lpstr>
      <vt:lpstr>Algerian</vt:lpstr>
      <vt:lpstr>Arial</vt:lpstr>
      <vt:lpstr>Calibri</vt:lpstr>
      <vt:lpstr>等线</vt:lpstr>
      <vt:lpstr>HP001 4 hàng</vt:lpstr>
      <vt:lpstr>inpin heiti</vt:lpstr>
      <vt:lpstr>黑体</vt:lpstr>
      <vt:lpstr>Times Neue Roman</vt:lpstr>
      <vt:lpstr>Times New Roman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loltntvl@gmail.com</cp:lastModifiedBy>
  <cp:revision>148</cp:revision>
  <dcterms:created xsi:type="dcterms:W3CDTF">2009-03-04T06:00:53Z</dcterms:created>
  <dcterms:modified xsi:type="dcterms:W3CDTF">2021-12-13T13:59:38Z</dcterms:modified>
</cp:coreProperties>
</file>