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86" r:id="rId2"/>
    <p:sldId id="271" r:id="rId3"/>
    <p:sldId id="303" r:id="rId4"/>
    <p:sldId id="284" r:id="rId5"/>
    <p:sldId id="379" r:id="rId6"/>
    <p:sldId id="380" r:id="rId7"/>
    <p:sldId id="381" r:id="rId8"/>
    <p:sldId id="373" r:id="rId9"/>
    <p:sldId id="383" r:id="rId10"/>
    <p:sldId id="382" r:id="rId11"/>
    <p:sldId id="385" r:id="rId12"/>
    <p:sldId id="277" r:id="rId13"/>
    <p:sldId id="282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663300"/>
    <a:srgbClr val="0000FF"/>
    <a:srgbClr val="3333FF"/>
    <a:srgbClr val="10035D"/>
    <a:srgbClr val="000099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132" autoAdjust="0"/>
    <p:restoredTop sz="94660"/>
  </p:normalViewPr>
  <p:slideViewPr>
    <p:cSldViewPr snapToGrid="0">
      <p:cViewPr varScale="1">
        <p:scale>
          <a:sx n="88" d="100"/>
          <a:sy n="88" d="100"/>
        </p:scale>
        <p:origin x="123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CB81A-67ED-4D04-91EC-A9913DA0832E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C156B-8C3B-4403-A57C-653CEE8564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970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CB81A-67ED-4D04-91EC-A9913DA0832E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C156B-8C3B-4403-A57C-653CEE8564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731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CB81A-67ED-4D04-91EC-A9913DA0832E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C156B-8C3B-4403-A57C-653CEE8564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88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CB81A-67ED-4D04-91EC-A9913DA0832E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C156B-8C3B-4403-A57C-653CEE8564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5122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CB81A-67ED-4D04-91EC-A9913DA0832E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C156B-8C3B-4403-A57C-653CEE8564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306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CB81A-67ED-4D04-91EC-A9913DA0832E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C156B-8C3B-4403-A57C-653CEE8564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039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CB81A-67ED-4D04-91EC-A9913DA0832E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C156B-8C3B-4403-A57C-653CEE8564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337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CB81A-67ED-4D04-91EC-A9913DA0832E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C156B-8C3B-4403-A57C-653CEE8564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948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CB81A-67ED-4D04-91EC-A9913DA0832E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C156B-8C3B-4403-A57C-653CEE8564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366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CB81A-67ED-4D04-91EC-A9913DA0832E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C156B-8C3B-4403-A57C-653CEE8564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678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CB81A-67ED-4D04-91EC-A9913DA0832E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C156B-8C3B-4403-A57C-653CEE8564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690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FCB81A-67ED-4D04-91EC-A9913DA0832E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56B-8C3B-4403-A57C-653CEE8564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838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100+ hình nền powerpoint học sinh - hinhanhsieudep.net">
            <a:extLst>
              <a:ext uri="{FF2B5EF4-FFF2-40B4-BE49-F238E27FC236}">
                <a16:creationId xmlns:a16="http://schemas.microsoft.com/office/drawing/2014/main" id="{B519225C-3A60-451C-AC04-CD5D5C942B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66E6E33A-943C-4B11-A343-13B99B5FB37A}"/>
              </a:ext>
            </a:extLst>
          </p:cNvPr>
          <p:cNvSpPr txBox="1"/>
          <p:nvPr/>
        </p:nvSpPr>
        <p:spPr>
          <a:xfrm>
            <a:off x="1340427" y="1015218"/>
            <a:ext cx="646314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TRƯỜNG TIỂU HỌC </a:t>
            </a:r>
            <a:r>
              <a:rPr kumimoji="0" lang="vi-VN" sz="3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LÊ QUÝ ĐÔN</a:t>
            </a: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55EB2B8-8CAF-46BB-A24C-AB254DA7169D}"/>
              </a:ext>
            </a:extLst>
          </p:cNvPr>
          <p:cNvSpPr txBox="1"/>
          <p:nvPr/>
        </p:nvSpPr>
        <p:spPr>
          <a:xfrm>
            <a:off x="399095" y="3197944"/>
            <a:ext cx="83458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SO 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SÁNH CÁC SỐ TRONG PHẠM VI 10 000  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(trang 100)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55EB2B8-8CAF-46BB-A24C-AB254DA7169D}"/>
              </a:ext>
            </a:extLst>
          </p:cNvPr>
          <p:cNvSpPr txBox="1"/>
          <p:nvPr/>
        </p:nvSpPr>
        <p:spPr>
          <a:xfrm>
            <a:off x="2087333" y="1966135"/>
            <a:ext cx="471296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TOÁN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0066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546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/>
      <p:bldP spid="12" grpId="0" build="p"/>
      <p:bldP spid="5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ình nền Powerpoint đẹp 5 - Dạy học online">
            <a:extLst>
              <a:ext uri="{FF2B5EF4-FFF2-40B4-BE49-F238E27FC236}">
                <a16:creationId xmlns:a16="http://schemas.microsoft.com/office/drawing/2014/main" id="{01F94617-C638-421E-9C9E-5F829231BB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7807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 Box 2">
            <a:extLst>
              <a:ext uri="{FF2B5EF4-FFF2-40B4-BE49-F238E27FC236}">
                <a16:creationId xmlns:a16="http://schemas.microsoft.com/office/drawing/2014/main" id="{5DFB0DA3-BEF5-42BD-AF82-134C10EB7A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813" y="400050"/>
            <a:ext cx="7696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b="1" u="sng" dirty="0" err="1">
                <a:latin typeface="Times New Roman" panose="02020603050405020304" pitchFamily="18" charset="0"/>
              </a:rPr>
              <a:t>Bài</a:t>
            </a:r>
            <a:r>
              <a:rPr lang="en-US" altLang="en-US" b="1" u="sng" dirty="0">
                <a:latin typeface="Times New Roman" panose="02020603050405020304" pitchFamily="18" charset="0"/>
              </a:rPr>
              <a:t> 2:</a:t>
            </a: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D571E676-5272-4594-8FF9-C9A4CF65C3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8000" y="423863"/>
            <a:ext cx="170313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b="1" dirty="0">
                <a:latin typeface=".VnTime" panose="020B7200000000000000" pitchFamily="34" charset="0"/>
              </a:rPr>
              <a:t> </a:t>
            </a:r>
            <a:r>
              <a:rPr lang="en-US" altLang="en-US" b="1" dirty="0">
                <a:latin typeface="Times New Roman" panose="02020603050405020304" pitchFamily="18" charset="0"/>
              </a:rPr>
              <a:t> &gt;   &lt;    =</a:t>
            </a:r>
          </a:p>
        </p:txBody>
      </p:sp>
      <p:sp>
        <p:nvSpPr>
          <p:cNvPr id="5" name="Text Box 4">
            <a:extLst>
              <a:ext uri="{FF2B5EF4-FFF2-40B4-BE49-F238E27FC236}">
                <a16:creationId xmlns:a16="http://schemas.microsoft.com/office/drawing/2014/main" id="{01A99C43-7452-403A-8C4F-92A7A98333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3124200"/>
            <a:ext cx="1143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endParaRPr lang="vi-VN" altLang="en-US">
              <a:latin typeface=".VnTime" panose="020B7200000000000000" pitchFamily="34" charset="0"/>
            </a:endParaRPr>
          </a:p>
        </p:txBody>
      </p:sp>
      <p:sp>
        <p:nvSpPr>
          <p:cNvPr id="6" name="Text Box 8">
            <a:extLst>
              <a:ext uri="{FF2B5EF4-FFF2-40B4-BE49-F238E27FC236}">
                <a16:creationId xmlns:a16="http://schemas.microsoft.com/office/drawing/2014/main" id="{FA3A0546-FF64-4639-AC49-207DE016C9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813" y="1436688"/>
            <a:ext cx="6096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>
                <a:latin typeface=".VnTime" panose="020B7200000000000000" pitchFamily="34" charset="0"/>
              </a:rPr>
              <a:t>a)</a:t>
            </a:r>
          </a:p>
        </p:txBody>
      </p:sp>
      <p:sp>
        <p:nvSpPr>
          <p:cNvPr id="7" name="Text Box 9">
            <a:extLst>
              <a:ext uri="{FF2B5EF4-FFF2-40B4-BE49-F238E27FC236}">
                <a16:creationId xmlns:a16="http://schemas.microsoft.com/office/drawing/2014/main" id="{D0068ACD-0755-48D4-9209-87D9602D7C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9163" y="1489075"/>
            <a:ext cx="6096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>
                <a:latin typeface=".VnTime" panose="020B7200000000000000" pitchFamily="34" charset="0"/>
              </a:rPr>
              <a:t>b)</a:t>
            </a:r>
          </a:p>
        </p:txBody>
      </p:sp>
      <p:sp>
        <p:nvSpPr>
          <p:cNvPr id="8" name="Text Box 10">
            <a:extLst>
              <a:ext uri="{FF2B5EF4-FFF2-40B4-BE49-F238E27FC236}">
                <a16:creationId xmlns:a16="http://schemas.microsoft.com/office/drawing/2014/main" id="{418BC014-6F33-4F04-AB86-EEDEDEEE3D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6763" y="1477963"/>
            <a:ext cx="36195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b="1">
                <a:latin typeface=".VnTime" panose="020B7200000000000000" pitchFamily="34" charset="0"/>
              </a:rPr>
              <a:t>1 km      …    985 m</a:t>
            </a:r>
          </a:p>
        </p:txBody>
      </p:sp>
      <p:grpSp>
        <p:nvGrpSpPr>
          <p:cNvPr id="9" name="Group 11">
            <a:extLst>
              <a:ext uri="{FF2B5EF4-FFF2-40B4-BE49-F238E27FC236}">
                <a16:creationId xmlns:a16="http://schemas.microsoft.com/office/drawing/2014/main" id="{1E8AA4DF-8DFE-440C-BB4E-A1048E172952}"/>
              </a:ext>
            </a:extLst>
          </p:cNvPr>
          <p:cNvGrpSpPr>
            <a:grpSpLocks/>
          </p:cNvGrpSpPr>
          <p:nvPr/>
        </p:nvGrpSpPr>
        <p:grpSpPr bwMode="auto">
          <a:xfrm>
            <a:off x="777875" y="2076450"/>
            <a:ext cx="1431925" cy="676275"/>
            <a:chOff x="804" y="2688"/>
            <a:chExt cx="902" cy="426"/>
          </a:xfrm>
        </p:grpSpPr>
        <p:sp>
          <p:nvSpPr>
            <p:cNvPr id="10" name="AutoShape 12">
              <a:extLst>
                <a:ext uri="{FF2B5EF4-FFF2-40B4-BE49-F238E27FC236}">
                  <a16:creationId xmlns:a16="http://schemas.microsoft.com/office/drawing/2014/main" id="{FC551C3C-9970-4C61-8870-71D8514AD1C0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80" y="2472"/>
              <a:ext cx="144" cy="576"/>
            </a:xfrm>
            <a:prstGeom prst="rightBrace">
              <a:avLst>
                <a:gd name="adj1" fmla="val 33333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vi-VN" altLang="en-US">
                <a:solidFill>
                  <a:srgbClr val="C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1" name="Text Box 13">
              <a:extLst>
                <a:ext uri="{FF2B5EF4-FFF2-40B4-BE49-F238E27FC236}">
                  <a16:creationId xmlns:a16="http://schemas.microsoft.com/office/drawing/2014/main" id="{1E3F5B55-FA20-405C-A313-59119B50BC7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4" y="2784"/>
              <a:ext cx="902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50000"/>
                </a:spcBef>
                <a:buFontTx/>
                <a:buNone/>
              </a:pPr>
              <a:r>
                <a:rPr lang="en-US" altLang="en-US" b="1">
                  <a:solidFill>
                    <a:srgbClr val="C00000"/>
                  </a:solidFill>
                  <a:latin typeface=".VnTime" panose="020B7200000000000000" pitchFamily="34" charset="0"/>
                </a:rPr>
                <a:t>1000 m</a:t>
              </a:r>
            </a:p>
          </p:txBody>
        </p:sp>
      </p:grpSp>
      <p:sp>
        <p:nvSpPr>
          <p:cNvPr id="12" name="Text Box 14">
            <a:extLst>
              <a:ext uri="{FF2B5EF4-FFF2-40B4-BE49-F238E27FC236}">
                <a16:creationId xmlns:a16="http://schemas.microsoft.com/office/drawing/2014/main" id="{E548FA01-7FAE-4119-9860-E925CF86D9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4050" y="3192463"/>
            <a:ext cx="37973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b="1">
                <a:latin typeface=".VnTime" panose="020B7200000000000000" pitchFamily="34" charset="0"/>
              </a:rPr>
              <a:t>600 cm    …    6 m</a:t>
            </a:r>
          </a:p>
        </p:txBody>
      </p:sp>
      <p:grpSp>
        <p:nvGrpSpPr>
          <p:cNvPr id="13" name="Group 15">
            <a:extLst>
              <a:ext uri="{FF2B5EF4-FFF2-40B4-BE49-F238E27FC236}">
                <a16:creationId xmlns:a16="http://schemas.microsoft.com/office/drawing/2014/main" id="{7D9F1489-EECF-4C3C-A950-21FF8C6490FB}"/>
              </a:ext>
            </a:extLst>
          </p:cNvPr>
          <p:cNvGrpSpPr>
            <a:grpSpLocks/>
          </p:cNvGrpSpPr>
          <p:nvPr/>
        </p:nvGrpSpPr>
        <p:grpSpPr bwMode="auto">
          <a:xfrm>
            <a:off x="2517922" y="3731732"/>
            <a:ext cx="1352550" cy="676275"/>
            <a:chOff x="804" y="2688"/>
            <a:chExt cx="852" cy="426"/>
          </a:xfrm>
        </p:grpSpPr>
        <p:sp>
          <p:nvSpPr>
            <p:cNvPr id="14" name="AutoShape 16">
              <a:extLst>
                <a:ext uri="{FF2B5EF4-FFF2-40B4-BE49-F238E27FC236}">
                  <a16:creationId xmlns:a16="http://schemas.microsoft.com/office/drawing/2014/main" id="{C09B7B86-3F16-44F1-AAFD-DF57FECC2E37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80" y="2472"/>
              <a:ext cx="144" cy="576"/>
            </a:xfrm>
            <a:prstGeom prst="rightBrace">
              <a:avLst>
                <a:gd name="adj1" fmla="val 33333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vi-VN" altLang="en-US">
                <a:latin typeface="Arial" panose="020B0604020202020204" pitchFamily="34" charset="0"/>
              </a:endParaRPr>
            </a:p>
          </p:txBody>
        </p:sp>
        <p:sp>
          <p:nvSpPr>
            <p:cNvPr id="15" name="Text Box 17">
              <a:extLst>
                <a:ext uri="{FF2B5EF4-FFF2-40B4-BE49-F238E27FC236}">
                  <a16:creationId xmlns:a16="http://schemas.microsoft.com/office/drawing/2014/main" id="{905B01BD-0880-4536-A1BE-32B05C1AE9E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4" y="2784"/>
              <a:ext cx="852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50000"/>
                </a:spcBef>
                <a:buFontTx/>
                <a:buNone/>
              </a:pPr>
              <a:r>
                <a:rPr lang="en-US" altLang="en-US" b="1" dirty="0">
                  <a:solidFill>
                    <a:srgbClr val="C00000"/>
                  </a:solidFill>
                  <a:latin typeface=".VnTime" panose="020B7200000000000000" pitchFamily="34" charset="0"/>
                </a:rPr>
                <a:t>600 cm</a:t>
              </a:r>
            </a:p>
          </p:txBody>
        </p:sp>
      </p:grpSp>
      <p:sp>
        <p:nvSpPr>
          <p:cNvPr id="16" name="Text Box 18">
            <a:extLst>
              <a:ext uri="{FF2B5EF4-FFF2-40B4-BE49-F238E27FC236}">
                <a16:creationId xmlns:a16="http://schemas.microsoft.com/office/drawing/2014/main" id="{78BFACB8-65C5-4EF2-AFD0-16460AA5CA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513" y="4765675"/>
            <a:ext cx="338931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b="1">
                <a:latin typeface=".VnTime" panose="020B7200000000000000" pitchFamily="34" charset="0"/>
              </a:rPr>
              <a:t>797 mm   …    1 m</a:t>
            </a:r>
          </a:p>
        </p:txBody>
      </p:sp>
      <p:grpSp>
        <p:nvGrpSpPr>
          <p:cNvPr id="17" name="Group 19">
            <a:extLst>
              <a:ext uri="{FF2B5EF4-FFF2-40B4-BE49-F238E27FC236}">
                <a16:creationId xmlns:a16="http://schemas.microsoft.com/office/drawing/2014/main" id="{BC20D7D4-BDA8-4E5D-B380-ED1A3E5B4762}"/>
              </a:ext>
            </a:extLst>
          </p:cNvPr>
          <p:cNvGrpSpPr>
            <a:grpSpLocks/>
          </p:cNvGrpSpPr>
          <p:nvPr/>
        </p:nvGrpSpPr>
        <p:grpSpPr bwMode="auto">
          <a:xfrm>
            <a:off x="2523139" y="5321299"/>
            <a:ext cx="1778000" cy="676275"/>
            <a:chOff x="804" y="2688"/>
            <a:chExt cx="916" cy="426"/>
          </a:xfrm>
        </p:grpSpPr>
        <p:sp>
          <p:nvSpPr>
            <p:cNvPr id="18" name="AutoShape 20">
              <a:extLst>
                <a:ext uri="{FF2B5EF4-FFF2-40B4-BE49-F238E27FC236}">
                  <a16:creationId xmlns:a16="http://schemas.microsoft.com/office/drawing/2014/main" id="{94C55DA2-40E6-4B64-A3E0-262E87039D79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080" y="2472"/>
              <a:ext cx="144" cy="576"/>
            </a:xfrm>
            <a:prstGeom prst="rightBrace">
              <a:avLst>
                <a:gd name="adj1" fmla="val 33333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vi-VN" altLang="en-US">
                <a:latin typeface="Arial" panose="020B0604020202020204" pitchFamily="34" charset="0"/>
              </a:endParaRPr>
            </a:p>
          </p:txBody>
        </p:sp>
        <p:sp>
          <p:nvSpPr>
            <p:cNvPr id="19" name="Text Box 21">
              <a:extLst>
                <a:ext uri="{FF2B5EF4-FFF2-40B4-BE49-F238E27FC236}">
                  <a16:creationId xmlns:a16="http://schemas.microsoft.com/office/drawing/2014/main" id="{6DC7C949-8F22-408E-B788-E636353DDE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4" y="2784"/>
              <a:ext cx="916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50000"/>
                </a:spcBef>
                <a:buFontTx/>
                <a:buNone/>
              </a:pPr>
              <a:r>
                <a:rPr lang="en-US" altLang="en-US" b="1" dirty="0">
                  <a:solidFill>
                    <a:srgbClr val="C00000"/>
                  </a:solidFill>
                  <a:latin typeface=".VnTime" panose="020B7200000000000000" pitchFamily="34" charset="0"/>
                </a:rPr>
                <a:t>1000 mm</a:t>
              </a:r>
            </a:p>
          </p:txBody>
        </p:sp>
      </p:grpSp>
      <p:sp>
        <p:nvSpPr>
          <p:cNvPr id="20" name="Text Box 22">
            <a:extLst>
              <a:ext uri="{FF2B5EF4-FFF2-40B4-BE49-F238E27FC236}">
                <a16:creationId xmlns:a16="http://schemas.microsoft.com/office/drawing/2014/main" id="{1026E716-C3A9-49E4-9EB7-CCA467127D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1557338"/>
            <a:ext cx="3886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b="1">
                <a:latin typeface=".VnTime" panose="020B7200000000000000" pitchFamily="34" charset="0"/>
              </a:rPr>
              <a:t>60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r>
              <a:rPr lang="en-US" altLang="en-US" b="1">
                <a:latin typeface=".VnTime" panose="020B7200000000000000" pitchFamily="34" charset="0"/>
              </a:rPr>
              <a:t>   …    1 giờ</a:t>
            </a:r>
          </a:p>
        </p:txBody>
      </p:sp>
      <p:sp>
        <p:nvSpPr>
          <p:cNvPr id="21" name="Text Box 23">
            <a:extLst>
              <a:ext uri="{FF2B5EF4-FFF2-40B4-BE49-F238E27FC236}">
                <a16:creationId xmlns:a16="http://schemas.microsoft.com/office/drawing/2014/main" id="{93F29C56-5D1D-4555-8CE9-B9E445361D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67325" y="3227388"/>
            <a:ext cx="364013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</a:rPr>
              <a:t>50 phút    …    1giờ</a:t>
            </a:r>
          </a:p>
        </p:txBody>
      </p:sp>
      <p:grpSp>
        <p:nvGrpSpPr>
          <p:cNvPr id="22" name="Group 24">
            <a:extLst>
              <a:ext uri="{FF2B5EF4-FFF2-40B4-BE49-F238E27FC236}">
                <a16:creationId xmlns:a16="http://schemas.microsoft.com/office/drawing/2014/main" id="{ABEA5D7F-BC53-44F6-9AF3-74D85FB3C9B9}"/>
              </a:ext>
            </a:extLst>
          </p:cNvPr>
          <p:cNvGrpSpPr>
            <a:grpSpLocks/>
          </p:cNvGrpSpPr>
          <p:nvPr/>
        </p:nvGrpSpPr>
        <p:grpSpPr bwMode="auto">
          <a:xfrm>
            <a:off x="7023100" y="2089178"/>
            <a:ext cx="1612900" cy="625475"/>
            <a:chOff x="4552" y="2304"/>
            <a:chExt cx="912" cy="394"/>
          </a:xfrm>
        </p:grpSpPr>
        <p:sp>
          <p:nvSpPr>
            <p:cNvPr id="23" name="Text Box 25">
              <a:extLst>
                <a:ext uri="{FF2B5EF4-FFF2-40B4-BE49-F238E27FC236}">
                  <a16:creationId xmlns:a16="http://schemas.microsoft.com/office/drawing/2014/main" id="{CF5C112E-9A1D-4B3D-A929-B2D65DDE12F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52" y="2368"/>
              <a:ext cx="912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50000"/>
                </a:spcBef>
                <a:buFontTx/>
                <a:buNone/>
              </a:pPr>
              <a:r>
                <a:rPr lang="en-US" altLang="en-US" b="1" dirty="0">
                  <a:solidFill>
                    <a:srgbClr val="C00000"/>
                  </a:solidFill>
                  <a:latin typeface=".VnTime" panose="020B7200000000000000" pitchFamily="34" charset="0"/>
                </a:rPr>
                <a:t>60 </a:t>
              </a:r>
              <a:r>
                <a:rPr lang="en-US" altLang="en-US" b="1" dirty="0" err="1">
                  <a:solidFill>
                    <a:srgbClr val="C00000"/>
                  </a:solidFill>
                  <a:latin typeface="Times New Roman" panose="02020603050405020304" pitchFamily="18" charset="0"/>
                </a:rPr>
                <a:t>phút</a:t>
              </a:r>
              <a:endParaRPr lang="en-US" altLang="en-US" b="1" dirty="0">
                <a:solidFill>
                  <a:srgbClr val="C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4" name="AutoShape 26">
              <a:extLst>
                <a:ext uri="{FF2B5EF4-FFF2-40B4-BE49-F238E27FC236}">
                  <a16:creationId xmlns:a16="http://schemas.microsoft.com/office/drawing/2014/main" id="{A2568C0C-379C-432F-BBEA-C1F275CBF690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4932" y="2076"/>
              <a:ext cx="120" cy="576"/>
            </a:xfrm>
            <a:prstGeom prst="rightBrace">
              <a:avLst>
                <a:gd name="adj1" fmla="val 40000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vi-VN" altLang="en-US">
                <a:latin typeface="Arial" panose="020B0604020202020204" pitchFamily="34" charset="0"/>
              </a:endParaRPr>
            </a:p>
          </p:txBody>
        </p:sp>
      </p:grpSp>
      <p:sp>
        <p:nvSpPr>
          <p:cNvPr id="25" name="Text Box 27">
            <a:extLst>
              <a:ext uri="{FF2B5EF4-FFF2-40B4-BE49-F238E27FC236}">
                <a16:creationId xmlns:a16="http://schemas.microsoft.com/office/drawing/2014/main" id="{DD20785A-158E-44CF-9530-9BA06C61FA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67325" y="4732338"/>
            <a:ext cx="354488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b="1">
                <a:latin typeface=".VnTime" panose="020B7200000000000000" pitchFamily="34" charset="0"/>
              </a:rPr>
              <a:t>70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phút  </a:t>
            </a:r>
            <a:r>
              <a:rPr lang="en-US" altLang="en-US" b="1">
                <a:latin typeface=".VnTime" panose="020B7200000000000000" pitchFamily="34" charset="0"/>
              </a:rPr>
              <a:t>  …    1giờ</a:t>
            </a:r>
          </a:p>
        </p:txBody>
      </p:sp>
      <p:sp>
        <p:nvSpPr>
          <p:cNvPr id="26" name="Text Box 28">
            <a:extLst>
              <a:ext uri="{FF2B5EF4-FFF2-40B4-BE49-F238E27FC236}">
                <a16:creationId xmlns:a16="http://schemas.microsoft.com/office/drawing/2014/main" id="{5B1FE4BA-C127-4817-8DE8-F0429F26E7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1323975"/>
            <a:ext cx="838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rgbClr val="FF3300"/>
                </a:solidFill>
                <a:latin typeface=".VnTime" panose="020B7200000000000000" pitchFamily="34" charset="0"/>
              </a:rPr>
              <a:t>&gt;</a:t>
            </a:r>
          </a:p>
        </p:txBody>
      </p:sp>
      <p:grpSp>
        <p:nvGrpSpPr>
          <p:cNvPr id="27" name="Group 29">
            <a:extLst>
              <a:ext uri="{FF2B5EF4-FFF2-40B4-BE49-F238E27FC236}">
                <a16:creationId xmlns:a16="http://schemas.microsoft.com/office/drawing/2014/main" id="{641812AD-2441-4E59-BB60-1D235DD992B1}"/>
              </a:ext>
            </a:extLst>
          </p:cNvPr>
          <p:cNvGrpSpPr>
            <a:grpSpLocks/>
          </p:cNvGrpSpPr>
          <p:nvPr/>
        </p:nvGrpSpPr>
        <p:grpSpPr bwMode="auto">
          <a:xfrm>
            <a:off x="7077354" y="3716338"/>
            <a:ext cx="1447800" cy="625475"/>
            <a:chOff x="4552" y="2304"/>
            <a:chExt cx="912" cy="394"/>
          </a:xfrm>
        </p:grpSpPr>
        <p:sp>
          <p:nvSpPr>
            <p:cNvPr id="28" name="Text Box 30">
              <a:extLst>
                <a:ext uri="{FF2B5EF4-FFF2-40B4-BE49-F238E27FC236}">
                  <a16:creationId xmlns:a16="http://schemas.microsoft.com/office/drawing/2014/main" id="{620B0199-A488-4B24-AC9B-52790F3784A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52" y="2368"/>
              <a:ext cx="912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50000"/>
                </a:spcBef>
                <a:buFontTx/>
                <a:buNone/>
              </a:pPr>
              <a:r>
                <a:rPr lang="en-US" altLang="en-US" b="1">
                  <a:solidFill>
                    <a:srgbClr val="C00000"/>
                  </a:solidFill>
                  <a:latin typeface=".VnTime" panose="020B7200000000000000" pitchFamily="34" charset="0"/>
                </a:rPr>
                <a:t>60 </a:t>
              </a:r>
              <a:r>
                <a:rPr lang="en-US" altLang="en-US" b="1">
                  <a:solidFill>
                    <a:srgbClr val="C00000"/>
                  </a:solidFill>
                  <a:latin typeface="Times New Roman" panose="02020603050405020304" pitchFamily="18" charset="0"/>
                </a:rPr>
                <a:t>phút</a:t>
              </a:r>
            </a:p>
          </p:txBody>
        </p:sp>
        <p:sp>
          <p:nvSpPr>
            <p:cNvPr id="29" name="AutoShape 31">
              <a:extLst>
                <a:ext uri="{FF2B5EF4-FFF2-40B4-BE49-F238E27FC236}">
                  <a16:creationId xmlns:a16="http://schemas.microsoft.com/office/drawing/2014/main" id="{1450D37D-7F70-4555-909A-4EDE6B6A4AEE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4932" y="2076"/>
              <a:ext cx="120" cy="576"/>
            </a:xfrm>
            <a:prstGeom prst="rightBrace">
              <a:avLst>
                <a:gd name="adj1" fmla="val 40000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vi-VN" altLang="en-US">
                <a:latin typeface="Arial" panose="020B0604020202020204" pitchFamily="34" charset="0"/>
              </a:endParaRPr>
            </a:p>
          </p:txBody>
        </p:sp>
      </p:grpSp>
      <p:grpSp>
        <p:nvGrpSpPr>
          <p:cNvPr id="30" name="Group 32">
            <a:extLst>
              <a:ext uri="{FF2B5EF4-FFF2-40B4-BE49-F238E27FC236}">
                <a16:creationId xmlns:a16="http://schemas.microsoft.com/office/drawing/2014/main" id="{DD65768D-710E-48BD-90E6-0D60A9BB6917}"/>
              </a:ext>
            </a:extLst>
          </p:cNvPr>
          <p:cNvGrpSpPr>
            <a:grpSpLocks/>
          </p:cNvGrpSpPr>
          <p:nvPr/>
        </p:nvGrpSpPr>
        <p:grpSpPr bwMode="auto">
          <a:xfrm>
            <a:off x="7108783" y="5306344"/>
            <a:ext cx="1447800" cy="625475"/>
            <a:chOff x="4552" y="2304"/>
            <a:chExt cx="912" cy="394"/>
          </a:xfrm>
        </p:grpSpPr>
        <p:sp>
          <p:nvSpPr>
            <p:cNvPr id="31" name="Text Box 33">
              <a:extLst>
                <a:ext uri="{FF2B5EF4-FFF2-40B4-BE49-F238E27FC236}">
                  <a16:creationId xmlns:a16="http://schemas.microsoft.com/office/drawing/2014/main" id="{92611457-A9CD-42DA-8E25-30AAB318380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52" y="2368"/>
              <a:ext cx="912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50000"/>
                </a:spcBef>
                <a:buFontTx/>
                <a:buNone/>
              </a:pPr>
              <a:r>
                <a:rPr lang="en-US" altLang="en-US" b="1" dirty="0">
                  <a:solidFill>
                    <a:srgbClr val="C00000"/>
                  </a:solidFill>
                  <a:latin typeface=".VnTime" panose="020B7200000000000000" pitchFamily="34" charset="0"/>
                </a:rPr>
                <a:t>60 </a:t>
              </a:r>
              <a:r>
                <a:rPr lang="en-US" altLang="en-US" b="1" dirty="0" err="1">
                  <a:solidFill>
                    <a:srgbClr val="C00000"/>
                  </a:solidFill>
                  <a:latin typeface="Times New Roman" panose="02020603050405020304" pitchFamily="18" charset="0"/>
                </a:rPr>
                <a:t>phút</a:t>
              </a:r>
              <a:endParaRPr lang="en-US" altLang="en-US" b="1" dirty="0">
                <a:solidFill>
                  <a:srgbClr val="C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32" name="AutoShape 34">
              <a:extLst>
                <a:ext uri="{FF2B5EF4-FFF2-40B4-BE49-F238E27FC236}">
                  <a16:creationId xmlns:a16="http://schemas.microsoft.com/office/drawing/2014/main" id="{BE3C83C1-24BB-49B1-95E3-968823753B16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4932" y="2076"/>
              <a:ext cx="120" cy="576"/>
            </a:xfrm>
            <a:prstGeom prst="rightBrace">
              <a:avLst>
                <a:gd name="adj1" fmla="val 40000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vi-VN" altLang="en-US">
                <a:latin typeface="Arial" panose="020B0604020202020204" pitchFamily="34" charset="0"/>
              </a:endParaRPr>
            </a:p>
          </p:txBody>
        </p:sp>
      </p:grpSp>
      <p:sp>
        <p:nvSpPr>
          <p:cNvPr id="33" name="Text Box 35">
            <a:extLst>
              <a:ext uri="{FF2B5EF4-FFF2-40B4-BE49-F238E27FC236}">
                <a16:creationId xmlns:a16="http://schemas.microsoft.com/office/drawing/2014/main" id="{C1DFB275-24A6-42C5-8F37-C8AB6604BA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8838" y="3084513"/>
            <a:ext cx="838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rgbClr val="FF3300"/>
                </a:solidFill>
                <a:latin typeface=".VnTime" panose="020B7200000000000000" pitchFamily="34" charset="0"/>
              </a:rPr>
              <a:t>=</a:t>
            </a:r>
          </a:p>
        </p:txBody>
      </p:sp>
      <p:sp>
        <p:nvSpPr>
          <p:cNvPr id="34" name="Text Box 36">
            <a:extLst>
              <a:ext uri="{FF2B5EF4-FFF2-40B4-BE49-F238E27FC236}">
                <a16:creationId xmlns:a16="http://schemas.microsoft.com/office/drawing/2014/main" id="{452C55B1-388D-471E-8E52-1F3EF78637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4772680"/>
            <a:ext cx="838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rgbClr val="FF3300"/>
                </a:solidFill>
                <a:latin typeface=".VnTime" panose="020B7200000000000000" pitchFamily="34" charset="0"/>
              </a:rPr>
              <a:t>&lt;</a:t>
            </a:r>
          </a:p>
        </p:txBody>
      </p:sp>
      <p:sp>
        <p:nvSpPr>
          <p:cNvPr id="35" name="Text Box 37">
            <a:extLst>
              <a:ext uri="{FF2B5EF4-FFF2-40B4-BE49-F238E27FC236}">
                <a16:creationId xmlns:a16="http://schemas.microsoft.com/office/drawing/2014/main" id="{48FBA3A0-1121-460E-9C6A-1AC1C2BCCB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7188" y="1389063"/>
            <a:ext cx="838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rgbClr val="FF3300"/>
                </a:solidFill>
                <a:latin typeface=".VnTime" panose="020B7200000000000000" pitchFamily="34" charset="0"/>
              </a:rPr>
              <a:t>=</a:t>
            </a:r>
          </a:p>
        </p:txBody>
      </p:sp>
      <p:sp>
        <p:nvSpPr>
          <p:cNvPr id="36" name="Text Box 38">
            <a:extLst>
              <a:ext uri="{FF2B5EF4-FFF2-40B4-BE49-F238E27FC236}">
                <a16:creationId xmlns:a16="http://schemas.microsoft.com/office/drawing/2014/main" id="{EDD8A971-B328-4E64-952C-537DC1BA28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30544" y="3244753"/>
            <a:ext cx="838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b="1" dirty="0">
                <a:solidFill>
                  <a:srgbClr val="FF3300"/>
                </a:solidFill>
                <a:latin typeface=".VnTime" panose="020B7200000000000000" pitchFamily="34" charset="0"/>
              </a:rPr>
              <a:t>&lt;</a:t>
            </a:r>
          </a:p>
        </p:txBody>
      </p:sp>
      <p:sp>
        <p:nvSpPr>
          <p:cNvPr id="37" name="Text Box 39">
            <a:extLst>
              <a:ext uri="{FF2B5EF4-FFF2-40B4-BE49-F238E27FC236}">
                <a16:creationId xmlns:a16="http://schemas.microsoft.com/office/drawing/2014/main" id="{F0D12095-F029-45C8-967C-CD70631155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4000" y="4737038"/>
            <a:ext cx="838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b="1" dirty="0">
                <a:solidFill>
                  <a:srgbClr val="FF3300"/>
                </a:solidFill>
                <a:latin typeface=".VnTime" panose="020B7200000000000000" pitchFamily="34" charset="0"/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579517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33" grpId="0"/>
      <p:bldP spid="34" grpId="0"/>
      <p:bldP spid="35" grpId="0"/>
      <p:bldP spid="36" grpId="0"/>
      <p:bldP spid="3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116125EB-9B1E-45E2-B821-6949D2B216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125" y="1991431"/>
            <a:ext cx="7162800" cy="1160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b="1" dirty="0">
                <a:latin typeface="Times New Roman" panose="02020603050405020304" pitchFamily="18" charset="0"/>
              </a:rPr>
              <a:t>a, </a:t>
            </a:r>
            <a:r>
              <a:rPr lang="en-US" altLang="en-US" b="1" dirty="0" err="1">
                <a:latin typeface="Times New Roman" panose="02020603050405020304" pitchFamily="18" charset="0"/>
              </a:rPr>
              <a:t>Tìm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lớn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nhất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trong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các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b="1" dirty="0">
                <a:latin typeface="Times New Roman" panose="02020603050405020304" pitchFamily="18" charset="0"/>
              </a:rPr>
              <a:t> :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b="1" dirty="0">
                <a:latin typeface="Times New Roman" panose="02020603050405020304" pitchFamily="18" charset="0"/>
              </a:rPr>
              <a:t>                4375   ;   4735   ;   4537   ;   4753</a:t>
            </a:r>
          </a:p>
        </p:txBody>
      </p:sp>
      <p:sp>
        <p:nvSpPr>
          <p:cNvPr id="4" name="Oval 8">
            <a:extLst>
              <a:ext uri="{FF2B5EF4-FFF2-40B4-BE49-F238E27FC236}">
                <a16:creationId xmlns:a16="http://schemas.microsoft.com/office/drawing/2014/main" id="{8ED8069C-D0A3-41C9-8F53-68373D19CE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0" y="2597641"/>
            <a:ext cx="1295400" cy="533400"/>
          </a:xfrm>
          <a:prstGeom prst="ellipse">
            <a:avLst/>
          </a:prstGeom>
          <a:noFill/>
          <a:ln w="9525">
            <a:solidFill>
              <a:srgbClr val="CC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vi-VN" altLang="en-US" sz="1800">
              <a:latin typeface="Arial" panose="020B0604020202020204" pitchFamily="34" charset="0"/>
            </a:endParaRPr>
          </a:p>
        </p:txBody>
      </p:sp>
      <p:sp>
        <p:nvSpPr>
          <p:cNvPr id="5" name="Text Box 10">
            <a:extLst>
              <a:ext uri="{FF2B5EF4-FFF2-40B4-BE49-F238E27FC236}">
                <a16:creationId xmlns:a16="http://schemas.microsoft.com/office/drawing/2014/main" id="{8454C0A2-2C5C-43FC-AFE6-0F0DF5C612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2780" y="4108450"/>
            <a:ext cx="7162800" cy="1160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b="1" dirty="0">
                <a:latin typeface="Times New Roman" panose="02020603050405020304" pitchFamily="18" charset="0"/>
              </a:rPr>
              <a:t>b, </a:t>
            </a:r>
            <a:r>
              <a:rPr lang="en-US" altLang="en-US" b="1" dirty="0" err="1">
                <a:latin typeface="Times New Roman" panose="02020603050405020304" pitchFamily="18" charset="0"/>
              </a:rPr>
              <a:t>Tìm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bé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nhất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trong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các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b="1" dirty="0">
                <a:latin typeface="Times New Roman" panose="02020603050405020304" pitchFamily="18" charset="0"/>
              </a:rPr>
              <a:t> :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b="1" dirty="0">
                <a:latin typeface="Times New Roman" panose="02020603050405020304" pitchFamily="18" charset="0"/>
              </a:rPr>
              <a:t>                6091   ;   6190  ;   6019   ;   6901</a:t>
            </a:r>
          </a:p>
        </p:txBody>
      </p:sp>
      <p:sp>
        <p:nvSpPr>
          <p:cNvPr id="6" name="Oval 11">
            <a:extLst>
              <a:ext uri="{FF2B5EF4-FFF2-40B4-BE49-F238E27FC236}">
                <a16:creationId xmlns:a16="http://schemas.microsoft.com/office/drawing/2014/main" id="{B1976C89-3CE6-498B-B997-1EDFA77DD6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53100" y="4735513"/>
            <a:ext cx="1219200" cy="533400"/>
          </a:xfrm>
          <a:prstGeom prst="ellipse">
            <a:avLst/>
          </a:prstGeom>
          <a:noFill/>
          <a:ln w="9525">
            <a:solidFill>
              <a:srgbClr val="CC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vi-VN" altLang="en-US" sz="1800">
              <a:latin typeface="Arial" panose="020B0604020202020204" pitchFamily="34" charset="0"/>
            </a:endParaRPr>
          </a:p>
        </p:txBody>
      </p:sp>
      <p:sp>
        <p:nvSpPr>
          <p:cNvPr id="9" name="Text Box 2">
            <a:extLst>
              <a:ext uri="{FF2B5EF4-FFF2-40B4-BE49-F238E27FC236}">
                <a16:creationId xmlns:a16="http://schemas.microsoft.com/office/drawing/2014/main" id="{5DFB0DA3-BEF5-42BD-AF82-134C10EB7A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425" y="1040729"/>
            <a:ext cx="7696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b="1" u="sng" dirty="0" err="1">
                <a:latin typeface="Times New Roman" panose="02020603050405020304" pitchFamily="18" charset="0"/>
              </a:rPr>
              <a:t>Bài</a:t>
            </a:r>
            <a:r>
              <a:rPr lang="en-US" altLang="en-US" b="1" u="sng" dirty="0">
                <a:latin typeface="Times New Roman" panose="02020603050405020304" pitchFamily="18" charset="0"/>
              </a:rPr>
              <a:t> </a:t>
            </a:r>
            <a:r>
              <a:rPr lang="vi-VN" altLang="en-US" b="1" u="sng" dirty="0" smtClean="0">
                <a:latin typeface="Times New Roman" panose="02020603050405020304" pitchFamily="18" charset="0"/>
              </a:rPr>
              <a:t>3</a:t>
            </a:r>
            <a:r>
              <a:rPr lang="en-US" altLang="en-US" b="1" u="sng" dirty="0" smtClean="0">
                <a:latin typeface="Times New Roman" panose="02020603050405020304" pitchFamily="18" charset="0"/>
              </a:rPr>
              <a:t>:</a:t>
            </a:r>
            <a:endParaRPr lang="en-US" altLang="en-US" b="1" u="sng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3563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5" grpId="0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12 Art ý tưởng | hình ảnh, hình nền, stuffed animals">
            <a:extLst>
              <a:ext uri="{FF2B5EF4-FFF2-40B4-BE49-F238E27FC236}">
                <a16:creationId xmlns:a16="http://schemas.microsoft.com/office/drawing/2014/main" id="{E345C72A-83BA-4C8B-AE80-8FA5FAD0C0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3">
            <a:extLst>
              <a:ext uri="{FF2B5EF4-FFF2-40B4-BE49-F238E27FC236}">
                <a16:creationId xmlns:a16="http://schemas.microsoft.com/office/drawing/2014/main" id="{3E3B9A74-B862-4FE1-A29D-E3C19059FE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8650" y="2412453"/>
            <a:ext cx="8018960" cy="20217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51406" tIns="25717" rIns="51406" bIns="25717">
            <a:spAutoFit/>
          </a:bodyPr>
          <a:lstStyle>
            <a:lvl1pPr marL="427038" indent="-427038" defTabSz="684213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684213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684213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684213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684213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en-US" altLang="en-US" sz="3200" dirty="0" err="1">
                <a:solidFill>
                  <a:srgbClr val="002060"/>
                </a:solidFill>
                <a:cs typeface="Times New Roman" panose="02020603050405020304" pitchFamily="18" charset="0"/>
              </a:rPr>
              <a:t>Về</a:t>
            </a:r>
            <a:r>
              <a:rPr lang="en-US" altLang="en-US" sz="3200" dirty="0">
                <a:solidFill>
                  <a:srgbClr val="00206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cs typeface="Times New Roman" panose="02020603050405020304" pitchFamily="18" charset="0"/>
              </a:rPr>
              <a:t>nhà</a:t>
            </a:r>
            <a:r>
              <a:rPr lang="en-US" altLang="en-US" sz="3200" dirty="0">
                <a:solidFill>
                  <a:srgbClr val="002060"/>
                </a:solidFill>
                <a:cs typeface="Times New Roman" panose="02020603050405020304" pitchFamily="18" charset="0"/>
              </a:rPr>
              <a:t> </a:t>
            </a:r>
            <a:r>
              <a:rPr lang="vi-VN" altLang="en-US" sz="3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con xem</a:t>
            </a:r>
            <a:r>
              <a:rPr lang="en-US" altLang="en-US" sz="3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cs typeface="Times New Roman" panose="02020603050405020304" pitchFamily="18" charset="0"/>
              </a:rPr>
              <a:t>lại</a:t>
            </a:r>
            <a:r>
              <a:rPr lang="en-US" altLang="en-US" sz="3200" dirty="0">
                <a:solidFill>
                  <a:srgbClr val="00206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cs typeface="Times New Roman" panose="02020603050405020304" pitchFamily="18" charset="0"/>
              </a:rPr>
              <a:t>cách</a:t>
            </a:r>
            <a:r>
              <a:rPr lang="en-US" altLang="en-US" sz="3200" dirty="0">
                <a:solidFill>
                  <a:srgbClr val="002060"/>
                </a:solidFill>
                <a:cs typeface="Times New Roman" panose="02020603050405020304" pitchFamily="18" charset="0"/>
              </a:rPr>
              <a:t> so </a:t>
            </a:r>
            <a:r>
              <a:rPr lang="en-US" altLang="en-US" sz="3200" dirty="0" err="1">
                <a:solidFill>
                  <a:srgbClr val="002060"/>
                </a:solidFill>
                <a:cs typeface="Times New Roman" panose="02020603050405020304" pitchFamily="18" charset="0"/>
              </a:rPr>
              <a:t>sánh</a:t>
            </a:r>
            <a:r>
              <a:rPr lang="en-US" altLang="en-US" sz="3200" dirty="0">
                <a:solidFill>
                  <a:srgbClr val="00206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cs typeface="Times New Roman" panose="02020603050405020304" pitchFamily="18" charset="0"/>
              </a:rPr>
              <a:t>các</a:t>
            </a:r>
            <a:r>
              <a:rPr lang="en-US" altLang="en-US" sz="3200" dirty="0">
                <a:solidFill>
                  <a:srgbClr val="00206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cs typeface="Times New Roman" panose="02020603050405020304" pitchFamily="18" charset="0"/>
              </a:rPr>
              <a:t>số</a:t>
            </a:r>
            <a:r>
              <a:rPr lang="en-US" altLang="en-US" sz="3200" dirty="0">
                <a:solidFill>
                  <a:srgbClr val="00206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cs typeface="Times New Roman" panose="02020603050405020304" pitchFamily="18" charset="0"/>
              </a:rPr>
              <a:t>trong</a:t>
            </a:r>
            <a:r>
              <a:rPr lang="en-US" altLang="en-US" sz="3200" dirty="0">
                <a:solidFill>
                  <a:srgbClr val="00206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cs typeface="Times New Roman" panose="02020603050405020304" pitchFamily="18" charset="0"/>
              </a:rPr>
              <a:t>phạm</a:t>
            </a:r>
            <a:r>
              <a:rPr lang="en-US" altLang="en-US" sz="3200" dirty="0">
                <a:solidFill>
                  <a:srgbClr val="002060"/>
                </a:solidFill>
                <a:cs typeface="Times New Roman" panose="02020603050405020304" pitchFamily="18" charset="0"/>
              </a:rPr>
              <a:t> vi 10 000</a:t>
            </a:r>
          </a:p>
          <a:p>
            <a:pPr eaLnBrk="1" hangingPunct="1">
              <a:buFontTx/>
              <a:buChar char="•"/>
            </a:pPr>
            <a:r>
              <a:rPr lang="en-US" altLang="en-US" sz="3200" dirty="0" err="1">
                <a:solidFill>
                  <a:srgbClr val="002060"/>
                </a:solidFill>
                <a:cs typeface="Times New Roman" panose="02020603050405020304" pitchFamily="18" charset="0"/>
              </a:rPr>
              <a:t>Chuẩn</a:t>
            </a:r>
            <a:r>
              <a:rPr lang="en-US" altLang="en-US" sz="3200" dirty="0">
                <a:solidFill>
                  <a:srgbClr val="00206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cs typeface="Times New Roman" panose="02020603050405020304" pitchFamily="18" charset="0"/>
              </a:rPr>
              <a:t>bị</a:t>
            </a:r>
            <a:r>
              <a:rPr lang="en-US" altLang="en-US" sz="3200" dirty="0">
                <a:solidFill>
                  <a:srgbClr val="00206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cs typeface="Times New Roman" panose="02020603050405020304" pitchFamily="18" charset="0"/>
              </a:rPr>
              <a:t>bài</a:t>
            </a:r>
            <a:r>
              <a:rPr lang="en-US" altLang="en-US" sz="3200" dirty="0">
                <a:solidFill>
                  <a:srgbClr val="002060"/>
                </a:solidFill>
                <a:cs typeface="Times New Roman" panose="02020603050405020304" pitchFamily="18" charset="0"/>
              </a:rPr>
              <a:t>:  </a:t>
            </a:r>
            <a:r>
              <a:rPr lang="en-US" altLang="en-US" sz="3200" dirty="0" err="1">
                <a:solidFill>
                  <a:srgbClr val="002060"/>
                </a:solidFill>
                <a:cs typeface="Times New Roman" panose="02020603050405020304" pitchFamily="18" charset="0"/>
              </a:rPr>
              <a:t>Phép</a:t>
            </a:r>
            <a:r>
              <a:rPr lang="en-US" altLang="en-US" sz="3200" dirty="0">
                <a:solidFill>
                  <a:srgbClr val="00206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cs typeface="Times New Roman" panose="02020603050405020304" pitchFamily="18" charset="0"/>
              </a:rPr>
              <a:t>cộng</a:t>
            </a:r>
            <a:r>
              <a:rPr lang="en-US" altLang="en-US" sz="3200" dirty="0">
                <a:solidFill>
                  <a:srgbClr val="00206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cs typeface="Times New Roman" panose="02020603050405020304" pitchFamily="18" charset="0"/>
              </a:rPr>
              <a:t>các</a:t>
            </a:r>
            <a:r>
              <a:rPr lang="en-US" altLang="en-US" sz="3200" dirty="0">
                <a:solidFill>
                  <a:srgbClr val="00206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cs typeface="Times New Roman" panose="02020603050405020304" pitchFamily="18" charset="0"/>
              </a:rPr>
              <a:t>số</a:t>
            </a:r>
            <a:r>
              <a:rPr lang="en-US" altLang="en-US" sz="3200" dirty="0">
                <a:solidFill>
                  <a:srgbClr val="00206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cs typeface="Times New Roman" panose="02020603050405020304" pitchFamily="18" charset="0"/>
              </a:rPr>
              <a:t>trong</a:t>
            </a:r>
            <a:r>
              <a:rPr lang="en-US" altLang="en-US" sz="3200" dirty="0">
                <a:solidFill>
                  <a:srgbClr val="00206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cs typeface="Times New Roman" panose="02020603050405020304" pitchFamily="18" charset="0"/>
              </a:rPr>
              <a:t>phạm</a:t>
            </a:r>
            <a:r>
              <a:rPr lang="en-US" altLang="en-US" sz="3200" dirty="0">
                <a:solidFill>
                  <a:srgbClr val="002060"/>
                </a:solidFill>
                <a:cs typeface="Times New Roman" panose="02020603050405020304" pitchFamily="18" charset="0"/>
              </a:rPr>
              <a:t> vi 10 000</a:t>
            </a:r>
          </a:p>
        </p:txBody>
      </p:sp>
      <p:sp>
        <p:nvSpPr>
          <p:cNvPr id="7" name="Text Box 8">
            <a:extLst>
              <a:ext uri="{FF2B5EF4-FFF2-40B4-BE49-F238E27FC236}">
                <a16:creationId xmlns:a16="http://schemas.microsoft.com/office/drawing/2014/main" id="{C98F93DC-4A57-4C6A-B536-3E9FB54570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2544" y="1395412"/>
            <a:ext cx="184731" cy="300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350">
              <a:latin typeface="Tahoma" panose="020B0604030504040204" pitchFamily="34" charset="0"/>
            </a:endParaRPr>
          </a:p>
        </p:txBody>
      </p:sp>
      <p:sp>
        <p:nvSpPr>
          <p:cNvPr id="8" name="WordArt 12">
            <a:extLst>
              <a:ext uri="{FF2B5EF4-FFF2-40B4-BE49-F238E27FC236}">
                <a16:creationId xmlns:a16="http://schemas.microsoft.com/office/drawing/2014/main" id="{0209195F-23E5-4B66-8312-D8720D5EC6A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28650" y="1485900"/>
            <a:ext cx="5886450" cy="7429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1350" kern="10">
              <a:ln w="25400">
                <a:solidFill>
                  <a:srgbClr val="FFFF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0000FF"/>
                  </a:gs>
                  <a:gs pos="50000">
                    <a:srgbClr val="FF0000"/>
                  </a:gs>
                  <a:gs pos="100000">
                    <a:srgbClr val="0000FF"/>
                  </a:gs>
                </a:gsLst>
                <a:lin ang="5400000" scaled="1"/>
              </a:gra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cs typeface="Calibri" panose="020F0502020204030204" pitchFamily="34" charset="0"/>
            </a:endParaRPr>
          </a:p>
        </p:txBody>
      </p:sp>
      <p:sp>
        <p:nvSpPr>
          <p:cNvPr id="10" name="WordArt 7">
            <a:extLst>
              <a:ext uri="{FF2B5EF4-FFF2-40B4-BE49-F238E27FC236}">
                <a16:creationId xmlns:a16="http://schemas.microsoft.com/office/drawing/2014/main" id="{6E25569A-BC0A-41BF-951C-6E1B4A80C6FE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487275" y="622956"/>
            <a:ext cx="3257550" cy="131445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  <a:scene3d>
              <a:camera prst="legacyObliqueBottomLeft"/>
              <a:lightRig rig="legacyFlat3" dir="t"/>
            </a:scene3d>
            <a:sp3d extrusionH="430200" prstMaterial="legacyMatte">
              <a:extrusionClr>
                <a:srgbClr val="6600CC"/>
              </a:extrusionClr>
              <a:contourClr>
                <a:srgbClr val="6600CC"/>
              </a:contourClr>
            </a:sp3d>
          </a:bodyPr>
          <a:lstStyle/>
          <a:p>
            <a:pPr algn="ctr"/>
            <a:r>
              <a:rPr lang="en-US" sz="27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cs typeface="Calibri" panose="020F0502020204030204" pitchFamily="34" charset="0"/>
              </a:rPr>
              <a:t>DẶN DÒ</a:t>
            </a:r>
          </a:p>
        </p:txBody>
      </p:sp>
    </p:spTree>
    <p:extLst>
      <p:ext uri="{BB962C8B-B14F-4D97-AF65-F5344CB8AC3E}">
        <p14:creationId xmlns:p14="http://schemas.microsoft.com/office/powerpoint/2010/main" val="3358416211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6" descr="a11">
            <a:extLst>
              <a:ext uri="{FF2B5EF4-FFF2-40B4-BE49-F238E27FC236}">
                <a16:creationId xmlns:a16="http://schemas.microsoft.com/office/drawing/2014/main" id="{2A4C2737-C590-4502-B149-AFE2F25996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WordArt 7">
            <a:extLst>
              <a:ext uri="{FF2B5EF4-FFF2-40B4-BE49-F238E27FC236}">
                <a16:creationId xmlns:a16="http://schemas.microsoft.com/office/drawing/2014/main" id="{E36CB5C7-988C-4F43-9990-A9DF9576D2F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 rot="256383">
            <a:off x="661464" y="1857375"/>
            <a:ext cx="7162800" cy="314325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8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en-US" sz="2700" b="1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 panose="020B0806030902050204" pitchFamily="34" charset="0"/>
              </a:rPr>
              <a:t>CHÀO CÁC EM !</a:t>
            </a:r>
          </a:p>
        </p:txBody>
      </p:sp>
    </p:spTree>
    <p:extLst>
      <p:ext uri="{BB962C8B-B14F-4D97-AF65-F5344CB8AC3E}">
        <p14:creationId xmlns:p14="http://schemas.microsoft.com/office/powerpoint/2010/main" val="3944879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Trọn Bộ 11 Chủ Đề Hình Nền Powerpoint 2010 Đẹp, 100+ Hình Nền Slide Đẹp  2021 - luxury-inside.vn">
            <a:extLst>
              <a:ext uri="{FF2B5EF4-FFF2-40B4-BE49-F238E27FC236}">
                <a16:creationId xmlns:a16="http://schemas.microsoft.com/office/drawing/2014/main" id="{9C3BC4E1-2A4C-4B89-81E9-29D9B5A81A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9688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12063F5-982B-4B86-88D2-16223D981EA4}"/>
              </a:ext>
            </a:extLst>
          </p:cNvPr>
          <p:cNvSpPr txBox="1"/>
          <p:nvPr/>
        </p:nvSpPr>
        <p:spPr>
          <a:xfrm>
            <a:off x="1253937" y="3148088"/>
            <a:ext cx="5727700" cy="801810"/>
          </a:xfrm>
          <a:prstGeom prst="rect">
            <a:avLst/>
          </a:prstGeom>
          <a:noFill/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 wrap="square" lIns="39665" tIns="19838" rIns="39665" bIns="19838">
            <a:spAutoFit/>
          </a:bodyPr>
          <a:lstStyle/>
          <a:p>
            <a:pPr algn="ctr">
              <a:defRPr/>
            </a:pPr>
            <a:r>
              <a:rPr lang="en-US" sz="495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KHỞI ĐỘNG </a:t>
            </a:r>
          </a:p>
        </p:txBody>
      </p:sp>
    </p:spTree>
    <p:extLst>
      <p:ext uri="{BB962C8B-B14F-4D97-AF65-F5344CB8AC3E}">
        <p14:creationId xmlns:p14="http://schemas.microsoft.com/office/powerpoint/2010/main" val="1889816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5">
            <a:extLst>
              <a:ext uri="{FF2B5EF4-FFF2-40B4-BE49-F238E27FC236}">
                <a16:creationId xmlns:a16="http://schemas.microsoft.com/office/drawing/2014/main" id="{891ADD89-B176-43FB-B981-9D50A2C1CA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2253" y="2362195"/>
            <a:ext cx="737949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vi-V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1026" name="Picture 2" descr="Top 123+] Hình nền Powerpoint “ĐẸP NHỨC NÁCH”">
            <a:extLst>
              <a:ext uri="{FF2B5EF4-FFF2-40B4-BE49-F238E27FC236}">
                <a16:creationId xmlns:a16="http://schemas.microsoft.com/office/drawing/2014/main" id="{CB2A2202-2E02-4B91-B84D-A81E24CD56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857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 Box 190">
            <a:extLst>
              <a:ext uri="{FF2B5EF4-FFF2-40B4-BE49-F238E27FC236}">
                <a16:creationId xmlns:a16="http://schemas.microsoft.com/office/drawing/2014/main" id="{9CE5AE4A-6FB8-42EA-B5D0-D5B4E44C69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9966" y="537896"/>
            <a:ext cx="7247657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AB</a:t>
            </a:r>
          </a:p>
        </p:txBody>
      </p:sp>
      <p:sp>
        <p:nvSpPr>
          <p:cNvPr id="18" name="Text Box 195">
            <a:extLst>
              <a:ext uri="{FF2B5EF4-FFF2-40B4-BE49-F238E27FC236}">
                <a16:creationId xmlns:a16="http://schemas.microsoft.com/office/drawing/2014/main" id="{277671A8-ACFF-426A-84E2-B9305FCFCF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2081" y="4039158"/>
            <a:ext cx="481099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2:  </a:t>
            </a:r>
            <a:r>
              <a:rPr lang="vi-VN" alt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vi-VN" alt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 Box 199">
            <a:extLst>
              <a:ext uri="{FF2B5EF4-FFF2-40B4-BE49-F238E27FC236}">
                <a16:creationId xmlns:a16="http://schemas.microsoft.com/office/drawing/2014/main" id="{6F3BACBE-AE49-42C3-9ABF-36B0CD162A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43891" y="4622392"/>
            <a:ext cx="1143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738</a:t>
            </a:r>
          </a:p>
        </p:txBody>
      </p:sp>
      <p:sp>
        <p:nvSpPr>
          <p:cNvPr id="21" name="Text Box 200">
            <a:extLst>
              <a:ext uri="{FF2B5EF4-FFF2-40B4-BE49-F238E27FC236}">
                <a16:creationId xmlns:a16="http://schemas.microsoft.com/office/drawing/2014/main" id="{33E9AC3D-D7E7-4718-981A-19EA529998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1958" y="4582862"/>
            <a:ext cx="13144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524</a:t>
            </a:r>
          </a:p>
        </p:txBody>
      </p:sp>
      <p:sp>
        <p:nvSpPr>
          <p:cNvPr id="22" name="Text Box 201">
            <a:extLst>
              <a:ext uri="{FF2B5EF4-FFF2-40B4-BE49-F238E27FC236}">
                <a16:creationId xmlns:a16="http://schemas.microsoft.com/office/drawing/2014/main" id="{E4349F28-4693-4307-8690-F7A2B34C66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3405" y="5298062"/>
            <a:ext cx="1600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678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FF206F40-FCAF-4358-9E02-06FCA5B8F4D0}"/>
              </a:ext>
            </a:extLst>
          </p:cNvPr>
          <p:cNvCxnSpPr/>
          <p:nvPr/>
        </p:nvCxnSpPr>
        <p:spPr>
          <a:xfrm>
            <a:off x="2964873" y="2181139"/>
            <a:ext cx="344978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5F78A5A1-EC7B-41AC-8F3C-AB90AB6A09A2}"/>
              </a:ext>
            </a:extLst>
          </p:cNvPr>
          <p:cNvCxnSpPr>
            <a:cxnSpLocks/>
          </p:cNvCxnSpPr>
          <p:nvPr/>
        </p:nvCxnSpPr>
        <p:spPr>
          <a:xfrm>
            <a:off x="2964873" y="2022764"/>
            <a:ext cx="0" cy="2899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08D63D5F-0F0F-480D-8191-83AA6308D5D1}"/>
              </a:ext>
            </a:extLst>
          </p:cNvPr>
          <p:cNvCxnSpPr/>
          <p:nvPr/>
        </p:nvCxnSpPr>
        <p:spPr>
          <a:xfrm>
            <a:off x="4689764" y="2052508"/>
            <a:ext cx="0" cy="2602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5" name="Straight Connector 1024">
            <a:extLst>
              <a:ext uri="{FF2B5EF4-FFF2-40B4-BE49-F238E27FC236}">
                <a16:creationId xmlns:a16="http://schemas.microsoft.com/office/drawing/2014/main" id="{19D10CD4-06C1-4F5C-A782-C05E540D1FC8}"/>
              </a:ext>
            </a:extLst>
          </p:cNvPr>
          <p:cNvCxnSpPr/>
          <p:nvPr/>
        </p:nvCxnSpPr>
        <p:spPr>
          <a:xfrm>
            <a:off x="6414655" y="2022764"/>
            <a:ext cx="0" cy="2899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8" name="TextBox 1027">
            <a:extLst>
              <a:ext uri="{FF2B5EF4-FFF2-40B4-BE49-F238E27FC236}">
                <a16:creationId xmlns:a16="http://schemas.microsoft.com/office/drawing/2014/main" id="{4F8D331F-07C7-4172-9674-5CAE26F95A65}"/>
              </a:ext>
            </a:extLst>
          </p:cNvPr>
          <p:cNvSpPr txBox="1"/>
          <p:nvPr/>
        </p:nvSpPr>
        <p:spPr>
          <a:xfrm>
            <a:off x="2701631" y="1523105"/>
            <a:ext cx="5403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F2AC1FF4-5188-4EBB-B4C3-33DED406E518}"/>
              </a:ext>
            </a:extLst>
          </p:cNvPr>
          <p:cNvSpPr txBox="1"/>
          <p:nvPr/>
        </p:nvSpPr>
        <p:spPr>
          <a:xfrm>
            <a:off x="4461154" y="1550503"/>
            <a:ext cx="5403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5B102BD9-860F-4E01-B804-AF4FC3BC0B0F}"/>
              </a:ext>
            </a:extLst>
          </p:cNvPr>
          <p:cNvSpPr txBox="1"/>
          <p:nvPr/>
        </p:nvSpPr>
        <p:spPr>
          <a:xfrm>
            <a:off x="6133072" y="1550503"/>
            <a:ext cx="5403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9" name="TextBox 1028">
            <a:extLst>
              <a:ext uri="{FF2B5EF4-FFF2-40B4-BE49-F238E27FC236}">
                <a16:creationId xmlns:a16="http://schemas.microsoft.com/office/drawing/2014/main" id="{D7AD9ABF-0CC2-48C6-9524-EE66A7A8D35A}"/>
              </a:ext>
            </a:extLst>
          </p:cNvPr>
          <p:cNvSpPr txBox="1"/>
          <p:nvPr/>
        </p:nvSpPr>
        <p:spPr>
          <a:xfrm>
            <a:off x="1482433" y="2605080"/>
            <a:ext cx="66917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AB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CE1B7AC3-A734-4B07-BF65-C4DFEB0300C6}"/>
              </a:ext>
            </a:extLst>
          </p:cNvPr>
          <p:cNvSpPr txBox="1"/>
          <p:nvPr/>
        </p:nvSpPr>
        <p:spPr>
          <a:xfrm>
            <a:off x="1482433" y="3232387"/>
            <a:ext cx="65195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AB</a:t>
            </a:r>
          </a:p>
        </p:txBody>
      </p:sp>
      <p:sp>
        <p:nvSpPr>
          <p:cNvPr id="41" name="Text Box 201">
            <a:extLst>
              <a:ext uri="{FF2B5EF4-FFF2-40B4-BE49-F238E27FC236}">
                <a16:creationId xmlns:a16="http://schemas.microsoft.com/office/drawing/2014/main" id="{1E18F6D1-FB98-4B9C-8C9E-923AB1A405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27577" y="5263270"/>
            <a:ext cx="1600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687</a:t>
            </a:r>
          </a:p>
        </p:txBody>
      </p:sp>
      <p:sp>
        <p:nvSpPr>
          <p:cNvPr id="42" name="Text Box 201">
            <a:extLst>
              <a:ext uri="{FF2B5EF4-FFF2-40B4-BE49-F238E27FC236}">
                <a16:creationId xmlns:a16="http://schemas.microsoft.com/office/drawing/2014/main" id="{98DBA1E2-9E59-4DE7-9FA0-1579867F76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0058" y="4640520"/>
            <a:ext cx="1600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</p:txBody>
      </p:sp>
      <p:sp>
        <p:nvSpPr>
          <p:cNvPr id="43" name="Text Box 201">
            <a:extLst>
              <a:ext uri="{FF2B5EF4-FFF2-40B4-BE49-F238E27FC236}">
                <a16:creationId xmlns:a16="http://schemas.microsoft.com/office/drawing/2014/main" id="{88CA92DA-6E4C-49E5-B2D9-68622616F7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00908" y="5239358"/>
            <a:ext cx="1600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</a:p>
        </p:txBody>
      </p:sp>
      <p:sp>
        <p:nvSpPr>
          <p:cNvPr id="44" name="Text Box 201">
            <a:extLst>
              <a:ext uri="{FF2B5EF4-FFF2-40B4-BE49-F238E27FC236}">
                <a16:creationId xmlns:a16="http://schemas.microsoft.com/office/drawing/2014/main" id="{79D1C9F4-43DE-43A0-BC07-63E0C5657F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73628" y="2643403"/>
            <a:ext cx="1600200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1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altLang="en-US" sz="21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</a:p>
        </p:txBody>
      </p:sp>
      <p:sp>
        <p:nvSpPr>
          <p:cNvPr id="45" name="Text Box 201">
            <a:extLst>
              <a:ext uri="{FF2B5EF4-FFF2-40B4-BE49-F238E27FC236}">
                <a16:creationId xmlns:a16="http://schemas.microsoft.com/office/drawing/2014/main" id="{E8608EC8-9B81-4D87-B129-96997E3676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07423" y="3275104"/>
            <a:ext cx="1600200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1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altLang="en-US" sz="21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</a:p>
        </p:txBody>
      </p:sp>
    </p:spTree>
    <p:extLst>
      <p:ext uri="{BB962C8B-B14F-4D97-AF65-F5344CB8AC3E}">
        <p14:creationId xmlns:p14="http://schemas.microsoft.com/office/powerpoint/2010/main" val="365442802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0" grpId="0"/>
      <p:bldP spid="21" grpId="0"/>
      <p:bldP spid="22" grpId="0"/>
      <p:bldP spid="1029" grpId="0"/>
      <p:bldP spid="40" grpId="0"/>
      <p:bldP spid="41" grpId="0"/>
      <p:bldP spid="42" grpId="0"/>
      <p:bldP spid="43" grpId="0"/>
      <p:bldP spid="44" grpId="0"/>
      <p:bldP spid="4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Trọn Bộ 11 Chủ Đề Hình Nền Powerpoint 2010 Đẹp, 100+ Hình Nền Slide Đẹp  2021 - luxury-inside.vn">
            <a:extLst>
              <a:ext uri="{FF2B5EF4-FFF2-40B4-BE49-F238E27FC236}">
                <a16:creationId xmlns:a16="http://schemas.microsoft.com/office/drawing/2014/main" id="{B3B19B78-22DC-4506-9B62-84E684BAED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57250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B6B0C66-D914-43DF-81EC-341FEB69BDDC}"/>
              </a:ext>
            </a:extLst>
          </p:cNvPr>
          <p:cNvSpPr txBox="1"/>
          <p:nvPr/>
        </p:nvSpPr>
        <p:spPr>
          <a:xfrm>
            <a:off x="1253937" y="3148088"/>
            <a:ext cx="5727700" cy="801810"/>
          </a:xfrm>
          <a:prstGeom prst="rect">
            <a:avLst/>
          </a:prstGeom>
          <a:noFill/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 wrap="square" lIns="39665" tIns="19838" rIns="39665" bIns="19838">
            <a:spAutoFit/>
          </a:bodyPr>
          <a:lstStyle/>
          <a:p>
            <a:pPr algn="ctr">
              <a:defRPr/>
            </a:pPr>
            <a:r>
              <a:rPr lang="en-US" sz="495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635755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ình nền Powerpoint đẹp 5 - Dạy học online">
            <a:extLst>
              <a:ext uri="{FF2B5EF4-FFF2-40B4-BE49-F238E27FC236}">
                <a16:creationId xmlns:a16="http://schemas.microsoft.com/office/drawing/2014/main" id="{ADD4E4A3-54E0-4B73-A2F4-BD3B158643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 Box 5">
            <a:extLst>
              <a:ext uri="{FF2B5EF4-FFF2-40B4-BE49-F238E27FC236}">
                <a16:creationId xmlns:a16="http://schemas.microsoft.com/office/drawing/2014/main" id="{2DACAD90-88B0-44C2-BEE4-264AB616C7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8004" y="1084284"/>
            <a:ext cx="813772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So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altLang="en-US" b="1" dirty="0">
                <a:solidFill>
                  <a:srgbClr val="0000FF"/>
                </a:solidFill>
                <a:latin typeface=".VnTime" panose="020B7200000000000000" pitchFamily="34" charset="0"/>
              </a:rPr>
              <a:t>:</a:t>
            </a:r>
          </a:p>
        </p:txBody>
      </p:sp>
      <p:sp>
        <p:nvSpPr>
          <p:cNvPr id="5" name="Text Box 6">
            <a:extLst>
              <a:ext uri="{FF2B5EF4-FFF2-40B4-BE49-F238E27FC236}">
                <a16:creationId xmlns:a16="http://schemas.microsoft.com/office/drawing/2014/main" id="{4AB69FDD-8560-4B5F-9ACE-851D08EFA6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2727" y="1805632"/>
            <a:ext cx="332290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 typeface="Symbol" panose="05050102010706020507" pitchFamily="18" charset="2"/>
              <a:buNone/>
            </a:pP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Ví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dụ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b="1" dirty="0">
                <a:solidFill>
                  <a:srgbClr val="0000FF"/>
                </a:solidFill>
                <a:latin typeface=".VnTime" panose="020B7200000000000000" pitchFamily="34" charset="0"/>
                <a:sym typeface="Symbol" panose="05050102010706020507" pitchFamily="18" charset="2"/>
              </a:rPr>
              <a:t>: 999     1000</a:t>
            </a:r>
          </a:p>
        </p:txBody>
      </p:sp>
      <p:sp>
        <p:nvSpPr>
          <p:cNvPr id="6" name="Text Box 7">
            <a:extLst>
              <a:ext uri="{FF2B5EF4-FFF2-40B4-BE49-F238E27FC236}">
                <a16:creationId xmlns:a16="http://schemas.microsoft.com/office/drawing/2014/main" id="{3F9566D3-3F03-4940-9147-32FBC3EC73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2727" y="3517873"/>
            <a:ext cx="366197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 typeface="Symbol" panose="05050102010706020507" pitchFamily="18" charset="2"/>
              <a:buNone/>
            </a:pP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Ví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dụ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b="1" dirty="0">
                <a:solidFill>
                  <a:srgbClr val="0000FF"/>
                </a:solidFill>
                <a:latin typeface=".VnTime" panose="020B7200000000000000" pitchFamily="34" charset="0"/>
                <a:sym typeface="Symbol" panose="05050102010706020507" pitchFamily="18" charset="2"/>
              </a:rPr>
              <a:t>: 10000     9999</a:t>
            </a:r>
          </a:p>
        </p:txBody>
      </p:sp>
      <p:sp>
        <p:nvSpPr>
          <p:cNvPr id="7" name="Text Box 9">
            <a:extLst>
              <a:ext uri="{FF2B5EF4-FFF2-40B4-BE49-F238E27FC236}">
                <a16:creationId xmlns:a16="http://schemas.microsoft.com/office/drawing/2014/main" id="{278A0AC5-3BC3-49A4-8005-A3631680B5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61394" y="1771350"/>
            <a:ext cx="33907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 typeface="Symbol" panose="05050102010706020507" pitchFamily="18" charset="2"/>
              <a:buNone/>
            </a:pPr>
            <a:r>
              <a:rPr lang="en-US" altLang="en-US" b="1" dirty="0" smtClean="0">
                <a:solidFill>
                  <a:srgbClr val="CC3300"/>
                </a:solidFill>
                <a:latin typeface=".VnTime" panose="020B7200000000000000" pitchFamily="34" charset="0"/>
                <a:sym typeface="Symbol" panose="05050102010706020507" pitchFamily="18" charset="2"/>
              </a:rPr>
              <a:t>&lt;</a:t>
            </a:r>
            <a:endParaRPr lang="en-US" altLang="en-US" b="1" dirty="0">
              <a:solidFill>
                <a:srgbClr val="CC3300"/>
              </a:solidFill>
              <a:latin typeface=".VnTime" panose="020B7200000000000000" pitchFamily="34" charset="0"/>
              <a:sym typeface="Symbol" panose="05050102010706020507" pitchFamily="18" charset="2"/>
            </a:endParaRPr>
          </a:p>
        </p:txBody>
      </p:sp>
      <p:sp>
        <p:nvSpPr>
          <p:cNvPr id="8" name="Text Box 10">
            <a:extLst>
              <a:ext uri="{FF2B5EF4-FFF2-40B4-BE49-F238E27FC236}">
                <a16:creationId xmlns:a16="http://schemas.microsoft.com/office/drawing/2014/main" id="{B2B4CBBE-A2CA-4EC5-9ED7-C8748DD79A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0465" y="3479860"/>
            <a:ext cx="33907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 typeface="Symbol" panose="05050102010706020507" pitchFamily="18" charset="2"/>
              <a:buNone/>
            </a:pPr>
            <a:r>
              <a:rPr lang="en-US" altLang="en-US" b="1" dirty="0">
                <a:solidFill>
                  <a:srgbClr val="CC3300"/>
                </a:solidFill>
                <a:latin typeface=".VnTime" panose="020B7200000000000000" pitchFamily="34" charset="0"/>
                <a:sym typeface="Symbol" panose="05050102010706020507" pitchFamily="18" charset="2"/>
              </a:rPr>
              <a:t>&gt;</a:t>
            </a:r>
          </a:p>
        </p:txBody>
      </p:sp>
      <p:sp>
        <p:nvSpPr>
          <p:cNvPr id="9" name="Text Box 13">
            <a:extLst>
              <a:ext uri="{FF2B5EF4-FFF2-40B4-BE49-F238E27FC236}">
                <a16:creationId xmlns:a16="http://schemas.microsoft.com/office/drawing/2014/main" id="{E5D57C4C-A783-447C-B608-429D9C07C5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2435" y="2653079"/>
            <a:ext cx="773083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None/>
            </a:pP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=&gt;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Số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nào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có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ít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chữ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số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hơn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thì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số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đó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bé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hơn</a:t>
            </a:r>
            <a:endParaRPr lang="en-US" altLang="en-US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10" name="Text Box 15">
            <a:extLst>
              <a:ext uri="{FF2B5EF4-FFF2-40B4-BE49-F238E27FC236}">
                <a16:creationId xmlns:a16="http://schemas.microsoft.com/office/drawing/2014/main" id="{4F88D4A0-D24E-49C1-9DCF-5E99B52A3F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4859" y="4297002"/>
            <a:ext cx="793428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None/>
            </a:pP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=&gt;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Số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nào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có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nhiều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chữ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số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hơn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thì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số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đó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lớn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hơn</a:t>
            </a:r>
            <a:endParaRPr lang="en-US" altLang="en-US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11" name="Text Box 16">
            <a:extLst>
              <a:ext uri="{FF2B5EF4-FFF2-40B4-BE49-F238E27FC236}">
                <a16:creationId xmlns:a16="http://schemas.microsoft.com/office/drawing/2014/main" id="{448B6EF9-507C-4540-A31F-34618C74A9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871" y="0"/>
            <a:ext cx="813772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endParaRPr lang="vi-VN" altLang="en-US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 Box 24">
            <a:extLst>
              <a:ext uri="{FF2B5EF4-FFF2-40B4-BE49-F238E27FC236}">
                <a16:creationId xmlns:a16="http://schemas.microsoft.com/office/drawing/2014/main" id="{0C0041DB-6804-4257-BEFC-7FCAC98E5A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871" y="5173851"/>
            <a:ext cx="8372667" cy="1169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457200" indent="-4572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</a:pP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 so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</a:pP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3" name="Text Box 5">
            <a:extLst>
              <a:ext uri="{FF2B5EF4-FFF2-40B4-BE49-F238E27FC236}">
                <a16:creationId xmlns:a16="http://schemas.microsoft.com/office/drawing/2014/main" id="{C62F7410-3107-4125-A055-A5E56495BE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95560" y="92019"/>
            <a:ext cx="8327992" cy="9002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vi-VN" sz="21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altLang="vi-VN" sz="21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altLang="vi-VN" sz="21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vi-VN" sz="21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SO SÁNH CÁC SỐ TRONG PHẠM VI 10 000</a:t>
            </a:r>
          </a:p>
        </p:txBody>
      </p:sp>
    </p:spTree>
    <p:extLst>
      <p:ext uri="{BB962C8B-B14F-4D97-AF65-F5344CB8AC3E}">
        <p14:creationId xmlns:p14="http://schemas.microsoft.com/office/powerpoint/2010/main" val="412855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6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7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3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4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ình nền Powerpoint đẹp 5 - Dạy học online">
            <a:extLst>
              <a:ext uri="{FF2B5EF4-FFF2-40B4-BE49-F238E27FC236}">
                <a16:creationId xmlns:a16="http://schemas.microsoft.com/office/drawing/2014/main" id="{F55D24BB-BBBE-4842-B786-F63F2283B9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7523" y="0"/>
            <a:ext cx="9144000" cy="7031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 Box 5">
            <a:extLst>
              <a:ext uri="{FF2B5EF4-FFF2-40B4-BE49-F238E27FC236}">
                <a16:creationId xmlns:a16="http://schemas.microsoft.com/office/drawing/2014/main" id="{B1C5F1DD-73B9-453C-8841-FB4B8CCF4B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670" y="771069"/>
            <a:ext cx="7696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So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4" name="Text Box 6">
            <a:extLst>
              <a:ext uri="{FF2B5EF4-FFF2-40B4-BE49-F238E27FC236}">
                <a16:creationId xmlns:a16="http://schemas.microsoft.com/office/drawing/2014/main" id="{0E0A3C5E-8F6A-4021-9962-54B8B9583D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7509" y="1338120"/>
            <a:ext cx="341471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b="1" dirty="0">
                <a:solidFill>
                  <a:srgbClr val="0000FF"/>
                </a:solidFill>
                <a:latin typeface=".VnTime" panose="020B7200000000000000" pitchFamily="34" charset="0"/>
              </a:rPr>
              <a:t>9000  </a:t>
            </a:r>
            <a:r>
              <a:rPr lang="en-US" altLang="en-US" dirty="0">
                <a:solidFill>
                  <a:srgbClr val="0000FF"/>
                </a:solidFill>
                <a:latin typeface=".VnTime" panose="020B7200000000000000" pitchFamily="34" charset="0"/>
              </a:rPr>
              <a:t>…</a:t>
            </a:r>
            <a:r>
              <a:rPr lang="en-US" altLang="en-US" b="1" dirty="0">
                <a:solidFill>
                  <a:srgbClr val="0000FF"/>
                </a:solidFill>
                <a:latin typeface=".VnTime" panose="020B7200000000000000" pitchFamily="34" charset="0"/>
              </a:rPr>
              <a:t>     8999</a:t>
            </a:r>
          </a:p>
        </p:txBody>
      </p:sp>
      <p:sp>
        <p:nvSpPr>
          <p:cNvPr id="5" name="Text Box 7">
            <a:extLst>
              <a:ext uri="{FF2B5EF4-FFF2-40B4-BE49-F238E27FC236}">
                <a16:creationId xmlns:a16="http://schemas.microsoft.com/office/drawing/2014/main" id="{0D2A0947-5968-4BCC-B2E8-C866615C0D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01784" y="1350242"/>
            <a:ext cx="685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rgbClr val="FF0000"/>
                </a:solidFill>
                <a:latin typeface=".VnTime" panose="020B7200000000000000" pitchFamily="34" charset="0"/>
              </a:rPr>
              <a:t>&gt;</a:t>
            </a:r>
          </a:p>
        </p:txBody>
      </p:sp>
      <p:sp>
        <p:nvSpPr>
          <p:cNvPr id="6" name="Text Box 13">
            <a:extLst>
              <a:ext uri="{FF2B5EF4-FFF2-40B4-BE49-F238E27FC236}">
                <a16:creationId xmlns:a16="http://schemas.microsoft.com/office/drawing/2014/main" id="{C9D3715F-6D59-4734-B64F-52CF6D8993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4053" y="2882130"/>
            <a:ext cx="7696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: So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7" name="Text Box 14">
            <a:extLst>
              <a:ext uri="{FF2B5EF4-FFF2-40B4-BE49-F238E27FC236}">
                <a16:creationId xmlns:a16="http://schemas.microsoft.com/office/drawing/2014/main" id="{4B927EB4-1317-49F1-A7B5-303639030E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7509" y="3300803"/>
            <a:ext cx="346075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rgbClr val="0000FF"/>
                </a:solidFill>
                <a:latin typeface=".VnTime" panose="020B7200000000000000" pitchFamily="34" charset="0"/>
              </a:rPr>
              <a:t>6579  </a:t>
            </a:r>
            <a:r>
              <a:rPr lang="en-US" altLang="en-US">
                <a:solidFill>
                  <a:srgbClr val="0000FF"/>
                </a:solidFill>
                <a:latin typeface=".VnTime" panose="020B7200000000000000" pitchFamily="34" charset="0"/>
              </a:rPr>
              <a:t>… </a:t>
            </a:r>
            <a:r>
              <a:rPr lang="en-US" altLang="en-US" b="1">
                <a:solidFill>
                  <a:srgbClr val="0000FF"/>
                </a:solidFill>
                <a:latin typeface=".VnTime" panose="020B7200000000000000" pitchFamily="34" charset="0"/>
              </a:rPr>
              <a:t>    6580</a:t>
            </a:r>
          </a:p>
        </p:txBody>
      </p:sp>
      <p:sp>
        <p:nvSpPr>
          <p:cNvPr id="8" name="Text Box 15">
            <a:extLst>
              <a:ext uri="{FF2B5EF4-FFF2-40B4-BE49-F238E27FC236}">
                <a16:creationId xmlns:a16="http://schemas.microsoft.com/office/drawing/2014/main" id="{32D08CE0-7A41-4312-A84F-1E0E2160C9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86353" y="3323888"/>
            <a:ext cx="685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.VnTime" panose="020B7200000000000000" pitchFamily="34" charset="0"/>
              </a:rPr>
              <a:t>&lt;</a:t>
            </a:r>
          </a:p>
        </p:txBody>
      </p:sp>
      <p:sp>
        <p:nvSpPr>
          <p:cNvPr id="9" name="Text Box 26">
            <a:extLst>
              <a:ext uri="{FF2B5EF4-FFF2-40B4-BE49-F238E27FC236}">
                <a16:creationId xmlns:a16="http://schemas.microsoft.com/office/drawing/2014/main" id="{CEE6A19C-7D2C-4509-9A28-1B512D41DA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5256" y="1781826"/>
            <a:ext cx="885348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eaLnBrk="1" hangingPunct="1">
              <a:lnSpc>
                <a:spcPct val="100000"/>
              </a:lnSpc>
              <a:spcBef>
                <a:spcPct val="50000"/>
              </a:spcBef>
              <a:buNone/>
            </a:pP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 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</a:p>
        </p:txBody>
      </p:sp>
      <p:sp>
        <p:nvSpPr>
          <p:cNvPr id="10" name="Text Box 27">
            <a:extLst>
              <a:ext uri="{FF2B5EF4-FFF2-40B4-BE49-F238E27FC236}">
                <a16:creationId xmlns:a16="http://schemas.microsoft.com/office/drawing/2014/main" id="{CF64BB56-096F-477D-8B4B-2E191C3715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3652" y="3728982"/>
            <a:ext cx="8525092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6,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5,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chục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 &lt; 8.  </a:t>
            </a:r>
          </a:p>
        </p:txBody>
      </p:sp>
      <p:sp>
        <p:nvSpPr>
          <p:cNvPr id="11" name="Text Box 28">
            <a:extLst>
              <a:ext uri="{FF2B5EF4-FFF2-40B4-BE49-F238E27FC236}">
                <a16:creationId xmlns:a16="http://schemas.microsoft.com/office/drawing/2014/main" id="{F3999DD5-9D46-429D-AC72-1067E98C40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648" y="5448547"/>
            <a:ext cx="88011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altLang="en-US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altLang="en-US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Nếu</a:t>
            </a:r>
            <a:r>
              <a:rPr lang="en-US" altLang="en-US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hai</a:t>
            </a:r>
            <a:r>
              <a:rPr lang="en-US" altLang="en-US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số</a:t>
            </a:r>
            <a:r>
              <a:rPr lang="en-US" altLang="en-US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có</a:t>
            </a:r>
            <a:r>
              <a:rPr lang="en-US" altLang="en-US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cùng</a:t>
            </a:r>
            <a:r>
              <a:rPr lang="en-US" altLang="en-US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số</a:t>
            </a:r>
            <a:r>
              <a:rPr lang="en-US" altLang="en-US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chữ</a:t>
            </a:r>
            <a:r>
              <a:rPr lang="en-US" altLang="en-US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số</a:t>
            </a:r>
            <a:r>
              <a:rPr lang="en-US" altLang="en-US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thì</a:t>
            </a:r>
            <a:r>
              <a:rPr lang="en-US" altLang="en-US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so </a:t>
            </a:r>
            <a:r>
              <a:rPr lang="en-US" altLang="en-US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sánh</a:t>
            </a:r>
            <a:r>
              <a:rPr lang="en-US" altLang="en-US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từng</a:t>
            </a:r>
            <a:r>
              <a:rPr lang="en-US" altLang="en-US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cặp</a:t>
            </a:r>
            <a:r>
              <a:rPr lang="en-US" altLang="en-US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chữ</a:t>
            </a:r>
            <a:r>
              <a:rPr lang="en-US" altLang="en-US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số</a:t>
            </a:r>
            <a:r>
              <a:rPr lang="en-US" altLang="en-US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ở </a:t>
            </a:r>
            <a:r>
              <a:rPr lang="en-US" altLang="en-US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cùng</a:t>
            </a:r>
            <a:r>
              <a:rPr lang="en-US" altLang="en-US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một</a:t>
            </a:r>
            <a:r>
              <a:rPr lang="en-US" altLang="en-US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hàng</a:t>
            </a:r>
            <a:r>
              <a:rPr lang="en-US" altLang="en-US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altLang="en-US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kể</a:t>
            </a:r>
            <a:r>
              <a:rPr lang="en-US" altLang="en-US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từ</a:t>
            </a:r>
            <a:r>
              <a:rPr lang="en-US" altLang="en-US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trái</a:t>
            </a:r>
            <a:r>
              <a:rPr lang="en-US" altLang="en-US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sang </a:t>
            </a:r>
            <a:r>
              <a:rPr lang="en-US" altLang="en-US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phải</a:t>
            </a:r>
            <a:r>
              <a:rPr lang="en-US" altLang="en-US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</a:t>
            </a:r>
            <a:endParaRPr lang="en-US" altLang="en-US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 Box 6">
            <a:extLst>
              <a:ext uri="{FF2B5EF4-FFF2-40B4-BE49-F238E27FC236}">
                <a16:creationId xmlns:a16="http://schemas.microsoft.com/office/drawing/2014/main" id="{9A0CC56A-323C-4DD8-9EE6-9D9D7ABEB6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9465" y="1347711"/>
            <a:ext cx="36036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.VnTime" panose="020B7200000000000000" pitchFamily="34" charset="0"/>
              </a:rPr>
              <a:t>9</a:t>
            </a:r>
          </a:p>
        </p:txBody>
      </p:sp>
      <p:sp>
        <p:nvSpPr>
          <p:cNvPr id="13" name="Text Box 6">
            <a:extLst>
              <a:ext uri="{FF2B5EF4-FFF2-40B4-BE49-F238E27FC236}">
                <a16:creationId xmlns:a16="http://schemas.microsoft.com/office/drawing/2014/main" id="{DC85AEB7-4ED4-4DC6-9FBA-7B920C2FFF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9359" y="1354971"/>
            <a:ext cx="3603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.VnTime" panose="020B7200000000000000" pitchFamily="34" charset="0"/>
              </a:rPr>
              <a:t>8</a:t>
            </a:r>
          </a:p>
        </p:txBody>
      </p:sp>
      <p:sp>
        <p:nvSpPr>
          <p:cNvPr id="14" name="Text Box 26">
            <a:extLst>
              <a:ext uri="{FF2B5EF4-FFF2-40B4-BE49-F238E27FC236}">
                <a16:creationId xmlns:a16="http://schemas.microsoft.com/office/drawing/2014/main" id="{12227205-7D81-4E92-8A2F-3604733737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9053" y="2339020"/>
            <a:ext cx="3886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eaLnBrk="1" hangingPunct="1">
              <a:lnSpc>
                <a:spcPct val="100000"/>
              </a:lnSpc>
              <a:spcBef>
                <a:spcPct val="50000"/>
              </a:spcBef>
              <a:buNone/>
            </a:pP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9000 &gt; 8999</a:t>
            </a:r>
          </a:p>
        </p:txBody>
      </p:sp>
      <p:sp>
        <p:nvSpPr>
          <p:cNvPr id="15" name="Text Box 27">
            <a:extLst>
              <a:ext uri="{FF2B5EF4-FFF2-40B4-BE49-F238E27FC236}">
                <a16:creationId xmlns:a16="http://schemas.microsoft.com/office/drawing/2014/main" id="{E7A9E352-A539-4E90-BCCB-AB419B11AD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62877" y="4804208"/>
            <a:ext cx="346233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6579 &lt; 6580</a:t>
            </a:r>
          </a:p>
        </p:txBody>
      </p:sp>
      <p:sp>
        <p:nvSpPr>
          <p:cNvPr id="16" name="Text Box 14">
            <a:extLst>
              <a:ext uri="{FF2B5EF4-FFF2-40B4-BE49-F238E27FC236}">
                <a16:creationId xmlns:a16="http://schemas.microsoft.com/office/drawing/2014/main" id="{9ECB17E3-3F80-4441-B795-D10881B06E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7603" y="3299440"/>
            <a:ext cx="51911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.VnTime" panose="020B7200000000000000" pitchFamily="34" charset="0"/>
              </a:rPr>
              <a:t>8</a:t>
            </a:r>
          </a:p>
        </p:txBody>
      </p:sp>
      <p:sp>
        <p:nvSpPr>
          <p:cNvPr id="17" name="Text Box 14">
            <a:extLst>
              <a:ext uri="{FF2B5EF4-FFF2-40B4-BE49-F238E27FC236}">
                <a16:creationId xmlns:a16="http://schemas.microsoft.com/office/drawing/2014/main" id="{1BFB2BA6-3BED-494D-9A82-69E3533813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8425" y="3299440"/>
            <a:ext cx="54292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.VnTime" panose="020B7200000000000000" pitchFamily="34" charset="0"/>
              </a:rPr>
              <a:t>7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1EA11A4-D93C-46AD-8991-E7C44E978B96}"/>
              </a:ext>
            </a:extLst>
          </p:cNvPr>
          <p:cNvSpPr txBox="1"/>
          <p:nvPr/>
        </p:nvSpPr>
        <p:spPr>
          <a:xfrm>
            <a:off x="559377" y="179788"/>
            <a:ext cx="702555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So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2800" b="1" dirty="0">
              <a:solidFill>
                <a:srgbClr val="0000FF"/>
              </a:solidFill>
              <a:latin typeface=".VnTime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7869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ình nền Powerpoint đẹp 5 - Dạy học online">
            <a:extLst>
              <a:ext uri="{FF2B5EF4-FFF2-40B4-BE49-F238E27FC236}">
                <a16:creationId xmlns:a16="http://schemas.microsoft.com/office/drawing/2014/main" id="{74F340DC-A3C9-4613-8B3D-5CB78AB074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7807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 Box 29">
            <a:extLst>
              <a:ext uri="{FF2B5EF4-FFF2-40B4-BE49-F238E27FC236}">
                <a16:creationId xmlns:a16="http://schemas.microsoft.com/office/drawing/2014/main" id="{898E445C-8CAB-442F-9195-CED9DB2E18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188" y="1580696"/>
            <a:ext cx="6019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4: So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4" name="Text Box 30">
            <a:extLst>
              <a:ext uri="{FF2B5EF4-FFF2-40B4-BE49-F238E27FC236}">
                <a16:creationId xmlns:a16="http://schemas.microsoft.com/office/drawing/2014/main" id="{AF35ABD5-0B7C-45D4-BCCD-013366403A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3088" y="2188701"/>
            <a:ext cx="3124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6789  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 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6789</a:t>
            </a:r>
          </a:p>
        </p:txBody>
      </p:sp>
      <p:sp>
        <p:nvSpPr>
          <p:cNvPr id="5" name="Text Box 31">
            <a:extLst>
              <a:ext uri="{FF2B5EF4-FFF2-40B4-BE49-F238E27FC236}">
                <a16:creationId xmlns:a16="http://schemas.microsoft.com/office/drawing/2014/main" id="{6A1DEC27-77D8-499F-85D7-B2BF1F1455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55269" y="2183611"/>
            <a:ext cx="63023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rgbClr val="FF0000"/>
                </a:solidFill>
                <a:latin typeface="Arial" panose="020B0604020202020204" pitchFamily="34" charset="0"/>
              </a:rPr>
              <a:t>=</a:t>
            </a:r>
          </a:p>
        </p:txBody>
      </p:sp>
      <p:sp>
        <p:nvSpPr>
          <p:cNvPr id="6" name="Text Box 32">
            <a:extLst>
              <a:ext uri="{FF2B5EF4-FFF2-40B4-BE49-F238E27FC236}">
                <a16:creationId xmlns:a16="http://schemas.microsoft.com/office/drawing/2014/main" id="{4DBE0AE6-0095-48C0-BEC4-1BA1AF3503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5119" y="2871311"/>
            <a:ext cx="9144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7" name="Text Box 33">
            <a:extLst>
              <a:ext uri="{FF2B5EF4-FFF2-40B4-BE49-F238E27FC236}">
                <a16:creationId xmlns:a16="http://schemas.microsoft.com/office/drawing/2014/main" id="{AA9078BF-9F44-4795-B750-FD5700B92D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418" y="4509433"/>
            <a:ext cx="8635164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Nếu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hai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số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có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cùng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số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chữ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số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và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từng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cặp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chữ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số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ở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cùng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một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hàng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đều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giống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nhau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thì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hai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số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đó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bằng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nhau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Box 32">
            <a:extLst>
              <a:ext uri="{FF2B5EF4-FFF2-40B4-BE49-F238E27FC236}">
                <a16:creationId xmlns:a16="http://schemas.microsoft.com/office/drawing/2014/main" id="{3AD61AB5-0A62-4F88-8D13-A4A0082251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3429655"/>
            <a:ext cx="3810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6789 = 6789</a:t>
            </a:r>
          </a:p>
        </p:txBody>
      </p:sp>
      <p:sp>
        <p:nvSpPr>
          <p:cNvPr id="9" name="Text Box 29">
            <a:extLst>
              <a:ext uri="{FF2B5EF4-FFF2-40B4-BE49-F238E27FC236}">
                <a16:creationId xmlns:a16="http://schemas.microsoft.com/office/drawing/2014/main" id="{CE31762B-E875-40C3-A105-3A46032C27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5119" y="336247"/>
            <a:ext cx="8526379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So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cặp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171197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  <p:bldP spid="7" grpId="0"/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Trọn Bộ 11 Chủ Đề Hình Nền Powerpoint 2010 Đẹp, 100+ Hình Nền Slide Đẹp  2021 - luxury-inside.vn">
            <a:extLst>
              <a:ext uri="{FF2B5EF4-FFF2-40B4-BE49-F238E27FC236}">
                <a16:creationId xmlns:a16="http://schemas.microsoft.com/office/drawing/2014/main" id="{68AC3A7C-FE6A-445F-8CB9-A29F0C1EC9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A669A09-D2B3-443D-B57F-2F375AF25EAF}"/>
              </a:ext>
            </a:extLst>
          </p:cNvPr>
          <p:cNvSpPr txBox="1"/>
          <p:nvPr/>
        </p:nvSpPr>
        <p:spPr>
          <a:xfrm>
            <a:off x="2421081" y="2843934"/>
            <a:ext cx="5029201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95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 HÀNH LUYỆN TẬP</a:t>
            </a:r>
          </a:p>
        </p:txBody>
      </p:sp>
    </p:spTree>
    <p:extLst>
      <p:ext uri="{BB962C8B-B14F-4D97-AF65-F5344CB8AC3E}">
        <p14:creationId xmlns:p14="http://schemas.microsoft.com/office/powerpoint/2010/main" val="1419856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ình nền Powerpoint đẹp 5 - Dạy học online">
            <a:extLst>
              <a:ext uri="{FF2B5EF4-FFF2-40B4-BE49-F238E27FC236}">
                <a16:creationId xmlns:a16="http://schemas.microsoft.com/office/drawing/2014/main" id="{66CEECD5-7A2D-4EAA-9BA2-5A1F9DE29D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463" y="-64033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 Box 2">
            <a:extLst>
              <a:ext uri="{FF2B5EF4-FFF2-40B4-BE49-F238E27FC236}">
                <a16:creationId xmlns:a16="http://schemas.microsoft.com/office/drawing/2014/main" id="{DC8C2DB2-3540-4DA0-925D-659CE8B5C0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8164" y="637424"/>
            <a:ext cx="1177924" cy="31085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b="1" u="sng" dirty="0" err="1">
                <a:latin typeface="Times New Roman" panose="02020603050405020304" pitchFamily="18" charset="0"/>
              </a:rPr>
              <a:t>Bài</a:t>
            </a:r>
            <a:r>
              <a:rPr lang="en-US" altLang="en-US" b="1" u="sng" dirty="0">
                <a:latin typeface="Times New Roman" panose="02020603050405020304" pitchFamily="18" charset="0"/>
              </a:rPr>
              <a:t> 1: 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b="1" dirty="0">
                <a:latin typeface="Times New Roman" panose="02020603050405020304" pitchFamily="18" charset="0"/>
              </a:rPr>
              <a:t>&gt;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b="1" dirty="0">
                <a:latin typeface="Times New Roman" panose="02020603050405020304" pitchFamily="18" charset="0"/>
              </a:rPr>
              <a:t>&lt;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b="1" dirty="0">
                <a:latin typeface="Times New Roman" panose="02020603050405020304" pitchFamily="18" charset="0"/>
              </a:rPr>
              <a:t>=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endParaRPr lang="en-US" altLang="en-US" b="1" u="sng" dirty="0">
              <a:latin typeface="Times New Roman" panose="02020603050405020304" pitchFamily="18" charset="0"/>
            </a:endParaRP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5D7DE46F-E0A4-49DC-B658-32F4639366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7914" y="1934797"/>
            <a:ext cx="2895600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3600" b="1" dirty="0">
                <a:latin typeface=".VnTime" panose="020B7200000000000000" pitchFamily="34" charset="0"/>
              </a:rPr>
              <a:t>1999</a:t>
            </a:r>
            <a:r>
              <a:rPr lang="en-US" altLang="en-US" sz="3200" dirty="0">
                <a:latin typeface=".VnTime" panose="020B7200000000000000" pitchFamily="34" charset="0"/>
              </a:rPr>
              <a:t>……</a:t>
            </a:r>
            <a:r>
              <a:rPr lang="en-US" altLang="en-US" sz="3600" b="1" dirty="0">
                <a:latin typeface=".VnTime" panose="020B7200000000000000" pitchFamily="34" charset="0"/>
              </a:rPr>
              <a:t>2000</a:t>
            </a:r>
            <a:endParaRPr lang="en-US" altLang="en-US" sz="3200" b="1" dirty="0">
              <a:latin typeface=".VnTime" panose="020B7200000000000000" pitchFamily="34" charset="0"/>
            </a:endParaRPr>
          </a:p>
        </p:txBody>
      </p:sp>
      <p:sp>
        <p:nvSpPr>
          <p:cNvPr id="5" name="Text Box 4">
            <a:extLst>
              <a:ext uri="{FF2B5EF4-FFF2-40B4-BE49-F238E27FC236}">
                <a16:creationId xmlns:a16="http://schemas.microsoft.com/office/drawing/2014/main" id="{632A8600-CF60-42F5-88BE-B8018878C6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0387" y="1010605"/>
            <a:ext cx="2895600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3600" b="1" dirty="0">
                <a:latin typeface=".VnTime" panose="020B7200000000000000" pitchFamily="34" charset="0"/>
              </a:rPr>
              <a:t>1942</a:t>
            </a:r>
            <a:r>
              <a:rPr lang="en-US" altLang="en-US" sz="3600" dirty="0">
                <a:latin typeface=".VnTime" panose="020B7200000000000000" pitchFamily="34" charset="0"/>
              </a:rPr>
              <a:t>……</a:t>
            </a:r>
            <a:r>
              <a:rPr lang="en-US" altLang="en-US" sz="3600" b="1" dirty="0">
                <a:latin typeface=".VnTime" panose="020B7200000000000000" pitchFamily="34" charset="0"/>
              </a:rPr>
              <a:t>988</a:t>
            </a:r>
          </a:p>
        </p:txBody>
      </p:sp>
      <p:sp>
        <p:nvSpPr>
          <p:cNvPr id="6" name="Text Box 5">
            <a:extLst>
              <a:ext uri="{FF2B5EF4-FFF2-40B4-BE49-F238E27FC236}">
                <a16:creationId xmlns:a16="http://schemas.microsoft.com/office/drawing/2014/main" id="{FB18FA96-DD43-4F95-BE9A-E471DD9677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36455" y="3843515"/>
            <a:ext cx="4248150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3600" b="1" dirty="0">
                <a:latin typeface=".VnTime" panose="020B7200000000000000" pitchFamily="34" charset="0"/>
              </a:rPr>
              <a:t>900 + 9</a:t>
            </a:r>
            <a:r>
              <a:rPr lang="en-US" altLang="en-US" sz="3600" dirty="0">
                <a:latin typeface=".VnTime" panose="020B7200000000000000" pitchFamily="34" charset="0"/>
              </a:rPr>
              <a:t>……</a:t>
            </a:r>
            <a:r>
              <a:rPr lang="en-US" altLang="en-US" sz="3600" b="1" dirty="0">
                <a:latin typeface=".VnTime" panose="020B7200000000000000" pitchFamily="34" charset="0"/>
              </a:rPr>
              <a:t>9009</a:t>
            </a:r>
          </a:p>
        </p:txBody>
      </p:sp>
      <p:sp>
        <p:nvSpPr>
          <p:cNvPr id="7" name="Text Box 6">
            <a:extLst>
              <a:ext uri="{FF2B5EF4-FFF2-40B4-BE49-F238E27FC236}">
                <a16:creationId xmlns:a16="http://schemas.microsoft.com/office/drawing/2014/main" id="{87975CEE-8963-445B-AEA4-8DF9160342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10592" y="3044779"/>
            <a:ext cx="3105150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3600" b="1" dirty="0">
                <a:latin typeface=".VnTime" panose="020B7200000000000000" pitchFamily="34" charset="0"/>
              </a:rPr>
              <a:t>6742</a:t>
            </a:r>
            <a:r>
              <a:rPr lang="en-US" altLang="en-US" sz="3600" dirty="0">
                <a:latin typeface=".VnTime" panose="020B7200000000000000" pitchFamily="34" charset="0"/>
              </a:rPr>
              <a:t>……</a:t>
            </a:r>
            <a:r>
              <a:rPr lang="en-US" altLang="en-US" sz="3600" b="1" dirty="0">
                <a:latin typeface=".VnTime" panose="020B7200000000000000" pitchFamily="34" charset="0"/>
              </a:rPr>
              <a:t>6722</a:t>
            </a:r>
          </a:p>
        </p:txBody>
      </p:sp>
      <p:sp>
        <p:nvSpPr>
          <p:cNvPr id="9" name="Text Box 12">
            <a:extLst>
              <a:ext uri="{FF2B5EF4-FFF2-40B4-BE49-F238E27FC236}">
                <a16:creationId xmlns:a16="http://schemas.microsoft.com/office/drawing/2014/main" id="{67C46A6D-D8E8-4AE8-A7E4-36C83D57AD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2482" y="993951"/>
            <a:ext cx="8382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4400" b="1" dirty="0">
                <a:solidFill>
                  <a:srgbClr val="FF3300"/>
                </a:solidFill>
                <a:latin typeface=".VnTime" panose="020B7200000000000000" pitchFamily="34" charset="0"/>
              </a:rPr>
              <a:t>&gt;</a:t>
            </a:r>
          </a:p>
        </p:txBody>
      </p:sp>
      <p:sp>
        <p:nvSpPr>
          <p:cNvPr id="10" name="Text Box 13">
            <a:extLst>
              <a:ext uri="{FF2B5EF4-FFF2-40B4-BE49-F238E27FC236}">
                <a16:creationId xmlns:a16="http://schemas.microsoft.com/office/drawing/2014/main" id="{DB683C3A-B4D8-4E19-8E07-2056AF1B8B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5667" y="1931560"/>
            <a:ext cx="8382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4400" b="1" dirty="0">
                <a:solidFill>
                  <a:srgbClr val="FF3300"/>
                </a:solidFill>
                <a:latin typeface=".VnTime" panose="020B7200000000000000" pitchFamily="34" charset="0"/>
              </a:rPr>
              <a:t>&lt;</a:t>
            </a:r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id="{7D60F8CF-A392-4361-A722-CA5DF86A25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3250" y="3015015"/>
            <a:ext cx="8382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4400" b="1" dirty="0">
                <a:solidFill>
                  <a:srgbClr val="FF3300"/>
                </a:solidFill>
                <a:latin typeface=".VnTime" panose="020B7200000000000000" pitchFamily="34" charset="0"/>
              </a:rPr>
              <a:t>&gt;</a:t>
            </a:r>
          </a:p>
        </p:txBody>
      </p:sp>
      <p:grpSp>
        <p:nvGrpSpPr>
          <p:cNvPr id="12" name="Group 15">
            <a:extLst>
              <a:ext uri="{FF2B5EF4-FFF2-40B4-BE49-F238E27FC236}">
                <a16:creationId xmlns:a16="http://schemas.microsoft.com/office/drawing/2014/main" id="{3BAFDC66-667B-4AF3-846E-B408327185DC}"/>
              </a:ext>
            </a:extLst>
          </p:cNvPr>
          <p:cNvGrpSpPr>
            <a:grpSpLocks/>
          </p:cNvGrpSpPr>
          <p:nvPr/>
        </p:nvGrpSpPr>
        <p:grpSpPr bwMode="auto">
          <a:xfrm>
            <a:off x="4064920" y="4636967"/>
            <a:ext cx="1423987" cy="814388"/>
            <a:chOff x="543" y="2688"/>
            <a:chExt cx="897" cy="513"/>
          </a:xfrm>
        </p:grpSpPr>
        <p:sp>
          <p:nvSpPr>
            <p:cNvPr id="13" name="AutoShape 16">
              <a:extLst>
                <a:ext uri="{FF2B5EF4-FFF2-40B4-BE49-F238E27FC236}">
                  <a16:creationId xmlns:a16="http://schemas.microsoft.com/office/drawing/2014/main" id="{EA50EE40-5512-465D-BF07-3E41620AB8E6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921" y="2310"/>
              <a:ext cx="141" cy="897"/>
            </a:xfrm>
            <a:prstGeom prst="rightBrace">
              <a:avLst>
                <a:gd name="adj1" fmla="val 33340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vi-VN" altLang="en-US" sz="2000">
                <a:latin typeface="Arial" panose="020B0604020202020204" pitchFamily="34" charset="0"/>
              </a:endParaRPr>
            </a:p>
          </p:txBody>
        </p:sp>
        <p:sp>
          <p:nvSpPr>
            <p:cNvPr id="14" name="Text Box 17">
              <a:extLst>
                <a:ext uri="{FF2B5EF4-FFF2-40B4-BE49-F238E27FC236}">
                  <a16:creationId xmlns:a16="http://schemas.microsoft.com/office/drawing/2014/main" id="{EC5243D5-D518-49B6-AC74-D2D3E5C70E2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8" y="2833"/>
              <a:ext cx="720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50000"/>
                </a:spcBef>
                <a:buFontTx/>
                <a:buNone/>
              </a:pPr>
              <a:r>
                <a:rPr lang="en-US" altLang="en-US" sz="3200" b="1">
                  <a:latin typeface=".VnTime" panose="020B7200000000000000" pitchFamily="34" charset="0"/>
                </a:rPr>
                <a:t>909</a:t>
              </a:r>
            </a:p>
          </p:txBody>
        </p:sp>
      </p:grpSp>
      <p:sp>
        <p:nvSpPr>
          <p:cNvPr id="15" name="Text Box 18">
            <a:extLst>
              <a:ext uri="{FF2B5EF4-FFF2-40B4-BE49-F238E27FC236}">
                <a16:creationId xmlns:a16="http://schemas.microsoft.com/office/drawing/2014/main" id="{A99CFAF0-6A57-4F6D-A91E-B9C9867582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94637" y="3843515"/>
            <a:ext cx="8382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4400" b="1" dirty="0">
                <a:solidFill>
                  <a:srgbClr val="FF3300"/>
                </a:solidFill>
                <a:latin typeface=".VnTime" panose="020B7200000000000000" pitchFamily="34" charset="0"/>
              </a:rPr>
              <a:t>&lt;</a:t>
            </a:r>
          </a:p>
        </p:txBody>
      </p:sp>
      <p:sp>
        <p:nvSpPr>
          <p:cNvPr id="16" name="Text Box 26">
            <a:extLst>
              <a:ext uri="{FF2B5EF4-FFF2-40B4-BE49-F238E27FC236}">
                <a16:creationId xmlns:a16="http://schemas.microsoft.com/office/drawing/2014/main" id="{907729B8-C3E1-4F78-8C50-CA332A49D8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3772" y="1256952"/>
            <a:ext cx="6096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3200" dirty="0">
                <a:latin typeface=".VnTime" panose="020B7200000000000000" pitchFamily="34" charset="0"/>
              </a:rPr>
              <a:t>a)</a:t>
            </a:r>
          </a:p>
        </p:txBody>
      </p:sp>
      <p:sp>
        <p:nvSpPr>
          <p:cNvPr id="17" name="Text Box 3">
            <a:extLst>
              <a:ext uri="{FF2B5EF4-FFF2-40B4-BE49-F238E27FC236}">
                <a16:creationId xmlns:a16="http://schemas.microsoft.com/office/drawing/2014/main" id="{FC27FE6F-DA07-467F-87E8-DBCB1F9C86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94637" y="1904941"/>
            <a:ext cx="331787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3600" b="1" dirty="0">
                <a:solidFill>
                  <a:srgbClr val="FF0000"/>
                </a:solidFill>
                <a:latin typeface=".VnTime" panose="020B7200000000000000" pitchFamily="34" charset="0"/>
              </a:rPr>
              <a:t>2</a:t>
            </a:r>
            <a:endParaRPr lang="en-US" altLang="en-US" sz="3200" b="1" dirty="0">
              <a:solidFill>
                <a:srgbClr val="FF0000"/>
              </a:solidFill>
              <a:latin typeface=".VnTime" panose="020B7200000000000000" pitchFamily="34" charset="0"/>
            </a:endParaRPr>
          </a:p>
        </p:txBody>
      </p:sp>
      <p:sp>
        <p:nvSpPr>
          <p:cNvPr id="18" name="Text Box 3">
            <a:extLst>
              <a:ext uri="{FF2B5EF4-FFF2-40B4-BE49-F238E27FC236}">
                <a16:creationId xmlns:a16="http://schemas.microsoft.com/office/drawing/2014/main" id="{223684B6-458D-484F-80A7-A62162A2E8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0387" y="1936731"/>
            <a:ext cx="331787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3600" b="1" dirty="0">
                <a:solidFill>
                  <a:srgbClr val="FF0000"/>
                </a:solidFill>
                <a:latin typeface=".VnTime" panose="020B7200000000000000" pitchFamily="34" charset="0"/>
              </a:rPr>
              <a:t>1</a:t>
            </a:r>
            <a:endParaRPr lang="en-US" altLang="en-US" sz="3200" b="1" dirty="0">
              <a:solidFill>
                <a:srgbClr val="FF0000"/>
              </a:solidFill>
              <a:latin typeface=".VnTime" panose="020B7200000000000000" pitchFamily="34" charset="0"/>
            </a:endParaRPr>
          </a:p>
        </p:txBody>
      </p:sp>
      <p:sp>
        <p:nvSpPr>
          <p:cNvPr id="19" name="Text Box 3">
            <a:extLst>
              <a:ext uri="{FF2B5EF4-FFF2-40B4-BE49-F238E27FC236}">
                <a16:creationId xmlns:a16="http://schemas.microsoft.com/office/drawing/2014/main" id="{56EF9C2F-1FD0-4E36-9808-DD67497E46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88984" y="3044778"/>
            <a:ext cx="487363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3600" b="1" dirty="0">
                <a:solidFill>
                  <a:srgbClr val="FF0000"/>
                </a:solidFill>
                <a:latin typeface=".VnTime" panose="020B7200000000000000" pitchFamily="34" charset="0"/>
              </a:rPr>
              <a:t>4</a:t>
            </a:r>
            <a:endParaRPr lang="en-US" altLang="en-US" sz="3200" b="1" dirty="0">
              <a:solidFill>
                <a:srgbClr val="FF0000"/>
              </a:solidFill>
              <a:latin typeface=".VnTime" panose="020B7200000000000000" pitchFamily="34" charset="0"/>
            </a:endParaRPr>
          </a:p>
        </p:txBody>
      </p:sp>
      <p:sp>
        <p:nvSpPr>
          <p:cNvPr id="20" name="Text Box 3">
            <a:extLst>
              <a:ext uri="{FF2B5EF4-FFF2-40B4-BE49-F238E27FC236}">
                <a16:creationId xmlns:a16="http://schemas.microsoft.com/office/drawing/2014/main" id="{BCDC4BDE-02F5-47E8-8726-62894B9A88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02702" y="3045743"/>
            <a:ext cx="331788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3600" b="1" dirty="0">
                <a:solidFill>
                  <a:srgbClr val="FF0000"/>
                </a:solidFill>
                <a:latin typeface=".VnTime" panose="020B7200000000000000" pitchFamily="34" charset="0"/>
              </a:rPr>
              <a:t>2</a:t>
            </a:r>
            <a:endParaRPr lang="en-US" altLang="en-US" sz="3200" b="1" dirty="0">
              <a:solidFill>
                <a:srgbClr val="FF0000"/>
              </a:solidFill>
              <a:latin typeface=".VnTime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179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5" grpId="0"/>
      <p:bldP spid="17" grpId="0"/>
      <p:bldP spid="18" grpId="0"/>
      <p:bldP spid="19" grpId="0"/>
      <p:bldP spid="20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4899</TotalTime>
  <Words>545</Words>
  <Application>Microsoft Office PowerPoint</Application>
  <PresentationFormat>On-screen Show (4:3)</PresentationFormat>
  <Paragraphs>106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.VnTime</vt:lpstr>
      <vt:lpstr>Arial</vt:lpstr>
      <vt:lpstr>Calibri</vt:lpstr>
      <vt:lpstr>Calibri Light</vt:lpstr>
      <vt:lpstr>Impact</vt:lpstr>
      <vt:lpstr>Symbol</vt:lpstr>
      <vt:lpstr>Tahoma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loltntvl@gmail.com</cp:lastModifiedBy>
  <cp:revision>65</cp:revision>
  <dcterms:created xsi:type="dcterms:W3CDTF">2021-11-26T08:59:53Z</dcterms:created>
  <dcterms:modified xsi:type="dcterms:W3CDTF">2022-01-23T12:42:32Z</dcterms:modified>
</cp:coreProperties>
</file>