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1" r:id="rId4"/>
  </p:sldMasterIdLst>
  <p:notesMasterIdLst>
    <p:notesMasterId r:id="rId22"/>
  </p:notesMasterIdLst>
  <p:sldIdLst>
    <p:sldId id="260" r:id="rId5"/>
    <p:sldId id="258" r:id="rId6"/>
    <p:sldId id="341" r:id="rId7"/>
    <p:sldId id="2634" r:id="rId8"/>
    <p:sldId id="2638" r:id="rId9"/>
    <p:sldId id="335" r:id="rId10"/>
    <p:sldId id="2642" r:id="rId11"/>
    <p:sldId id="2639" r:id="rId12"/>
    <p:sldId id="2640" r:id="rId13"/>
    <p:sldId id="2641" r:id="rId14"/>
    <p:sldId id="344" r:id="rId15"/>
    <p:sldId id="333" r:id="rId16"/>
    <p:sldId id="337" r:id="rId17"/>
    <p:sldId id="345" r:id="rId18"/>
    <p:sldId id="340" r:id="rId19"/>
    <p:sldId id="348" r:id="rId20"/>
    <p:sldId id="34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51" d="100"/>
          <a:sy n="51" d="100"/>
        </p:scale>
        <p:origin x="1458" y="57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574349-AD39-454F-AB91-C88AC2225324}" type="datetimeFigureOut">
              <a:rPr lang="en-US" smtClean="0"/>
              <a:t>8/15/2022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3E4034-1B22-4B59-9672-03ECB008A40B}" type="slidenum">
              <a:rPr lang="en-US" smtClean="0"/>
              <a:t>‹#›</a:t>
            </a:fld>
            <a:endParaRPr lang="en-US"/>
          </a:p>
        </p:txBody>
      </p:sp>
    </p:spTree>
    <p:extLst>
      <p:ext uri="{BB962C8B-B14F-4D97-AF65-F5344CB8AC3E}">
        <p14:creationId xmlns:p14="http://schemas.microsoft.com/office/powerpoint/2010/main" val="591836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a:extLst>
              <a:ext uri="{FF2B5EF4-FFF2-40B4-BE49-F238E27FC236}">
                <a16:creationId xmlns:a16="http://schemas.microsoft.com/office/drawing/2014/main" xmlns="" id="{BCF828B9-F770-4CD9-A306-428F88AE79BD}"/>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4099" name="备注占位符 2">
            <a:extLst>
              <a:ext uri="{FF2B5EF4-FFF2-40B4-BE49-F238E27FC236}">
                <a16:creationId xmlns:a16="http://schemas.microsoft.com/office/drawing/2014/main" xmlns="" id="{50B02279-789E-48A0-B0CD-B2982FEBA77C}"/>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dirty="0"/>
          </a:p>
        </p:txBody>
      </p:sp>
      <p:sp>
        <p:nvSpPr>
          <p:cNvPr id="4100" name="灯片编号占位符 3">
            <a:extLst>
              <a:ext uri="{FF2B5EF4-FFF2-40B4-BE49-F238E27FC236}">
                <a16:creationId xmlns:a16="http://schemas.microsoft.com/office/drawing/2014/main" xmlns="" id="{052CA4ED-0227-4D06-9911-165614081C3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8ACEFE-F522-4A0C-91A3-60EC5FDB3B58}"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3781718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SẮM</a:t>
            </a:r>
            <a:r>
              <a:rPr lang="en-US" baseline="0" dirty="0"/>
              <a:t> VAI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A121D-F963-41ED-B852-434E4157D1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7580420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7.png"/><Relationship Id="rId10" Type="http://schemas.openxmlformats.org/officeDocument/2006/relationships/image" Target="../media/image13.png"/><Relationship Id="rId4" Type="http://schemas.openxmlformats.org/officeDocument/2006/relationships/image" Target="../media/image6.png"/><Relationship Id="rId9" Type="http://schemas.openxmlformats.org/officeDocument/2006/relationships/image" Target="../media/image12.png"/><Relationship Id="rId14" Type="http://schemas.openxmlformats.org/officeDocument/2006/relationships/image" Target="../media/image8.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2.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17" Type="http://schemas.microsoft.com/office/2007/relationships/hdphoto" Target="../media/hdphoto1.wdp"/><Relationship Id="rId2" Type="http://schemas.openxmlformats.org/officeDocument/2006/relationships/image" Target="../media/image17.png"/><Relationship Id="rId16" Type="http://schemas.openxmlformats.org/officeDocument/2006/relationships/image" Target="../media/image31.png"/><Relationship Id="rId20" Type="http://schemas.openxmlformats.org/officeDocument/2006/relationships/image" Target="../media/image33.png"/><Relationship Id="rId1" Type="http://schemas.openxmlformats.org/officeDocument/2006/relationships/slideMaster" Target="../slideMasters/slideMaster3.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19" Type="http://schemas.microsoft.com/office/2007/relationships/hdphoto" Target="../media/hdphoto2.wdp"/><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Master" Target="../slideMasters/slideMaster3.xml"/><Relationship Id="rId6" Type="http://schemas.openxmlformats.org/officeDocument/2006/relationships/image" Target="../media/image25.png"/><Relationship Id="rId11" Type="http://schemas.openxmlformats.org/officeDocument/2006/relationships/image" Target="../media/image19.png"/><Relationship Id="rId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2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4.xml"/><Relationship Id="rId4" Type="http://schemas.openxmlformats.org/officeDocument/2006/relationships/image" Target="../media/image3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noProof="1"/>
              <a:t>单击此处编辑母版标题样式</a:t>
            </a:r>
            <a:endParaRPr lang="en-US" noProof="1"/>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noProof="1"/>
              <a:t>单击以编辑母版副标题样式</a:t>
            </a:r>
            <a:endParaRPr lang="en-US" noProof="1"/>
          </a:p>
        </p:txBody>
      </p:sp>
      <p:sp>
        <p:nvSpPr>
          <p:cNvPr id="4" name="Date Placeholder 3">
            <a:extLst>
              <a:ext uri="{FF2B5EF4-FFF2-40B4-BE49-F238E27FC236}">
                <a16:creationId xmlns:a16="http://schemas.microsoft.com/office/drawing/2014/main" xmlns="" id="{05D0DABF-4652-4C0A-A8F8-3EAE54244F7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5" name="Footer Placeholder 4">
            <a:extLst>
              <a:ext uri="{FF2B5EF4-FFF2-40B4-BE49-F238E27FC236}">
                <a16:creationId xmlns:a16="http://schemas.microsoft.com/office/drawing/2014/main" xmlns="" id="{B07CEBC3-7A32-439E-849B-6D2AB8B4F8B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6" name="Slide Number Placeholder 5">
            <a:extLst>
              <a:ext uri="{FF2B5EF4-FFF2-40B4-BE49-F238E27FC236}">
                <a16:creationId xmlns:a16="http://schemas.microsoft.com/office/drawing/2014/main" xmlns="" id="{F4294C55-4C78-4253-8D2A-6AC819A7C79C}"/>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08C7A5B2-E0A2-4E82-B8AC-68B46EB45185}" type="slidenum">
              <a:rPr lang="zh-CN" altLang="zh-CN"/>
              <a:pPr/>
              <a:t>‹#›</a:t>
            </a:fld>
            <a:endParaRPr lang="zh-CN" altLang="zh-CN"/>
          </a:p>
        </p:txBody>
      </p:sp>
    </p:spTree>
    <p:extLst>
      <p:ext uri="{BB962C8B-B14F-4D97-AF65-F5344CB8AC3E}">
        <p14:creationId xmlns:p14="http://schemas.microsoft.com/office/powerpoint/2010/main" val="4160903734"/>
      </p:ext>
    </p:extLst>
  </p:cSld>
  <p:clrMapOvr>
    <a:masterClrMapping/>
  </p:clrMapOvr>
  <p:transition spd="slow">
    <p:wedg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noProof="1"/>
              <a:t>单击此处编辑母版标题样式</a:t>
            </a:r>
            <a:endParaRPr lang="en-US" noProof="1"/>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Date Placeholder 3">
            <a:extLst>
              <a:ext uri="{FF2B5EF4-FFF2-40B4-BE49-F238E27FC236}">
                <a16:creationId xmlns:a16="http://schemas.microsoft.com/office/drawing/2014/main" xmlns="" id="{7A492A09-B5C3-4898-AC59-AD3B2AB6D4F3}"/>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5" name="Footer Placeholder 4">
            <a:extLst>
              <a:ext uri="{FF2B5EF4-FFF2-40B4-BE49-F238E27FC236}">
                <a16:creationId xmlns:a16="http://schemas.microsoft.com/office/drawing/2014/main" xmlns="" id="{D8CC0E9F-9EC1-4320-BBA6-1192AAB6650C}"/>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6" name="Slide Number Placeholder 5">
            <a:extLst>
              <a:ext uri="{FF2B5EF4-FFF2-40B4-BE49-F238E27FC236}">
                <a16:creationId xmlns:a16="http://schemas.microsoft.com/office/drawing/2014/main" xmlns="" id="{01E105E9-C87A-4FFD-B57F-0739EC2676AB}"/>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13996BF8-C2B8-4B68-BDEB-CDB163E05320}" type="slidenum">
              <a:rPr lang="zh-CN" altLang="zh-CN"/>
              <a:pPr/>
              <a:t>‹#›</a:t>
            </a:fld>
            <a:endParaRPr lang="zh-CN" altLang="zh-CN"/>
          </a:p>
        </p:txBody>
      </p:sp>
    </p:spTree>
    <p:extLst>
      <p:ext uri="{BB962C8B-B14F-4D97-AF65-F5344CB8AC3E}">
        <p14:creationId xmlns:p14="http://schemas.microsoft.com/office/powerpoint/2010/main" val="1608105881"/>
      </p:ext>
    </p:extLst>
  </p:cSld>
  <p:clrMapOvr>
    <a:masterClrMapping/>
  </p:clrMapOvr>
  <p:transition spd="slow">
    <p:wedg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zh-CN" altLang="en-US" noProof="1"/>
              <a:t>单击此处编辑母版标题样式</a:t>
            </a:r>
            <a:endParaRPr lang="en-US" noProof="1"/>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Date Placeholder 3">
            <a:extLst>
              <a:ext uri="{FF2B5EF4-FFF2-40B4-BE49-F238E27FC236}">
                <a16:creationId xmlns:a16="http://schemas.microsoft.com/office/drawing/2014/main" xmlns="" id="{C9755F52-E579-44F1-B79F-1FBD9B5968EB}"/>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5" name="Footer Placeholder 4">
            <a:extLst>
              <a:ext uri="{FF2B5EF4-FFF2-40B4-BE49-F238E27FC236}">
                <a16:creationId xmlns:a16="http://schemas.microsoft.com/office/drawing/2014/main" xmlns="" id="{3ABD5095-3946-4B5D-8F4C-17DD3B73862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6" name="Slide Number Placeholder 5">
            <a:extLst>
              <a:ext uri="{FF2B5EF4-FFF2-40B4-BE49-F238E27FC236}">
                <a16:creationId xmlns:a16="http://schemas.microsoft.com/office/drawing/2014/main" xmlns="" id="{0FEE10FB-2992-4B06-B356-1421BD9ECE92}"/>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5C4BA4A2-EB08-4628-900F-26AFC7733A11}" type="slidenum">
              <a:rPr lang="zh-CN" altLang="zh-CN"/>
              <a:pPr/>
              <a:t>‹#›</a:t>
            </a:fld>
            <a:endParaRPr lang="zh-CN" altLang="zh-CN"/>
          </a:p>
        </p:txBody>
      </p:sp>
    </p:spTree>
    <p:extLst>
      <p:ext uri="{BB962C8B-B14F-4D97-AF65-F5344CB8AC3E}">
        <p14:creationId xmlns:p14="http://schemas.microsoft.com/office/powerpoint/2010/main" val="659830190"/>
      </p:ext>
    </p:extLst>
  </p:cSld>
  <p:clrMapOvr>
    <a:masterClrMapping/>
  </p:clrMapOvr>
  <p:transition spd="slow">
    <p:wedg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2022/8/15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19910690"/>
      </p:ext>
    </p:extLst>
  </p:cSld>
  <p:clrMapOvr>
    <a:masterClrMapping/>
  </p:clrMapOvr>
  <p:transition spd="slow">
    <p:wedg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rotWithShape="1">
          <a:blip r:embed="rId2"/>
          <a:stretch>
            <a:fillRect/>
          </a:stretch>
        </a:blipFill>
        <a:effectLst/>
      </p:bgPr>
    </p:bg>
    <p:spTree>
      <p:nvGrpSpPr>
        <p:cNvPr id="1" name=""/>
        <p:cNvGrpSpPr/>
        <p:nvPr/>
      </p:nvGrpSpPr>
      <p:grpSpPr>
        <a:xfrm>
          <a:off x="0" y="0"/>
          <a:ext cx="0" cy="0"/>
          <a:chOff x="0" y="0"/>
          <a:chExt cx="0" cy="0"/>
        </a:xfrm>
      </p:grpSpPr>
      <p:sp>
        <p:nvSpPr>
          <p:cNvPr id="19" name="矩形: 圆角 18"/>
          <p:cNvSpPr/>
          <p:nvPr userDrawn="1"/>
        </p:nvSpPr>
        <p:spPr>
          <a:xfrm>
            <a:off x="353784" y="316381"/>
            <a:ext cx="11484429" cy="6296782"/>
          </a:xfrm>
          <a:prstGeom prst="roundRect">
            <a:avLst/>
          </a:prstGeom>
          <a:solidFill>
            <a:srgbClr val="FBF3EB"/>
          </a:solidFill>
          <a:ln w="28575">
            <a:solidFill>
              <a:srgbClr val="EBBE8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美术1"/>
          <p:cNvPicPr>
            <a:picLocks noChangeAspect="1"/>
          </p:cNvPicPr>
          <p:nvPr userDrawn="1"/>
        </p:nvPicPr>
        <p:blipFill>
          <a:blip r:embed="rId3"/>
          <a:stretch>
            <a:fillRect/>
          </a:stretch>
        </p:blipFill>
        <p:spPr>
          <a:xfrm>
            <a:off x="0" y="5190490"/>
            <a:ext cx="5742940" cy="1667510"/>
          </a:xfrm>
          <a:prstGeom prst="rect">
            <a:avLst/>
          </a:prstGeom>
        </p:spPr>
      </p:pic>
      <p:pic>
        <p:nvPicPr>
          <p:cNvPr id="5" name="图片 4" descr="美术1"/>
          <p:cNvPicPr>
            <a:picLocks noChangeAspect="1"/>
          </p:cNvPicPr>
          <p:nvPr userDrawn="1"/>
        </p:nvPicPr>
        <p:blipFill>
          <a:blip r:embed="rId3"/>
          <a:stretch>
            <a:fillRect/>
          </a:stretch>
        </p:blipFill>
        <p:spPr>
          <a:xfrm flipH="1">
            <a:off x="6316345" y="5294630"/>
            <a:ext cx="5875655" cy="1563370"/>
          </a:xfrm>
          <a:prstGeom prst="rect">
            <a:avLst/>
          </a:prstGeom>
        </p:spPr>
      </p:pic>
    </p:spTree>
    <p:extLst>
      <p:ext uri="{BB962C8B-B14F-4D97-AF65-F5344CB8AC3E}">
        <p14:creationId xmlns:p14="http://schemas.microsoft.com/office/powerpoint/2010/main" val="3018659782"/>
      </p:ext>
    </p:extLst>
  </p:cSld>
  <p:clrMapOvr>
    <a:masterClrMapping/>
  </p:clrMapOvr>
  <p:transition spd="slow">
    <p:wedg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2022/8/15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58602168"/>
      </p:ext>
    </p:extLst>
  </p:cSld>
  <p:clrMapOvr>
    <a:masterClrMapping/>
  </p:clrMapOvr>
  <p:transition spd="slow">
    <p:wedg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2022/8/15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8409155"/>
      </p:ext>
    </p:extLst>
  </p:cSld>
  <p:clrMapOvr>
    <a:masterClrMapping/>
  </p:clrMapOvr>
  <p:transition spd="slow">
    <p:wedg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2022/8/15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73963809"/>
      </p:ext>
    </p:extLst>
  </p:cSld>
  <p:clrMapOvr>
    <a:masterClrMapping/>
  </p:clrMapOvr>
  <p:transition spd="slow">
    <p:wedg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2022/8/15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grpSp>
        <p:nvGrpSpPr>
          <p:cNvPr id="6" name="组合 5"/>
          <p:cNvGrpSpPr/>
          <p:nvPr userDrawn="1"/>
        </p:nvGrpSpPr>
        <p:grpSpPr>
          <a:xfrm>
            <a:off x="1156588" y="3126645"/>
            <a:ext cx="4849623" cy="1793748"/>
            <a:chOff x="1469042" y="1073970"/>
            <a:chExt cx="8924131" cy="3300801"/>
          </a:xfrm>
        </p:grpSpPr>
        <p:sp>
          <p:nvSpPr>
            <p:cNvPr id="7" name="标题 1"/>
            <p:cNvSpPr txBox="1"/>
            <p:nvPr/>
          </p:nvSpPr>
          <p:spPr>
            <a:xfrm>
              <a:off x="1469042" y="1073970"/>
              <a:ext cx="8924131" cy="3300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a:t>
              </a:r>
              <a:br>
                <a:rPr lang="zh-CN" altLang="en-US" sz="10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
              </a:r>
              <a:br>
                <a:rPr lang="zh-CN" altLang="en-US" sz="100" spc="120" dirty="0">
                  <a:solidFill>
                    <a:schemeClr val="bg1"/>
                  </a:solidFill>
                  <a:latin typeface="微软雅黑" panose="020B0503020204020204" pitchFamily="34" charset="-122"/>
                  <a:ea typeface="微软雅黑" panose="020B0503020204020204" pitchFamily="34" charset="-122"/>
                </a:rPr>
              </a:b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r>
                <a:rPr lang="en-US" altLang="zh-CN" sz="100" spc="120" dirty="0">
                  <a:solidFill>
                    <a:schemeClr val="bg1"/>
                  </a:solidFill>
                  <a:latin typeface="微软雅黑" panose="020B0503020204020204" pitchFamily="34" charset="-122"/>
                  <a:ea typeface="微软雅黑" panose="020B0503020204020204" pitchFamily="34" charset="-122"/>
                </a:rPr>
                <a:t/>
              </a:r>
              <a:br>
                <a:rPr lang="en-US" altLang="zh-CN" sz="100" spc="12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
          <p:nvSpPr>
            <p:cNvPr id="8" name="矩形 7"/>
            <p:cNvSpPr/>
            <p:nvPr/>
          </p:nvSpPr>
          <p:spPr>
            <a:xfrm>
              <a:off x="4834812" y="1280106"/>
              <a:ext cx="2192590" cy="198227"/>
            </a:xfrm>
            <a:prstGeom prst="rect">
              <a:avLst/>
            </a:prstGeom>
            <a:noFill/>
          </p:spPr>
          <p:txBody>
            <a:bodyPr wrap="square">
              <a:spAutoFit/>
            </a:bodyPr>
            <a:lstStyle/>
            <a:p>
              <a:pPr algn="dist"/>
              <a:r>
                <a:rPr lang="zh-CN" altLang="en-US" sz="100" dirty="0">
                  <a:solidFill>
                    <a:schemeClr val="bg1"/>
                  </a:solidFill>
                  <a:latin typeface="微软雅黑" panose="020B0503020204020204" pitchFamily="34" charset="-122"/>
                  <a:ea typeface="微软雅黑" panose="020B0503020204020204" pitchFamily="34"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2293870241"/>
      </p:ext>
    </p:extLst>
  </p:cSld>
  <p:clrMapOvr>
    <a:masterClrMapping/>
  </p:clrMapOvr>
  <p:transition spd="slow">
    <p:wedg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2022/8/15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grpSp>
        <p:nvGrpSpPr>
          <p:cNvPr id="5" name="组合 4"/>
          <p:cNvGrpSpPr/>
          <p:nvPr userDrawn="1"/>
        </p:nvGrpSpPr>
        <p:grpSpPr>
          <a:xfrm>
            <a:off x="1156588" y="3126645"/>
            <a:ext cx="4849623" cy="1793748"/>
            <a:chOff x="1469042" y="1073970"/>
            <a:chExt cx="8924131" cy="3300801"/>
          </a:xfrm>
        </p:grpSpPr>
        <p:sp>
          <p:nvSpPr>
            <p:cNvPr id="6" name="标题 1"/>
            <p:cNvSpPr txBox="1"/>
            <p:nvPr/>
          </p:nvSpPr>
          <p:spPr>
            <a:xfrm>
              <a:off x="1469042" y="1073970"/>
              <a:ext cx="8924131" cy="3300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a:t>
              </a:r>
              <a:br>
                <a:rPr lang="zh-CN" altLang="en-US" sz="10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
              </a:r>
              <a:br>
                <a:rPr lang="zh-CN" altLang="en-US" sz="100" spc="120" dirty="0">
                  <a:solidFill>
                    <a:schemeClr val="bg1"/>
                  </a:solidFill>
                  <a:latin typeface="微软雅黑" panose="020B0503020204020204" pitchFamily="34" charset="-122"/>
                  <a:ea typeface="微软雅黑" panose="020B0503020204020204" pitchFamily="34" charset="-122"/>
                </a:rPr>
              </a:b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r>
                <a:rPr lang="en-US" altLang="zh-CN" sz="100" spc="120" dirty="0">
                  <a:solidFill>
                    <a:schemeClr val="bg1"/>
                  </a:solidFill>
                  <a:latin typeface="微软雅黑" panose="020B0503020204020204" pitchFamily="34" charset="-122"/>
                  <a:ea typeface="微软雅黑" panose="020B0503020204020204" pitchFamily="34" charset="-122"/>
                </a:rPr>
                <a:t/>
              </a:r>
              <a:br>
                <a:rPr lang="en-US" altLang="zh-CN" sz="100" spc="12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
          <p:nvSpPr>
            <p:cNvPr id="7" name="矩形 6"/>
            <p:cNvSpPr/>
            <p:nvPr/>
          </p:nvSpPr>
          <p:spPr>
            <a:xfrm>
              <a:off x="4834812" y="1280106"/>
              <a:ext cx="2192590" cy="198227"/>
            </a:xfrm>
            <a:prstGeom prst="rect">
              <a:avLst/>
            </a:prstGeom>
            <a:noFill/>
          </p:spPr>
          <p:txBody>
            <a:bodyPr wrap="square">
              <a:spAutoFit/>
            </a:bodyPr>
            <a:lstStyle/>
            <a:p>
              <a:pPr algn="dist"/>
              <a:r>
                <a:rPr lang="zh-CN" altLang="en-US" sz="100" dirty="0">
                  <a:solidFill>
                    <a:schemeClr val="bg1"/>
                  </a:solidFill>
                  <a:latin typeface="微软雅黑" panose="020B0503020204020204" pitchFamily="34" charset="-122"/>
                  <a:ea typeface="微软雅黑" panose="020B0503020204020204" pitchFamily="34"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2043221300"/>
      </p:ext>
    </p:extLst>
  </p:cSld>
  <p:clrMapOvr>
    <a:masterClrMapping/>
  </p:clrMapOvr>
  <p:transition spd="slow">
    <p:wedg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2022/8/15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grpSp>
        <p:nvGrpSpPr>
          <p:cNvPr id="8" name="组合 7"/>
          <p:cNvGrpSpPr/>
          <p:nvPr userDrawn="1"/>
        </p:nvGrpSpPr>
        <p:grpSpPr>
          <a:xfrm>
            <a:off x="1156588" y="3126645"/>
            <a:ext cx="4849623" cy="1793748"/>
            <a:chOff x="1469042" y="1073970"/>
            <a:chExt cx="8924131" cy="3300801"/>
          </a:xfrm>
        </p:grpSpPr>
        <p:sp>
          <p:nvSpPr>
            <p:cNvPr id="9" name="标题 1"/>
            <p:cNvSpPr txBox="1"/>
            <p:nvPr/>
          </p:nvSpPr>
          <p:spPr>
            <a:xfrm>
              <a:off x="1469042" y="1073970"/>
              <a:ext cx="8924131" cy="3300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a:t>
              </a:r>
              <a:br>
                <a:rPr lang="zh-CN" altLang="en-US" sz="10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
              </a:r>
              <a:br>
                <a:rPr lang="zh-CN" altLang="en-US" sz="100" spc="120" dirty="0">
                  <a:solidFill>
                    <a:schemeClr val="bg1"/>
                  </a:solidFill>
                  <a:latin typeface="微软雅黑" panose="020B0503020204020204" pitchFamily="34" charset="-122"/>
                  <a:ea typeface="微软雅黑" panose="020B0503020204020204" pitchFamily="34" charset="-122"/>
                </a:rPr>
              </a:b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r>
                <a:rPr lang="en-US" altLang="zh-CN" sz="100" spc="120" dirty="0">
                  <a:solidFill>
                    <a:schemeClr val="bg1"/>
                  </a:solidFill>
                  <a:latin typeface="微软雅黑" panose="020B0503020204020204" pitchFamily="34" charset="-122"/>
                  <a:ea typeface="微软雅黑" panose="020B0503020204020204" pitchFamily="34" charset="-122"/>
                </a:rPr>
                <a:t/>
              </a:r>
              <a:br>
                <a:rPr lang="en-US" altLang="zh-CN" sz="100" spc="12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
          <p:nvSpPr>
            <p:cNvPr id="10" name="矩形 9"/>
            <p:cNvSpPr/>
            <p:nvPr/>
          </p:nvSpPr>
          <p:spPr>
            <a:xfrm>
              <a:off x="4834812" y="1280106"/>
              <a:ext cx="2192590" cy="198227"/>
            </a:xfrm>
            <a:prstGeom prst="rect">
              <a:avLst/>
            </a:prstGeom>
            <a:noFill/>
          </p:spPr>
          <p:txBody>
            <a:bodyPr wrap="square">
              <a:spAutoFit/>
            </a:bodyPr>
            <a:lstStyle/>
            <a:p>
              <a:pPr algn="dist"/>
              <a:r>
                <a:rPr lang="zh-CN" altLang="en-US" sz="100" dirty="0">
                  <a:solidFill>
                    <a:schemeClr val="bg1"/>
                  </a:solidFill>
                  <a:latin typeface="微软雅黑" panose="020B0503020204020204" pitchFamily="34" charset="-122"/>
                  <a:ea typeface="微软雅黑" panose="020B0503020204020204" pitchFamily="34"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3593102671"/>
      </p:ext>
    </p:extLst>
  </p:cSld>
  <p:clrMapOvr>
    <a:masterClrMapping/>
  </p:clrMapOvr>
  <p:transition spd="slow">
    <p:wedg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noProof="1"/>
              <a:t>单击此处编辑母版标题样式</a:t>
            </a:r>
            <a:endParaRPr lang="en-US" noProof="1"/>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Date Placeholder 3">
            <a:extLst>
              <a:ext uri="{FF2B5EF4-FFF2-40B4-BE49-F238E27FC236}">
                <a16:creationId xmlns:a16="http://schemas.microsoft.com/office/drawing/2014/main" xmlns="" id="{7284659E-3E9D-4BBC-B9E5-2065E405799D}"/>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5" name="Footer Placeholder 4">
            <a:extLst>
              <a:ext uri="{FF2B5EF4-FFF2-40B4-BE49-F238E27FC236}">
                <a16:creationId xmlns:a16="http://schemas.microsoft.com/office/drawing/2014/main" xmlns="" id="{B1B4ED01-174C-4C4E-8EE3-2DA1FD1EF143}"/>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6" name="Slide Number Placeholder 5">
            <a:extLst>
              <a:ext uri="{FF2B5EF4-FFF2-40B4-BE49-F238E27FC236}">
                <a16:creationId xmlns:a16="http://schemas.microsoft.com/office/drawing/2014/main" xmlns="" id="{23F96B99-8CA0-4C91-921F-448822A02397}"/>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935F0BF6-66D4-4249-9D37-1C73D3FCF09D}" type="slidenum">
              <a:rPr lang="zh-CN" altLang="zh-CN"/>
              <a:pPr/>
              <a:t>‹#›</a:t>
            </a:fld>
            <a:endParaRPr lang="zh-CN" altLang="zh-CN"/>
          </a:p>
        </p:txBody>
      </p:sp>
    </p:spTree>
    <p:extLst>
      <p:ext uri="{BB962C8B-B14F-4D97-AF65-F5344CB8AC3E}">
        <p14:creationId xmlns:p14="http://schemas.microsoft.com/office/powerpoint/2010/main" val="3923340326"/>
      </p:ext>
    </p:extLst>
  </p:cSld>
  <p:clrMapOvr>
    <a:masterClrMapping/>
  </p:clrMapOvr>
  <p:transition spd="slow">
    <p:wedg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2022/8/15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grpSp>
        <p:nvGrpSpPr>
          <p:cNvPr id="8" name="组合 7"/>
          <p:cNvGrpSpPr/>
          <p:nvPr userDrawn="1"/>
        </p:nvGrpSpPr>
        <p:grpSpPr>
          <a:xfrm>
            <a:off x="1156588" y="3126645"/>
            <a:ext cx="4849623" cy="1793748"/>
            <a:chOff x="1469042" y="1073970"/>
            <a:chExt cx="8924131" cy="3300801"/>
          </a:xfrm>
        </p:grpSpPr>
        <p:sp>
          <p:nvSpPr>
            <p:cNvPr id="9" name="标题 1"/>
            <p:cNvSpPr txBox="1"/>
            <p:nvPr/>
          </p:nvSpPr>
          <p:spPr>
            <a:xfrm>
              <a:off x="1469042" y="1073970"/>
              <a:ext cx="8924131" cy="3300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a:t>
              </a:r>
              <a:br>
                <a:rPr lang="zh-CN" altLang="en-US" sz="10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
              </a:r>
              <a:br>
                <a:rPr lang="zh-CN" altLang="en-US" sz="100" spc="120" dirty="0">
                  <a:solidFill>
                    <a:schemeClr val="bg1"/>
                  </a:solidFill>
                  <a:latin typeface="微软雅黑" panose="020B0503020204020204" pitchFamily="34" charset="-122"/>
                  <a:ea typeface="微软雅黑" panose="020B0503020204020204" pitchFamily="34" charset="-122"/>
                </a:rPr>
              </a:b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r>
                <a:rPr lang="en-US" altLang="zh-CN" sz="100" spc="120" dirty="0">
                  <a:solidFill>
                    <a:schemeClr val="bg1"/>
                  </a:solidFill>
                  <a:latin typeface="微软雅黑" panose="020B0503020204020204" pitchFamily="34" charset="-122"/>
                  <a:ea typeface="微软雅黑" panose="020B0503020204020204" pitchFamily="34" charset="-122"/>
                </a:rPr>
                <a:t/>
              </a:r>
              <a:br>
                <a:rPr lang="en-US" altLang="zh-CN" sz="100" spc="12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
          <p:nvSpPr>
            <p:cNvPr id="10" name="矩形 9"/>
            <p:cNvSpPr/>
            <p:nvPr/>
          </p:nvSpPr>
          <p:spPr>
            <a:xfrm>
              <a:off x="4834812" y="1280106"/>
              <a:ext cx="2192590" cy="198227"/>
            </a:xfrm>
            <a:prstGeom prst="rect">
              <a:avLst/>
            </a:prstGeom>
            <a:noFill/>
          </p:spPr>
          <p:txBody>
            <a:bodyPr wrap="square">
              <a:spAutoFit/>
            </a:bodyPr>
            <a:lstStyle/>
            <a:p>
              <a:pPr algn="dist"/>
              <a:r>
                <a:rPr lang="zh-CN" altLang="en-US" sz="100" dirty="0">
                  <a:solidFill>
                    <a:schemeClr val="bg1"/>
                  </a:solidFill>
                  <a:latin typeface="微软雅黑" panose="020B0503020204020204" pitchFamily="34" charset="-122"/>
                  <a:ea typeface="微软雅黑" panose="020B0503020204020204" pitchFamily="34"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3606127345"/>
      </p:ext>
    </p:extLst>
  </p:cSld>
  <p:clrMapOvr>
    <a:masterClrMapping/>
  </p:clrMapOvr>
  <p:transition spd="slow">
    <p:wedg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2022/8/15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16690721"/>
      </p:ext>
    </p:extLst>
  </p:cSld>
  <p:clrMapOvr>
    <a:masterClrMapping/>
  </p:clrMapOvr>
  <p:transition spd="slow">
    <p:wedg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2022/8/15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53052253"/>
      </p:ext>
    </p:extLst>
  </p:cSld>
  <p:clrMapOvr>
    <a:masterClrMapping/>
  </p:clrMapOvr>
  <p:transition spd="slow">
    <p:wedg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50523436"/>
      </p:ext>
    </p:extLst>
  </p:cSld>
  <p:clrMapOvr>
    <a:masterClrMapping/>
  </p:clrMapOvr>
  <p:transition spd="slow">
    <p:wedg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26" y="3034493"/>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userDrawn="1"/>
        </p:nvSpPr>
        <p:spPr>
          <a:xfrm>
            <a:off x="-3889109" y="7845491"/>
            <a:ext cx="1304075"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Contents</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93538057"/>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userDrawn="1"/>
        </p:nvSpPr>
        <p:spPr>
          <a:xfrm>
            <a:off x="-3889109" y="7845491"/>
            <a:ext cx="1656736"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prstClr val="white"/>
                </a:solidFill>
                <a:effectLst/>
                <a:uLnTx/>
                <a:uFillTx/>
                <a:latin typeface="Calibri"/>
                <a:ea typeface="宋体" panose="02010600030101010101" pitchFamily="2" charset="-122"/>
                <a:cs typeface="+mn-cs"/>
              </a:rPr>
              <a:t>Contents_N</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nvGrpSpPr>
          <p:cNvPr id="4" name="kite_group"/>
          <p:cNvGrpSpPr/>
          <p:nvPr userDrawn="1"/>
        </p:nvGrpSpPr>
        <p:grpSpPr>
          <a:xfrm>
            <a:off x="-240704" y="-158010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4038269434"/>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2.77778E-6 3.08642E-6 L 0.0375 0.01975 " pathEditMode="relative" rAng="0" ptsTypes="AA">
                                      <p:cBhvr>
                                        <p:cTn id="26" dur="5000" fill="hold"/>
                                        <p:tgtEl>
                                          <p:spTgt spid="4"/>
                                        </p:tgtEl>
                                        <p:attrNameLst>
                                          <p:attrName>ppt_x</p:attrName>
                                          <p:attrName>ppt_y</p:attrName>
                                        </p:attrNameLst>
                                      </p:cBhvr>
                                      <p:rCtr x="1875" y="988"/>
                                    </p:animMotion>
                                  </p:childTnLst>
                                </p:cTn>
                              </p:par>
                              <p:par>
                                <p:cTn id="27" presetID="42" presetClass="path" presetSubtype="0" accel="50000" decel="50000" fill="hold" nodeType="withEffect">
                                  <p:stCondLst>
                                    <p:cond delay="5000"/>
                                  </p:stCondLst>
                                  <p:childTnLst>
                                    <p:animMotion origin="layout" path="M 0.0375 0.01975 L 0.02969 -0.01235 " pathEditMode="relative" rAng="0" ptsTypes="AA">
                                      <p:cBhvr>
                                        <p:cTn id="28" dur="3000" fill="hold"/>
                                        <p:tgtEl>
                                          <p:spTgt spid="4"/>
                                        </p:tgtEl>
                                        <p:attrNameLst>
                                          <p:attrName>ppt_x</p:attrName>
                                          <p:attrName>ppt_y</p:attrName>
                                        </p:attrNameLst>
                                      </p:cBhvr>
                                      <p:rCtr x="-399"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grpSp>
        <p:nvGrpSpPr>
          <p:cNvPr id="2" name="L_blue"/>
          <p:cNvGrpSpPr/>
          <p:nvPr userDrawn="1"/>
        </p:nvGrpSpPr>
        <p:grpSpPr>
          <a:xfrm>
            <a:off x="0" y="34210"/>
            <a:ext cx="647589" cy="6748492"/>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6149677" y="6008211"/>
            <a:ext cx="5524828" cy="849788"/>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7688" y="39553"/>
            <a:ext cx="4469637" cy="763732"/>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35709" y="125607"/>
            <a:ext cx="5538796" cy="677677"/>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858077" y="1"/>
            <a:ext cx="2478617" cy="89281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11591762" y="423056"/>
            <a:ext cx="556165" cy="6405653"/>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886596" y="263973"/>
            <a:ext cx="2986531" cy="763732"/>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200398" y="6083510"/>
            <a:ext cx="7200943" cy="774489"/>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6141239" y="6048030"/>
            <a:ext cx="857919" cy="1469345"/>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108742" y="5389649"/>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10257143" y="-841371"/>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10416623" y="5885135"/>
            <a:ext cx="851004" cy="1795133"/>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4328623" y="-637015"/>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647804" y="-60616"/>
            <a:ext cx="889971" cy="1696216"/>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11319559" y="476841"/>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6467289" y="-84369"/>
            <a:ext cx="811676" cy="17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5712583"/>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85736638"/>
      </p:ext>
    </p:extLst>
  </p:cSld>
  <p:clrMapOvr>
    <a:masterClrMapping/>
  </p:clrMapOvr>
  <p:transition spd="slow">
    <p:wedg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1906995"/>
      </p:ext>
    </p:extLst>
  </p:cSld>
  <p:clrMapOvr>
    <a:masterClrMapping/>
  </p:clrMapOvr>
  <p:transition spd="slow">
    <p:wedg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2022/8/15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4492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noProof="1"/>
              <a:t>单击此处编辑母版标题样式</a:t>
            </a:r>
            <a:endParaRPr lang="en-US" noProof="1"/>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noProof="1"/>
              <a:t>编辑母版文本样式</a:t>
            </a:r>
          </a:p>
        </p:txBody>
      </p:sp>
      <p:sp>
        <p:nvSpPr>
          <p:cNvPr id="4" name="Date Placeholder 3">
            <a:extLst>
              <a:ext uri="{FF2B5EF4-FFF2-40B4-BE49-F238E27FC236}">
                <a16:creationId xmlns:a16="http://schemas.microsoft.com/office/drawing/2014/main" xmlns="" id="{BD1EC543-D6E5-499D-BAB0-E6DF16A5A84D}"/>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5" name="Footer Placeholder 4">
            <a:extLst>
              <a:ext uri="{FF2B5EF4-FFF2-40B4-BE49-F238E27FC236}">
                <a16:creationId xmlns:a16="http://schemas.microsoft.com/office/drawing/2014/main" xmlns="" id="{B47C6EEC-180F-4881-BD0A-528D1E3178D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6" name="Slide Number Placeholder 5">
            <a:extLst>
              <a:ext uri="{FF2B5EF4-FFF2-40B4-BE49-F238E27FC236}">
                <a16:creationId xmlns:a16="http://schemas.microsoft.com/office/drawing/2014/main" xmlns="" id="{3EEFC40F-431A-4E96-8557-CF6781099B90}"/>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B09824EB-5B5B-4CA0-89DD-8DD077488DCB}" type="slidenum">
              <a:rPr lang="zh-CN" altLang="zh-CN"/>
              <a:pPr/>
              <a:t>‹#›</a:t>
            </a:fld>
            <a:endParaRPr lang="zh-CN" altLang="zh-CN"/>
          </a:p>
        </p:txBody>
      </p:sp>
    </p:spTree>
    <p:extLst>
      <p:ext uri="{BB962C8B-B14F-4D97-AF65-F5344CB8AC3E}">
        <p14:creationId xmlns:p14="http://schemas.microsoft.com/office/powerpoint/2010/main" val="2377298712"/>
      </p:ext>
    </p:extLst>
  </p:cSld>
  <p:clrMapOvr>
    <a:masterClrMapping/>
  </p:clrMapOvr>
  <p:transition spd="slow">
    <p:wedg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2022/8/15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71173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2022/8/15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54275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2022/8/15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51014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2022/8/15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58880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2022/8/15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3940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2022/8/15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25910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2022/8/15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2943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2022/8/15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95890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2022/8/15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1301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2022/8/15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56265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noProof="1"/>
              <a:t>单击此处编辑母版标题样式</a:t>
            </a:r>
            <a:endParaRPr lang="en-US" noProof="1"/>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5" name="Date Placeholder 3">
            <a:extLst>
              <a:ext uri="{FF2B5EF4-FFF2-40B4-BE49-F238E27FC236}">
                <a16:creationId xmlns:a16="http://schemas.microsoft.com/office/drawing/2014/main" xmlns="" id="{6EC556BA-FB1F-44B6-AB0D-FE9178F1A2C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6" name="Footer Placeholder 4">
            <a:extLst>
              <a:ext uri="{FF2B5EF4-FFF2-40B4-BE49-F238E27FC236}">
                <a16:creationId xmlns:a16="http://schemas.microsoft.com/office/drawing/2014/main" xmlns="" id="{05297F0E-F36F-4787-B592-A7C0CE2120B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7" name="Slide Number Placeholder 5">
            <a:extLst>
              <a:ext uri="{FF2B5EF4-FFF2-40B4-BE49-F238E27FC236}">
                <a16:creationId xmlns:a16="http://schemas.microsoft.com/office/drawing/2014/main" xmlns="" id="{C120AB49-F5A4-463D-851C-51F6AB98E3F2}"/>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CA3904B5-3571-45D9-BFEF-D655F48C14C2}" type="slidenum">
              <a:rPr lang="zh-CN" altLang="zh-CN"/>
              <a:pPr/>
              <a:t>‹#›</a:t>
            </a:fld>
            <a:endParaRPr lang="zh-CN" altLang="zh-CN"/>
          </a:p>
        </p:txBody>
      </p:sp>
    </p:spTree>
    <p:extLst>
      <p:ext uri="{BB962C8B-B14F-4D97-AF65-F5344CB8AC3E}">
        <p14:creationId xmlns:p14="http://schemas.microsoft.com/office/powerpoint/2010/main" val="2744344126"/>
      </p:ext>
    </p:extLst>
  </p:cSld>
  <p:clrMapOvr>
    <a:masterClrMapping/>
  </p:clrMapOvr>
  <p:transition spd="slow">
    <p:wedg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4" name="矩形 3"/>
          <p:cNvSpPr/>
          <p:nvPr userDrawn="1"/>
        </p:nvSpPr>
        <p:spPr>
          <a:xfrm>
            <a:off x="0" y="6121400"/>
            <a:ext cx="12192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p:cNvSpPr/>
          <p:nvPr userDrawn="1"/>
        </p:nvSpPr>
        <p:spPr>
          <a:xfrm>
            <a:off x="895350" y="489218"/>
            <a:ext cx="10172700"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4350" t="34783" r="63486" b="31300"/>
          <a:stretch>
            <a:fillRect/>
          </a:stretch>
        </p:blipFill>
        <p:spPr>
          <a:xfrm>
            <a:off x="0" y="0"/>
            <a:ext cx="1574351" cy="3429000"/>
          </a:xfrm>
          <a:prstGeom prst="rect">
            <a:avLst/>
          </a:prstGeom>
        </p:spPr>
      </p:pic>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54363" t="25371" r="7374" b="38201"/>
          <a:stretch>
            <a:fillRect/>
          </a:stretch>
        </p:blipFill>
        <p:spPr>
          <a:xfrm>
            <a:off x="8221366" y="-1565460"/>
            <a:ext cx="4975819" cy="710655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4164" t="78330" r="74723" b="6671"/>
          <a:stretch>
            <a:fillRect/>
          </a:stretch>
        </p:blipFill>
        <p:spPr>
          <a:xfrm>
            <a:off x="10378114" y="5292724"/>
            <a:ext cx="1243859" cy="1325692"/>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9441" t="93144" r="57777" b="1486"/>
          <a:stretch>
            <a:fillRect/>
          </a:stretch>
        </p:blipFill>
        <p:spPr>
          <a:xfrm>
            <a:off x="10378114" y="6489700"/>
            <a:ext cx="1498600" cy="368300"/>
          </a:xfrm>
          <a:prstGeom prst="rect">
            <a:avLst/>
          </a:prstGeom>
        </p:spPr>
      </p:pic>
    </p:spTree>
    <p:extLst>
      <p:ext uri="{BB962C8B-B14F-4D97-AF65-F5344CB8AC3E}">
        <p14:creationId xmlns:p14="http://schemas.microsoft.com/office/powerpoint/2010/main" val="1025536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noProof="1"/>
              <a:t>单击此处编辑母版标题样式</a:t>
            </a:r>
            <a:endParaRPr lang="en-US" noProof="1"/>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编辑母版文本样式</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编辑母版文本样式</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7" name="Date Placeholder 3">
            <a:extLst>
              <a:ext uri="{FF2B5EF4-FFF2-40B4-BE49-F238E27FC236}">
                <a16:creationId xmlns:a16="http://schemas.microsoft.com/office/drawing/2014/main" xmlns="" id="{CA20E7B2-DDAC-467F-B680-0391277CAA57}"/>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8" name="Footer Placeholder 4">
            <a:extLst>
              <a:ext uri="{FF2B5EF4-FFF2-40B4-BE49-F238E27FC236}">
                <a16:creationId xmlns:a16="http://schemas.microsoft.com/office/drawing/2014/main" xmlns="" id="{3957D36F-3CA6-4A5C-90C3-ED4A272F93B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9" name="Slide Number Placeholder 5">
            <a:extLst>
              <a:ext uri="{FF2B5EF4-FFF2-40B4-BE49-F238E27FC236}">
                <a16:creationId xmlns:a16="http://schemas.microsoft.com/office/drawing/2014/main" xmlns="" id="{52C5919A-89CB-44DC-A948-AF2453BC9A23}"/>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FD4C82B3-C4D8-4409-8F26-487738DD0095}" type="slidenum">
              <a:rPr lang="zh-CN" altLang="zh-CN"/>
              <a:pPr/>
              <a:t>‹#›</a:t>
            </a:fld>
            <a:endParaRPr lang="zh-CN" altLang="zh-CN"/>
          </a:p>
        </p:txBody>
      </p:sp>
    </p:spTree>
    <p:extLst>
      <p:ext uri="{BB962C8B-B14F-4D97-AF65-F5344CB8AC3E}">
        <p14:creationId xmlns:p14="http://schemas.microsoft.com/office/powerpoint/2010/main" val="283551794"/>
      </p:ext>
    </p:extLst>
  </p:cSld>
  <p:clrMapOvr>
    <a:masterClrMapping/>
  </p:clrMapOvr>
  <p:transition spd="slow">
    <p:wedg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noProof="1"/>
              <a:t>单击此处编辑母版标题样式</a:t>
            </a:r>
            <a:endParaRPr lang="en-US" noProof="1"/>
          </a:p>
        </p:txBody>
      </p:sp>
      <p:sp>
        <p:nvSpPr>
          <p:cNvPr id="3" name="Date Placeholder 3">
            <a:extLst>
              <a:ext uri="{FF2B5EF4-FFF2-40B4-BE49-F238E27FC236}">
                <a16:creationId xmlns:a16="http://schemas.microsoft.com/office/drawing/2014/main" xmlns="" id="{2B2B36E5-3992-4BA0-ABDC-864AC7B40F4C}"/>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4" name="Footer Placeholder 4">
            <a:extLst>
              <a:ext uri="{FF2B5EF4-FFF2-40B4-BE49-F238E27FC236}">
                <a16:creationId xmlns:a16="http://schemas.microsoft.com/office/drawing/2014/main" xmlns="" id="{29B1C9C9-9809-427B-A768-A13D1ADD86F8}"/>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5" name="Slide Number Placeholder 5">
            <a:extLst>
              <a:ext uri="{FF2B5EF4-FFF2-40B4-BE49-F238E27FC236}">
                <a16:creationId xmlns:a16="http://schemas.microsoft.com/office/drawing/2014/main" xmlns="" id="{FF94E987-7D2F-4C40-9DF7-19D14FD95454}"/>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9513A1C6-E2F6-4D43-AB04-5E92844FDDE9}" type="slidenum">
              <a:rPr lang="zh-CN" altLang="zh-CN"/>
              <a:pPr/>
              <a:t>‹#›</a:t>
            </a:fld>
            <a:endParaRPr lang="zh-CN" altLang="zh-CN"/>
          </a:p>
        </p:txBody>
      </p:sp>
    </p:spTree>
    <p:extLst>
      <p:ext uri="{BB962C8B-B14F-4D97-AF65-F5344CB8AC3E}">
        <p14:creationId xmlns:p14="http://schemas.microsoft.com/office/powerpoint/2010/main" val="3063866264"/>
      </p:ext>
    </p:extLst>
  </p:cSld>
  <p:clrMapOvr>
    <a:masterClrMapping/>
  </p:clrMapOvr>
  <p:transition spd="slow">
    <p:wedg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E38C6B48-CAA7-4486-BC8A-FF7729A808F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3" name="Footer Placeholder 4">
            <a:extLst>
              <a:ext uri="{FF2B5EF4-FFF2-40B4-BE49-F238E27FC236}">
                <a16:creationId xmlns:a16="http://schemas.microsoft.com/office/drawing/2014/main" xmlns="" id="{E7DF2D4E-0CC9-4213-89ED-2726CDD2E7E8}"/>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4" name="Slide Number Placeholder 5">
            <a:extLst>
              <a:ext uri="{FF2B5EF4-FFF2-40B4-BE49-F238E27FC236}">
                <a16:creationId xmlns:a16="http://schemas.microsoft.com/office/drawing/2014/main" xmlns="" id="{1D941806-1A64-4CFA-A656-34CA8BE0D90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3B51604C-DD54-4AEA-815A-949A103FC066}" type="slidenum">
              <a:rPr lang="zh-CN" altLang="zh-CN"/>
              <a:pPr/>
              <a:t>‹#›</a:t>
            </a:fld>
            <a:endParaRPr lang="zh-CN" altLang="zh-CN"/>
          </a:p>
        </p:txBody>
      </p:sp>
    </p:spTree>
    <p:extLst>
      <p:ext uri="{BB962C8B-B14F-4D97-AF65-F5344CB8AC3E}">
        <p14:creationId xmlns:p14="http://schemas.microsoft.com/office/powerpoint/2010/main" val="3218553936"/>
      </p:ext>
    </p:extLst>
  </p:cSld>
  <p:clrMapOvr>
    <a:masterClrMapping/>
  </p:clrMapOvr>
  <p:transition spd="slow">
    <p:wedg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noProof="1"/>
              <a:t>单击此处编辑母版标题样式</a:t>
            </a:r>
            <a:endParaRPr lang="en-US" noProof="1"/>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a:t>编辑母版文本样式</a:t>
            </a:r>
          </a:p>
        </p:txBody>
      </p:sp>
      <p:sp>
        <p:nvSpPr>
          <p:cNvPr id="5" name="Date Placeholder 3">
            <a:extLst>
              <a:ext uri="{FF2B5EF4-FFF2-40B4-BE49-F238E27FC236}">
                <a16:creationId xmlns:a16="http://schemas.microsoft.com/office/drawing/2014/main" xmlns="" id="{C079391E-20DF-4E69-AD0D-FE5ACF6DC3DA}"/>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6" name="Footer Placeholder 4">
            <a:extLst>
              <a:ext uri="{FF2B5EF4-FFF2-40B4-BE49-F238E27FC236}">
                <a16:creationId xmlns:a16="http://schemas.microsoft.com/office/drawing/2014/main" xmlns="" id="{E78AF510-5DCC-422D-8127-9A1F849C9236}"/>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7" name="Slide Number Placeholder 5">
            <a:extLst>
              <a:ext uri="{FF2B5EF4-FFF2-40B4-BE49-F238E27FC236}">
                <a16:creationId xmlns:a16="http://schemas.microsoft.com/office/drawing/2014/main" xmlns="" id="{6AA00862-41DE-4F06-8E3F-F6A671D1D924}"/>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FEB45D22-887D-4C9C-9CF4-46332AF09DF6}" type="slidenum">
              <a:rPr lang="zh-CN" altLang="zh-CN"/>
              <a:pPr/>
              <a:t>‹#›</a:t>
            </a:fld>
            <a:endParaRPr lang="zh-CN" altLang="zh-CN"/>
          </a:p>
        </p:txBody>
      </p:sp>
    </p:spTree>
    <p:extLst>
      <p:ext uri="{BB962C8B-B14F-4D97-AF65-F5344CB8AC3E}">
        <p14:creationId xmlns:p14="http://schemas.microsoft.com/office/powerpoint/2010/main" val="2201322667"/>
      </p:ext>
    </p:extLst>
  </p:cSld>
  <p:clrMapOvr>
    <a:masterClrMapping/>
  </p:clrMapOvr>
  <p:transition spd="slow">
    <p:wedg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noProof="1"/>
              <a:t>单击此处编辑母版标题样式</a:t>
            </a:r>
            <a:endParaRPr lang="en-US" noProof="1"/>
          </a:p>
        </p:txBody>
      </p:sp>
      <p:sp>
        <p:nvSpPr>
          <p:cNvPr id="3" name="Picture Placeholder 2"/>
          <p:cNvSpPr>
            <a:spLocks noGrp="1" noChangeAspect="1"/>
          </p:cNvSpPr>
          <p:nvPr>
            <p:ph type="pic" idx="1"/>
          </p:nvPr>
        </p:nvSpPr>
        <p:spPr>
          <a:xfrm>
            <a:off x="5183188" y="987425"/>
            <a:ext cx="6172200" cy="4873625"/>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a:t>单击图标添加图片</a:t>
            </a:r>
            <a:endParaRPr lang="en-US" noProof="0"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a:t>编辑母版文本样式</a:t>
            </a:r>
          </a:p>
        </p:txBody>
      </p:sp>
      <p:sp>
        <p:nvSpPr>
          <p:cNvPr id="5" name="Date Placeholder 3">
            <a:extLst>
              <a:ext uri="{FF2B5EF4-FFF2-40B4-BE49-F238E27FC236}">
                <a16:creationId xmlns:a16="http://schemas.microsoft.com/office/drawing/2014/main" xmlns="" id="{2197A64B-9506-4993-B909-BCE01923ACDE}"/>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6" name="Footer Placeholder 4">
            <a:extLst>
              <a:ext uri="{FF2B5EF4-FFF2-40B4-BE49-F238E27FC236}">
                <a16:creationId xmlns:a16="http://schemas.microsoft.com/office/drawing/2014/main" xmlns="" id="{D19E288F-7C87-4FB6-969A-440E21AA3843}"/>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7" name="Slide Number Placeholder 5">
            <a:extLst>
              <a:ext uri="{FF2B5EF4-FFF2-40B4-BE49-F238E27FC236}">
                <a16:creationId xmlns:a16="http://schemas.microsoft.com/office/drawing/2014/main" xmlns="" id="{89190C0E-2421-4F95-903C-23E4D542F06E}"/>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10E213A9-1B9E-4426-AF14-21106556F750}" type="slidenum">
              <a:rPr lang="zh-CN" altLang="zh-CN"/>
              <a:pPr/>
              <a:t>‹#›</a:t>
            </a:fld>
            <a:endParaRPr lang="zh-CN" altLang="zh-CN"/>
          </a:p>
        </p:txBody>
      </p:sp>
    </p:spTree>
    <p:extLst>
      <p:ext uri="{BB962C8B-B14F-4D97-AF65-F5344CB8AC3E}">
        <p14:creationId xmlns:p14="http://schemas.microsoft.com/office/powerpoint/2010/main" val="274141455"/>
      </p:ext>
    </p:extLst>
  </p:cSld>
  <p:clrMapOvr>
    <a:masterClrMapping/>
  </p:clrMapOvr>
  <p:transition spd="slow">
    <p:wedg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4.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98252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edge/>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xmlns="" id="{69E1B86F-07AB-454F-975C-70DEAC076D5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2022/8/15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3050288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wedg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xmlns="" id="{9FB248C8-406F-47FE-96EE-CB3F663C86B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43453373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Lst>
  <p:transition spd="slow">
    <p:wedge/>
  </p:transition>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2022/8/15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27278933"/>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jpe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1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35.xml"/><Relationship Id="rId5" Type="http://schemas.openxmlformats.org/officeDocument/2006/relationships/image" Target="../media/image64.png"/><Relationship Id="rId4" Type="http://schemas.openxmlformats.org/officeDocument/2006/relationships/image" Target="../media/image63.jpeg"/></Relationships>
</file>

<file path=ppt/slides/_rels/slide1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audio" Target="../media/audio3.wav"/><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audio" Target="../media/audio2.wav"/><Relationship Id="rId3" Type="http://schemas.openxmlformats.org/officeDocument/2006/relationships/audio" Target="../media/audio2.wav"/><Relationship Id="rId7" Type="http://schemas.openxmlformats.org/officeDocument/2006/relationships/image" Target="../media/image68.png"/><Relationship Id="rId12" Type="http://schemas.openxmlformats.org/officeDocument/2006/relationships/audio" Target="../media/audio3.wav"/><Relationship Id="rId2" Type="http://schemas.openxmlformats.org/officeDocument/2006/relationships/audio" Target="../media/audio3.wav"/><Relationship Id="rId1" Type="http://schemas.openxmlformats.org/officeDocument/2006/relationships/slideLayout" Target="../slideLayouts/slideLayout35.xml"/><Relationship Id="rId6" Type="http://schemas.openxmlformats.org/officeDocument/2006/relationships/image" Target="../media/image67.png"/><Relationship Id="rId11" Type="http://schemas.openxmlformats.org/officeDocument/2006/relationships/image" Target="../media/image72.gif"/><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3.jpeg"/><Relationship Id="rId9" Type="http://schemas.openxmlformats.org/officeDocument/2006/relationships/image" Target="../media/image70.png"/></Relationships>
</file>

<file path=ppt/slides/_rels/slide1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63.jpeg"/><Relationship Id="rId7" Type="http://schemas.openxmlformats.org/officeDocument/2006/relationships/image" Target="../media/image74.png"/><Relationship Id="rId2" Type="http://schemas.openxmlformats.org/officeDocument/2006/relationships/audio" Target="../media/audio2.wav"/><Relationship Id="rId1" Type="http://schemas.openxmlformats.org/officeDocument/2006/relationships/slideLayout" Target="../slideLayouts/slideLayout30.xml"/><Relationship Id="rId6" Type="http://schemas.microsoft.com/office/2007/relationships/hdphoto" Target="../media/hdphoto3.wdp"/><Relationship Id="rId5" Type="http://schemas.openxmlformats.org/officeDocument/2006/relationships/image" Target="../media/image73.png"/><Relationship Id="rId10" Type="http://schemas.openxmlformats.org/officeDocument/2006/relationships/audio" Target="../media/audio2.wav"/><Relationship Id="rId4" Type="http://schemas.openxmlformats.org/officeDocument/2006/relationships/image" Target="../media/image66.png"/><Relationship Id="rId9" Type="http://schemas.openxmlformats.org/officeDocument/2006/relationships/image" Target="../media/image75.png"/></Relationships>
</file>

<file path=ppt/slides/_rels/slide1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2.xml"/><Relationship Id="rId1" Type="http://schemas.openxmlformats.org/officeDocument/2006/relationships/slideLayout" Target="../slideLayouts/slideLayout28.xml"/><Relationship Id="rId6" Type="http://schemas.openxmlformats.org/officeDocument/2006/relationships/image" Target="../media/image54.png"/><Relationship Id="rId5" Type="http://schemas.openxmlformats.org/officeDocument/2006/relationships/image" Target="../media/image53.emf"/><Relationship Id="rId4" Type="http://schemas.openxmlformats.org/officeDocument/2006/relationships/image" Target="../media/image52.emf"/></Relationships>
</file>

<file path=ppt/slides/_rels/slide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7.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811ED28F-2173-4B19-93AE-8E362ED826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组合 4">
            <a:extLst>
              <a:ext uri="{FF2B5EF4-FFF2-40B4-BE49-F238E27FC236}">
                <a16:creationId xmlns:a16="http://schemas.microsoft.com/office/drawing/2014/main" xmlns="" id="{00F08109-1F74-4701-AFF2-8BE2B3E8616B}"/>
              </a:ext>
            </a:extLst>
          </p:cNvPr>
          <p:cNvGrpSpPr>
            <a:grpSpLocks/>
          </p:cNvGrpSpPr>
          <p:nvPr/>
        </p:nvGrpSpPr>
        <p:grpSpPr bwMode="auto">
          <a:xfrm>
            <a:off x="658183" y="611981"/>
            <a:ext cx="11088687" cy="5445125"/>
            <a:chOff x="623392" y="809101"/>
            <a:chExt cx="11089232" cy="5445748"/>
          </a:xfrm>
        </p:grpSpPr>
        <p:grpSp>
          <p:nvGrpSpPr>
            <p:cNvPr id="7" name="组合 6">
              <a:extLst>
                <a:ext uri="{FF2B5EF4-FFF2-40B4-BE49-F238E27FC236}">
                  <a16:creationId xmlns:a16="http://schemas.microsoft.com/office/drawing/2014/main" xmlns="" id="{FC9D6776-3338-4582-9C05-512C1DADA29F}"/>
                </a:ext>
              </a:extLst>
            </p:cNvPr>
            <p:cNvGrpSpPr/>
            <p:nvPr/>
          </p:nvGrpSpPr>
          <p:grpSpPr>
            <a:xfrm>
              <a:off x="911424" y="809101"/>
              <a:ext cx="10776274" cy="5239797"/>
              <a:chOff x="684940" y="764704"/>
              <a:chExt cx="10776274" cy="5239797"/>
            </a:xfrm>
            <a:solidFill>
              <a:schemeClr val="bg1"/>
            </a:solidFill>
          </p:grpSpPr>
          <p:sp>
            <p:nvSpPr>
              <p:cNvPr id="18" name="椭圆 17">
                <a:extLst>
                  <a:ext uri="{FF2B5EF4-FFF2-40B4-BE49-F238E27FC236}">
                    <a16:creationId xmlns:a16="http://schemas.microsoft.com/office/drawing/2014/main" xmlns="" id="{A6116AE5-A242-4C0C-8FA2-AF73241B68EB}"/>
                  </a:ext>
                </a:extLst>
              </p:cNvPr>
              <p:cNvSpPr/>
              <p:nvPr/>
            </p:nvSpPr>
            <p:spPr>
              <a:xfrm>
                <a:off x="3215680" y="764704"/>
                <a:ext cx="367240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9" name="椭圆 18">
                <a:extLst>
                  <a:ext uri="{FF2B5EF4-FFF2-40B4-BE49-F238E27FC236}">
                    <a16:creationId xmlns:a16="http://schemas.microsoft.com/office/drawing/2014/main" xmlns="" id="{C1A37DCB-88CE-469C-A286-BB57EBA2C40C}"/>
                  </a:ext>
                </a:extLst>
              </p:cNvPr>
              <p:cNvSpPr/>
              <p:nvPr/>
            </p:nvSpPr>
            <p:spPr>
              <a:xfrm>
                <a:off x="5951984" y="1052736"/>
                <a:ext cx="331236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0" name="椭圆 19">
                <a:extLst>
                  <a:ext uri="{FF2B5EF4-FFF2-40B4-BE49-F238E27FC236}">
                    <a16:creationId xmlns:a16="http://schemas.microsoft.com/office/drawing/2014/main" xmlns="" id="{E885227D-7EFF-421E-A55A-DBDBAD89DBC0}"/>
                  </a:ext>
                </a:extLst>
              </p:cNvPr>
              <p:cNvSpPr/>
              <p:nvPr/>
            </p:nvSpPr>
            <p:spPr>
              <a:xfrm>
                <a:off x="8544272" y="1196752"/>
                <a:ext cx="2604048" cy="2667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1" name="椭圆 20">
                <a:extLst>
                  <a:ext uri="{FF2B5EF4-FFF2-40B4-BE49-F238E27FC236}">
                    <a16:creationId xmlns:a16="http://schemas.microsoft.com/office/drawing/2014/main" xmlns="" id="{0309C00C-F665-45BC-B9D9-6FE2CDACBC33}"/>
                  </a:ext>
                </a:extLst>
              </p:cNvPr>
              <p:cNvSpPr/>
              <p:nvPr/>
            </p:nvSpPr>
            <p:spPr>
              <a:xfrm>
                <a:off x="8472264" y="2335275"/>
                <a:ext cx="2988950" cy="30379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2" name="椭圆 21">
                <a:extLst>
                  <a:ext uri="{FF2B5EF4-FFF2-40B4-BE49-F238E27FC236}">
                    <a16:creationId xmlns:a16="http://schemas.microsoft.com/office/drawing/2014/main" xmlns="" id="{4F74479E-F359-4B54-A7CF-8D9D5EB9AFAD}"/>
                  </a:ext>
                </a:extLst>
              </p:cNvPr>
              <p:cNvSpPr/>
              <p:nvPr/>
            </p:nvSpPr>
            <p:spPr>
              <a:xfrm>
                <a:off x="6888088" y="2246484"/>
                <a:ext cx="3359696" cy="3414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3" name="椭圆 22">
                <a:extLst>
                  <a:ext uri="{FF2B5EF4-FFF2-40B4-BE49-F238E27FC236}">
                    <a16:creationId xmlns:a16="http://schemas.microsoft.com/office/drawing/2014/main" xmlns="" id="{C821BE62-D29E-4CAC-A07A-92118255E36C}"/>
                  </a:ext>
                </a:extLst>
              </p:cNvPr>
              <p:cNvSpPr/>
              <p:nvPr/>
            </p:nvSpPr>
            <p:spPr>
              <a:xfrm>
                <a:off x="5303912" y="3132584"/>
                <a:ext cx="2629579" cy="26726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4" name="椭圆 23">
                <a:extLst>
                  <a:ext uri="{FF2B5EF4-FFF2-40B4-BE49-F238E27FC236}">
                    <a16:creationId xmlns:a16="http://schemas.microsoft.com/office/drawing/2014/main" xmlns="" id="{886723D7-1A61-4945-BC44-B008470B5A11}"/>
                  </a:ext>
                </a:extLst>
              </p:cNvPr>
              <p:cNvSpPr/>
              <p:nvPr/>
            </p:nvSpPr>
            <p:spPr>
              <a:xfrm>
                <a:off x="3197035" y="2911643"/>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5" name="椭圆 24">
                <a:extLst>
                  <a:ext uri="{FF2B5EF4-FFF2-40B4-BE49-F238E27FC236}">
                    <a16:creationId xmlns:a16="http://schemas.microsoft.com/office/drawing/2014/main" xmlns="" id="{8EEBCA67-2664-4C8B-84E2-B2156B7BB4EF}"/>
                  </a:ext>
                </a:extLst>
              </p:cNvPr>
              <p:cNvSpPr/>
              <p:nvPr/>
            </p:nvSpPr>
            <p:spPr>
              <a:xfrm>
                <a:off x="1668372" y="2784414"/>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6" name="椭圆 25">
                <a:extLst>
                  <a:ext uri="{FF2B5EF4-FFF2-40B4-BE49-F238E27FC236}">
                    <a16:creationId xmlns:a16="http://schemas.microsoft.com/office/drawing/2014/main" xmlns="" id="{B1DE68BF-9602-4F7D-8334-CAFF35BB091D}"/>
                  </a:ext>
                </a:extLst>
              </p:cNvPr>
              <p:cNvSpPr/>
              <p:nvPr/>
            </p:nvSpPr>
            <p:spPr>
              <a:xfrm>
                <a:off x="907049" y="3564632"/>
                <a:ext cx="2275345" cy="23126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7" name="椭圆 26">
                <a:extLst>
                  <a:ext uri="{FF2B5EF4-FFF2-40B4-BE49-F238E27FC236}">
                    <a16:creationId xmlns:a16="http://schemas.microsoft.com/office/drawing/2014/main" xmlns="" id="{E284843A-2AA8-471D-B199-27929EC98B9E}"/>
                  </a:ext>
                </a:extLst>
              </p:cNvPr>
              <p:cNvSpPr/>
              <p:nvPr/>
            </p:nvSpPr>
            <p:spPr>
              <a:xfrm>
                <a:off x="684940" y="1493478"/>
                <a:ext cx="3250397" cy="33036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8" name="椭圆 27">
                <a:extLst>
                  <a:ext uri="{FF2B5EF4-FFF2-40B4-BE49-F238E27FC236}">
                    <a16:creationId xmlns:a16="http://schemas.microsoft.com/office/drawing/2014/main" xmlns="" id="{8FF0C0D2-5225-4205-885E-29FA7A5C67A6}"/>
                  </a:ext>
                </a:extLst>
              </p:cNvPr>
              <p:cNvSpPr/>
              <p:nvPr/>
            </p:nvSpPr>
            <p:spPr>
              <a:xfrm>
                <a:off x="2013392" y="956667"/>
                <a:ext cx="2723744" cy="2768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grpSp>
          <p:nvGrpSpPr>
            <p:cNvPr id="3088" name="组合 7">
              <a:extLst>
                <a:ext uri="{FF2B5EF4-FFF2-40B4-BE49-F238E27FC236}">
                  <a16:creationId xmlns:a16="http://schemas.microsoft.com/office/drawing/2014/main" xmlns="" id="{AB04744F-DCBF-4332-A500-ECC205AB8AE8}"/>
                </a:ext>
              </a:extLst>
            </p:cNvPr>
            <p:cNvGrpSpPr>
              <a:grpSpLocks/>
            </p:cNvGrpSpPr>
            <p:nvPr/>
          </p:nvGrpSpPr>
          <p:grpSpPr bwMode="auto">
            <a:xfrm>
              <a:off x="623392" y="836712"/>
              <a:ext cx="11089232" cy="5418137"/>
              <a:chOff x="479376" y="764704"/>
              <a:chExt cx="11089232" cy="5418137"/>
            </a:xfrm>
          </p:grpSpPr>
          <p:grpSp>
            <p:nvGrpSpPr>
              <p:cNvPr id="9" name="组合 8">
                <a:extLst>
                  <a:ext uri="{FF2B5EF4-FFF2-40B4-BE49-F238E27FC236}">
                    <a16:creationId xmlns:a16="http://schemas.microsoft.com/office/drawing/2014/main" xmlns="" id="{DE5779CB-5444-4B1E-8490-3B8AAAD935B7}"/>
                  </a:ext>
                </a:extLst>
              </p:cNvPr>
              <p:cNvGrpSpPr/>
              <p:nvPr/>
            </p:nvGrpSpPr>
            <p:grpSpPr>
              <a:xfrm>
                <a:off x="479376" y="764704"/>
                <a:ext cx="10585176" cy="5418137"/>
                <a:chOff x="479376" y="764704"/>
                <a:chExt cx="10585176" cy="5418137"/>
              </a:xfrm>
              <a:solidFill>
                <a:schemeClr val="bg1">
                  <a:alpha val="61000"/>
                </a:schemeClr>
              </a:solidFill>
            </p:grpSpPr>
            <p:sp>
              <p:nvSpPr>
                <p:cNvPr id="12" name="椭圆 11">
                  <a:extLst>
                    <a:ext uri="{FF2B5EF4-FFF2-40B4-BE49-F238E27FC236}">
                      <a16:creationId xmlns:a16="http://schemas.microsoft.com/office/drawing/2014/main" xmlns="" id="{D711C541-D9B4-45FE-B490-47BBFCE4CFEE}"/>
                    </a:ext>
                  </a:extLst>
                </p:cNvPr>
                <p:cNvSpPr/>
                <p:nvPr/>
              </p:nvSpPr>
              <p:spPr>
                <a:xfrm>
                  <a:off x="5375920" y="764704"/>
                  <a:ext cx="2232248" cy="22322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3" name="椭圆 12">
                  <a:extLst>
                    <a:ext uri="{FF2B5EF4-FFF2-40B4-BE49-F238E27FC236}">
                      <a16:creationId xmlns:a16="http://schemas.microsoft.com/office/drawing/2014/main" xmlns="" id="{FC272E47-086A-4F9B-85AF-F367EA3923E4}"/>
                    </a:ext>
                  </a:extLst>
                </p:cNvPr>
                <p:cNvSpPr/>
                <p:nvPr/>
              </p:nvSpPr>
              <p:spPr>
                <a:xfrm>
                  <a:off x="8112224" y="980728"/>
                  <a:ext cx="2304256" cy="2304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椭圆 13">
                  <a:extLst>
                    <a:ext uri="{FF2B5EF4-FFF2-40B4-BE49-F238E27FC236}">
                      <a16:creationId xmlns:a16="http://schemas.microsoft.com/office/drawing/2014/main" xmlns="" id="{DF0F5908-6C04-486E-9981-8497877C2F02}"/>
                    </a:ext>
                  </a:extLst>
                </p:cNvPr>
                <p:cNvSpPr/>
                <p:nvPr/>
              </p:nvSpPr>
              <p:spPr>
                <a:xfrm>
                  <a:off x="8598743" y="3339455"/>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5" name="椭圆 14">
                  <a:extLst>
                    <a:ext uri="{FF2B5EF4-FFF2-40B4-BE49-F238E27FC236}">
                      <a16:creationId xmlns:a16="http://schemas.microsoft.com/office/drawing/2014/main" xmlns="" id="{A0ADBBD7-7837-442B-953B-BF7A0E62A36F}"/>
                    </a:ext>
                  </a:extLst>
                </p:cNvPr>
                <p:cNvSpPr/>
                <p:nvPr/>
              </p:nvSpPr>
              <p:spPr>
                <a:xfrm>
                  <a:off x="6366495" y="362748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椭圆 15">
                  <a:extLst>
                    <a:ext uri="{FF2B5EF4-FFF2-40B4-BE49-F238E27FC236}">
                      <a16:creationId xmlns:a16="http://schemas.microsoft.com/office/drawing/2014/main" xmlns="" id="{2A5CDFE9-52F7-4E08-8DD5-8ACBD870AFDE}"/>
                    </a:ext>
                  </a:extLst>
                </p:cNvPr>
                <p:cNvSpPr/>
                <p:nvPr/>
              </p:nvSpPr>
              <p:spPr>
                <a:xfrm>
                  <a:off x="1950343" y="3717032"/>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7" name="椭圆 16">
                  <a:extLst>
                    <a:ext uri="{FF2B5EF4-FFF2-40B4-BE49-F238E27FC236}">
                      <a16:creationId xmlns:a16="http://schemas.microsoft.com/office/drawing/2014/main" xmlns="" id="{43F33F5E-93E5-402F-AF00-D1B13A3AB59E}"/>
                    </a:ext>
                  </a:extLst>
                </p:cNvPr>
                <p:cNvSpPr/>
                <p:nvPr/>
              </p:nvSpPr>
              <p:spPr>
                <a:xfrm>
                  <a:off x="479376" y="254736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10" name="椭圆 9">
                <a:extLst>
                  <a:ext uri="{FF2B5EF4-FFF2-40B4-BE49-F238E27FC236}">
                    <a16:creationId xmlns:a16="http://schemas.microsoft.com/office/drawing/2014/main" xmlns="" id="{4742041D-8232-418F-80F1-A67391B22B3C}"/>
                  </a:ext>
                </a:extLst>
              </p:cNvPr>
              <p:cNvSpPr/>
              <p:nvPr/>
            </p:nvSpPr>
            <p:spPr>
              <a:xfrm>
                <a:off x="8544272" y="980009"/>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1" name="椭圆 10">
                <a:extLst>
                  <a:ext uri="{FF2B5EF4-FFF2-40B4-BE49-F238E27FC236}">
                    <a16:creationId xmlns:a16="http://schemas.microsoft.com/office/drawing/2014/main" xmlns="" id="{AC3FCCFB-5E02-49B5-BEC7-524DAB4D2A07}"/>
                  </a:ext>
                </a:extLst>
              </p:cNvPr>
              <p:cNvSpPr/>
              <p:nvPr/>
            </p:nvSpPr>
            <p:spPr>
              <a:xfrm>
                <a:off x="11352697" y="2348590"/>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grpSp>
      <p:pic>
        <p:nvPicPr>
          <p:cNvPr id="29" name="图片 28" descr="5cef9ad96fc5e">
            <a:extLst>
              <a:ext uri="{FF2B5EF4-FFF2-40B4-BE49-F238E27FC236}">
                <a16:creationId xmlns:a16="http://schemas.microsoft.com/office/drawing/2014/main" xmlns="" id="{0A7C8A5C-9D49-48CC-B18A-0FCAD999E2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238" y="463550"/>
            <a:ext cx="23082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图片 29" descr="5f71523d97709">
            <a:extLst>
              <a:ext uri="{FF2B5EF4-FFF2-40B4-BE49-F238E27FC236}">
                <a16:creationId xmlns:a16="http://schemas.microsoft.com/office/drawing/2014/main" xmlns="" id="{C544657C-8320-469B-8C94-3B8E582E53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50213" y="3719513"/>
            <a:ext cx="4286250" cy="372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a:extLst>
              <a:ext uri="{FF2B5EF4-FFF2-40B4-BE49-F238E27FC236}">
                <a16:creationId xmlns:a16="http://schemas.microsoft.com/office/drawing/2014/main" xmlns="" id="{9B0ECCFD-7604-4EC7-AC1A-F69C413A84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92763" y="36513"/>
            <a:ext cx="6567487"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图片 30">
            <a:extLst>
              <a:ext uri="{FF2B5EF4-FFF2-40B4-BE49-F238E27FC236}">
                <a16:creationId xmlns:a16="http://schemas.microsoft.com/office/drawing/2014/main" xmlns="" id="{80F79ED5-E45C-4CDD-A497-201227E5A7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438" y="17463"/>
            <a:ext cx="6567488"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图片 2">
            <a:extLst>
              <a:ext uri="{FF2B5EF4-FFF2-40B4-BE49-F238E27FC236}">
                <a16:creationId xmlns:a16="http://schemas.microsoft.com/office/drawing/2014/main" xmlns="" id="{7FD7670F-35CD-4456-BE0F-6C98054F621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106" y="4751986"/>
            <a:ext cx="4302769" cy="2076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Box 38">
            <a:extLst>
              <a:ext uri="{FF2B5EF4-FFF2-40B4-BE49-F238E27FC236}">
                <a16:creationId xmlns:a16="http://schemas.microsoft.com/office/drawing/2014/main" xmlns="" id="{5160D146-9FA0-40CB-B676-58E2DD5ABFD8}"/>
              </a:ext>
            </a:extLst>
          </p:cNvPr>
          <p:cNvSpPr txBox="1"/>
          <p:nvPr/>
        </p:nvSpPr>
        <p:spPr>
          <a:xfrm>
            <a:off x="3220621" y="1128956"/>
            <a:ext cx="667276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mbria" panose="02040503050406030204" pitchFamily="18" charset="0"/>
              </a:rPr>
              <a:t>Thứ</a:t>
            </a:r>
            <a:r>
              <a:rPr kumimoji="0" lang="en-US" sz="36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mbria" panose="02040503050406030204" pitchFamily="18" charset="0"/>
              </a:rPr>
              <a:t>…</a:t>
            </a:r>
            <a:r>
              <a:rPr kumimoji="0" lang="en-US" sz="3600" b="1" i="0" u="none" strike="noStrike" kern="1200" cap="none" spc="0" normalizeH="0" baseline="0" noProof="0" dirty="0" err="1">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mbria" panose="02040503050406030204" pitchFamily="18" charset="0"/>
              </a:rPr>
              <a:t>ngày</a:t>
            </a:r>
            <a:r>
              <a:rPr kumimoji="0" lang="en-US" sz="36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mbria" panose="02040503050406030204" pitchFamily="18" charset="0"/>
              </a:rPr>
              <a:t>…</a:t>
            </a:r>
            <a:r>
              <a:rPr kumimoji="0" lang="en-US" sz="3600" b="1" i="0" u="none" strike="noStrike" kern="1200" cap="none" spc="0" normalizeH="0" baseline="0" noProof="0" dirty="0" err="1">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mbria" panose="02040503050406030204" pitchFamily="18" charset="0"/>
              </a:rPr>
              <a:t>tháng</a:t>
            </a:r>
            <a:r>
              <a:rPr kumimoji="0" lang="en-US" sz="36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mbria" panose="02040503050406030204" pitchFamily="18" charset="0"/>
              </a:rPr>
              <a:t>…</a:t>
            </a:r>
            <a:r>
              <a:rPr kumimoji="0" lang="en-US" sz="3600" b="1" i="0" u="none" strike="noStrike" kern="1200" cap="none" spc="0" normalizeH="0" baseline="0" noProof="0" dirty="0" err="1">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mbria" panose="02040503050406030204" pitchFamily="18" charset="0"/>
              </a:rPr>
              <a:t>năm</a:t>
            </a:r>
            <a:r>
              <a:rPr kumimoji="0" lang="en-US" sz="36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mbria" panose="02040503050406030204" pitchFamily="18" charset="0"/>
              </a:rPr>
              <a:t> 2022</a:t>
            </a:r>
          </a:p>
        </p:txBody>
      </p:sp>
      <p:pic>
        <p:nvPicPr>
          <p:cNvPr id="2" name="Picture 1">
            <a:extLst>
              <a:ext uri="{FF2B5EF4-FFF2-40B4-BE49-F238E27FC236}">
                <a16:creationId xmlns:a16="http://schemas.microsoft.com/office/drawing/2014/main" xmlns="" id="{F1572F05-9DAC-4404-B9D8-FF8E4D5064A0}"/>
              </a:ext>
            </a:extLst>
          </p:cNvPr>
          <p:cNvPicPr>
            <a:picLocks noChangeAspect="1"/>
          </p:cNvPicPr>
          <p:nvPr/>
        </p:nvPicPr>
        <p:blipFill>
          <a:blip r:embed="rId9"/>
          <a:stretch>
            <a:fillRect/>
          </a:stretch>
        </p:blipFill>
        <p:spPr>
          <a:xfrm>
            <a:off x="2864889" y="2782273"/>
            <a:ext cx="6468417" cy="774259"/>
          </a:xfrm>
          <a:prstGeom prst="rect">
            <a:avLst/>
          </a:prstGeom>
        </p:spPr>
      </p:pic>
      <p:pic>
        <p:nvPicPr>
          <p:cNvPr id="6" name="Picture 5">
            <a:extLst>
              <a:ext uri="{FF2B5EF4-FFF2-40B4-BE49-F238E27FC236}">
                <a16:creationId xmlns:a16="http://schemas.microsoft.com/office/drawing/2014/main" xmlns="" id="{8ABA20AB-6BDC-4CA8-83E2-93B2D87E7BE9}"/>
              </a:ext>
            </a:extLst>
          </p:cNvPr>
          <p:cNvPicPr>
            <a:picLocks noChangeAspect="1"/>
          </p:cNvPicPr>
          <p:nvPr/>
        </p:nvPicPr>
        <p:blipFill>
          <a:blip r:embed="rId10"/>
          <a:stretch>
            <a:fillRect/>
          </a:stretch>
        </p:blipFill>
        <p:spPr>
          <a:xfrm>
            <a:off x="4821302" y="3418883"/>
            <a:ext cx="2603218" cy="646232"/>
          </a:xfrm>
          <a:prstGeom prst="rect">
            <a:avLst/>
          </a:prstGeom>
        </p:spPr>
      </p:pic>
      <p:pic>
        <p:nvPicPr>
          <p:cNvPr id="8" name="Picture 7">
            <a:extLst>
              <a:ext uri="{FF2B5EF4-FFF2-40B4-BE49-F238E27FC236}">
                <a16:creationId xmlns:a16="http://schemas.microsoft.com/office/drawing/2014/main" xmlns="" id="{422D38B4-588F-44C7-A4FA-625E1B709C36}"/>
              </a:ext>
            </a:extLst>
          </p:cNvPr>
          <p:cNvPicPr>
            <a:picLocks noChangeAspect="1"/>
          </p:cNvPicPr>
          <p:nvPr/>
        </p:nvPicPr>
        <p:blipFill>
          <a:blip r:embed="rId11"/>
          <a:stretch>
            <a:fillRect/>
          </a:stretch>
        </p:blipFill>
        <p:spPr>
          <a:xfrm>
            <a:off x="2571319" y="3932246"/>
            <a:ext cx="7193903" cy="1109568"/>
          </a:xfrm>
          <a:prstGeom prst="rect">
            <a:avLst/>
          </a:prstGeom>
        </p:spPr>
      </p:pic>
      <p:pic>
        <p:nvPicPr>
          <p:cNvPr id="31" name="Picture 30">
            <a:extLst>
              <a:ext uri="{FF2B5EF4-FFF2-40B4-BE49-F238E27FC236}">
                <a16:creationId xmlns:a16="http://schemas.microsoft.com/office/drawing/2014/main" xmlns="" id="{7EF9C5E5-3E69-409A-9591-989EC208976E}"/>
              </a:ext>
            </a:extLst>
          </p:cNvPr>
          <p:cNvPicPr>
            <a:picLocks noChangeAspect="1"/>
          </p:cNvPicPr>
          <p:nvPr/>
        </p:nvPicPr>
        <p:blipFill>
          <a:blip r:embed="rId12"/>
          <a:stretch>
            <a:fillRect/>
          </a:stretch>
        </p:blipFill>
        <p:spPr>
          <a:xfrm>
            <a:off x="4478749" y="1879095"/>
            <a:ext cx="2871465" cy="8779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3079"/>
                                        </p:tgtEl>
                                        <p:attrNameLst>
                                          <p:attrName>style.visibility</p:attrName>
                                        </p:attrNameLst>
                                      </p:cBhvr>
                                      <p:to>
                                        <p:strVal val="visible"/>
                                      </p:to>
                                    </p:set>
                                    <p:animEffect transition="in" filter="wipe(left)">
                                      <p:cBhvr>
                                        <p:cTn id="11" dur="500"/>
                                        <p:tgtEl>
                                          <p:spTgt spid="3079"/>
                                        </p:tgtEl>
                                      </p:cBhvr>
                                    </p:animEffect>
                                  </p:childTnLst>
                                </p:cTn>
                              </p:par>
                              <p:par>
                                <p:cTn id="12" presetID="22" presetClass="entr" presetSubtype="2"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right)">
                                      <p:cBhvr>
                                        <p:cTn id="14" dur="500"/>
                                        <p:tgtEl>
                                          <p:spTgt spid="3"/>
                                        </p:tgtEl>
                                      </p:cBhvr>
                                    </p:animEffect>
                                  </p:childTnLst>
                                </p:cTn>
                              </p:par>
                            </p:childTnLst>
                          </p:cTn>
                        </p:par>
                        <p:par>
                          <p:cTn id="15" fill="hold" nodeType="afterGroup">
                            <p:stCondLst>
                              <p:cond delay="1000"/>
                            </p:stCondLst>
                            <p:childTnLst>
                              <p:par>
                                <p:cTn id="16" presetID="53" presetClass="entr" presetSubtype="16"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par>
                          <p:cTn id="21" fill="hold" nodeType="afterGroup">
                            <p:stCondLst>
                              <p:cond delay="1500"/>
                            </p:stCondLst>
                            <p:childTnLst>
                              <p:par>
                                <p:cTn id="22" presetID="22" presetClass="entr" presetSubtype="4" fill="hold" nodeType="after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down)">
                                      <p:cBhvr>
                                        <p:cTn id="24" dur="500"/>
                                        <p:tgtEl>
                                          <p:spTgt spid="29"/>
                                        </p:tgtEl>
                                      </p:cBhvr>
                                    </p:animEffect>
                                  </p:childTnLst>
                                </p:cTn>
                              </p:par>
                            </p:childTnLst>
                          </p:cTn>
                        </p:par>
                        <p:par>
                          <p:cTn id="25" fill="hold" nodeType="afterGroup">
                            <p:stCondLst>
                              <p:cond delay="2000"/>
                            </p:stCondLst>
                            <p:childTnLst>
                              <p:par>
                                <p:cTn id="26" presetID="53" presetClass="entr" presetSubtype="16" fill="hold" nodeType="afterEffect">
                                  <p:stCondLst>
                                    <p:cond delay="0"/>
                                  </p:stCondLst>
                                  <p:childTnLst>
                                    <p:set>
                                      <p:cBhvr>
                                        <p:cTn id="27" dur="1" fill="hold">
                                          <p:stCondLst>
                                            <p:cond delay="0"/>
                                          </p:stCondLst>
                                        </p:cTn>
                                        <p:tgtEl>
                                          <p:spTgt spid="30"/>
                                        </p:tgtEl>
                                        <p:attrNameLst>
                                          <p:attrName>style.visibility</p:attrName>
                                        </p:attrNameLst>
                                      </p:cBhvr>
                                      <p:to>
                                        <p:strVal val="visible"/>
                                      </p:to>
                                    </p:set>
                                    <p:anim calcmode="lin" valueType="num">
                                      <p:cBhvr>
                                        <p:cTn id="28" dur="500" fill="hold"/>
                                        <p:tgtEl>
                                          <p:spTgt spid="30"/>
                                        </p:tgtEl>
                                        <p:attrNameLst>
                                          <p:attrName>ppt_w</p:attrName>
                                        </p:attrNameLst>
                                      </p:cBhvr>
                                      <p:tavLst>
                                        <p:tav tm="0">
                                          <p:val>
                                            <p:fltVal val="0"/>
                                          </p:val>
                                        </p:tav>
                                        <p:tav tm="100000">
                                          <p:val>
                                            <p:strVal val="#ppt_w"/>
                                          </p:val>
                                        </p:tav>
                                      </p:tavLst>
                                    </p:anim>
                                    <p:anim calcmode="lin" valueType="num">
                                      <p:cBhvr>
                                        <p:cTn id="29" dur="500" fill="hold"/>
                                        <p:tgtEl>
                                          <p:spTgt spid="30"/>
                                        </p:tgtEl>
                                        <p:attrNameLst>
                                          <p:attrName>ppt_h</p:attrName>
                                        </p:attrNameLst>
                                      </p:cBhvr>
                                      <p:tavLst>
                                        <p:tav tm="0">
                                          <p:val>
                                            <p:fltVal val="0"/>
                                          </p:val>
                                        </p:tav>
                                        <p:tav tm="100000">
                                          <p:val>
                                            <p:strVal val="#ppt_h"/>
                                          </p:val>
                                        </p:tav>
                                      </p:tavLst>
                                    </p:anim>
                                    <p:animEffect transition="in" filter="fade">
                                      <p:cBhvr>
                                        <p:cTn id="30" dur="500"/>
                                        <p:tgtEl>
                                          <p:spTgt spid="30"/>
                                        </p:tgtEl>
                                      </p:cBhvr>
                                    </p:animEffect>
                                  </p:childTnLst>
                                </p:cTn>
                              </p:par>
                            </p:childTnLst>
                          </p:cTn>
                        </p:par>
                        <p:par>
                          <p:cTn id="31" fill="hold">
                            <p:stCondLst>
                              <p:cond delay="3000"/>
                            </p:stCondLst>
                            <p:childTnLst>
                              <p:par>
                                <p:cTn id="32" presetID="53" presetClass="entr" presetSubtype="16" fill="hold" nodeType="afterEffect">
                                  <p:stCondLst>
                                    <p:cond delay="0"/>
                                  </p:stCondLst>
                                  <p:childTnLst>
                                    <p:set>
                                      <p:cBhvr>
                                        <p:cTn id="33" dur="1" fill="hold">
                                          <p:stCondLst>
                                            <p:cond delay="0"/>
                                          </p:stCondLst>
                                        </p:cTn>
                                        <p:tgtEl>
                                          <p:spTgt spid="36"/>
                                        </p:tgtEl>
                                        <p:attrNameLst>
                                          <p:attrName>style.visibility</p:attrName>
                                        </p:attrNameLst>
                                      </p:cBhvr>
                                      <p:to>
                                        <p:strVal val="visible"/>
                                      </p:to>
                                    </p:set>
                                    <p:anim calcmode="lin" valueType="num">
                                      <p:cBhvr>
                                        <p:cTn id="34" dur="500" fill="hold"/>
                                        <p:tgtEl>
                                          <p:spTgt spid="36"/>
                                        </p:tgtEl>
                                        <p:attrNameLst>
                                          <p:attrName>ppt_w</p:attrName>
                                        </p:attrNameLst>
                                      </p:cBhvr>
                                      <p:tavLst>
                                        <p:tav tm="0">
                                          <p:val>
                                            <p:fltVal val="0"/>
                                          </p:val>
                                        </p:tav>
                                        <p:tav tm="100000">
                                          <p:val>
                                            <p:strVal val="#ppt_w"/>
                                          </p:val>
                                        </p:tav>
                                      </p:tavLst>
                                    </p:anim>
                                    <p:anim calcmode="lin" valueType="num">
                                      <p:cBhvr>
                                        <p:cTn id="35" dur="500" fill="hold"/>
                                        <p:tgtEl>
                                          <p:spTgt spid="36"/>
                                        </p:tgtEl>
                                        <p:attrNameLst>
                                          <p:attrName>ppt_h</p:attrName>
                                        </p:attrNameLst>
                                      </p:cBhvr>
                                      <p:tavLst>
                                        <p:tav tm="0">
                                          <p:val>
                                            <p:fltVal val="0"/>
                                          </p:val>
                                        </p:tav>
                                        <p:tav tm="100000">
                                          <p:val>
                                            <p:strVal val="#ppt_h"/>
                                          </p:val>
                                        </p:tav>
                                      </p:tavLst>
                                    </p:anim>
                                    <p:animEffect transition="in" filter="fade">
                                      <p:cBhvr>
                                        <p:cTn id="36" dur="500"/>
                                        <p:tgtEl>
                                          <p:spTgt spid="36"/>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barn(inVertical)">
                                      <p:cBhvr>
                                        <p:cTn id="41" dur="500"/>
                                        <p:tgtEl>
                                          <p:spTgt spid="39"/>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1000"/>
                                        <p:tgtEl>
                                          <p:spTgt spid="2"/>
                                        </p:tgtEl>
                                      </p:cBhvr>
                                    </p:animEffect>
                                    <p:anim calcmode="lin" valueType="num">
                                      <p:cBhvr>
                                        <p:cTn id="47" dur="1000" fill="hold"/>
                                        <p:tgtEl>
                                          <p:spTgt spid="2"/>
                                        </p:tgtEl>
                                        <p:attrNameLst>
                                          <p:attrName>ppt_x</p:attrName>
                                        </p:attrNameLst>
                                      </p:cBhvr>
                                      <p:tavLst>
                                        <p:tav tm="0">
                                          <p:val>
                                            <p:strVal val="#ppt_x"/>
                                          </p:val>
                                        </p:tav>
                                        <p:tav tm="100000">
                                          <p:val>
                                            <p:strVal val="#ppt_x"/>
                                          </p:val>
                                        </p:tav>
                                      </p:tavLst>
                                    </p:anim>
                                    <p:anim calcmode="lin" valueType="num">
                                      <p:cBhvr>
                                        <p:cTn id="4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500"/>
                                        <p:tgtEl>
                                          <p:spTgt spid="6"/>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barn(inVertical)">
                                      <p:cBhvr>
                                        <p:cTn id="5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557831" y="753035"/>
            <a:ext cx="6630259" cy="2033368"/>
          </a:xfrm>
          <a:prstGeom prst="rect">
            <a:avLst/>
          </a:prstGeom>
        </p:spPr>
      </p:pic>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111911" y="2333505"/>
            <a:ext cx="7201547" cy="2144527"/>
          </a:xfrm>
          <a:prstGeom prst="rect">
            <a:avLst/>
          </a:prstGeom>
        </p:spPr>
      </p:pic>
      <p:sp>
        <p:nvSpPr>
          <p:cNvPr id="18" name="TextBox 17">
            <a:extLst>
              <a:ext uri="{FF2B5EF4-FFF2-40B4-BE49-F238E27FC236}">
                <a16:creationId xmlns:a16="http://schemas.microsoft.com/office/drawing/2014/main" xmlns="" id="{CE0EE19C-5C42-40D2-827C-E1951FE72607}"/>
              </a:ext>
            </a:extLst>
          </p:cNvPr>
          <p:cNvSpPr txBox="1"/>
          <p:nvPr/>
        </p:nvSpPr>
        <p:spPr>
          <a:xfrm>
            <a:off x="5305428" y="1436570"/>
            <a:ext cx="4941367" cy="58477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Màu sắc: </a:t>
            </a:r>
            <a:r>
              <a:rPr lang="en-US" sz="3200" dirty="0" err="1">
                <a:solidFill>
                  <a:prstClr val="black"/>
                </a:solidFill>
                <a:latin typeface="Arial" panose="020B0604020202020204" pitchFamily="34" charset="0"/>
                <a:cs typeface="Arial" panose="020B0604020202020204" pitchFamily="34" charset="0"/>
              </a:rPr>
              <a:t>Đỏ</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trắng</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xmlns="" id="{DD760A2B-EA85-4360-A614-ED83946E3E9D}"/>
              </a:ext>
            </a:extLst>
          </p:cNvPr>
          <p:cNvSpPr txBox="1"/>
          <p:nvPr/>
        </p:nvSpPr>
        <p:spPr>
          <a:xfrm>
            <a:off x="4754297" y="2828835"/>
            <a:ext cx="5542687" cy="1200329"/>
          </a:xfrm>
          <a:prstGeom prst="rect">
            <a:avLst/>
          </a:prstGeom>
          <a:noFill/>
        </p:spPr>
        <p:txBody>
          <a:bodyPr wrap="square">
            <a:spAutoFit/>
          </a:bodyPr>
          <a:lstStyle/>
          <a:p>
            <a:pPr marL="342900" lvl="0" indent="-342900" algn="just" fontAlgn="t">
              <a:buFont typeface="Arial" panose="020B0604020202020204" pitchFamily="34" charset="0"/>
              <a:buChar char="•"/>
            </a:pPr>
            <a:r>
              <a:rPr kumimoji="0" lang="vi-VN"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Đặc điểm hình dạng, kích thước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Gồm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đầu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thân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đèn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thân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đèn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chú</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chuột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ngộ</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nghĩnh</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0" name="图片 11">
            <a:extLst>
              <a:ext uri="{FF2B5EF4-FFF2-40B4-BE49-F238E27FC236}">
                <a16:creationId xmlns:a16="http://schemas.microsoft.com/office/drawing/2014/main" xmlns="" id="{ECC21C6D-137C-412F-B57E-F70A7FFF550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3491902" y="4025133"/>
            <a:ext cx="7328400" cy="2144527"/>
          </a:xfrm>
          <a:prstGeom prst="rect">
            <a:avLst/>
          </a:prstGeom>
        </p:spPr>
      </p:pic>
      <p:sp>
        <p:nvSpPr>
          <p:cNvPr id="11" name="TextBox 10">
            <a:extLst>
              <a:ext uri="{FF2B5EF4-FFF2-40B4-BE49-F238E27FC236}">
                <a16:creationId xmlns:a16="http://schemas.microsoft.com/office/drawing/2014/main" xmlns="" id="{3C65290E-F6F8-47B8-BDDF-4A850CFAAAD0}"/>
              </a:ext>
            </a:extLst>
          </p:cNvPr>
          <p:cNvSpPr txBox="1"/>
          <p:nvPr/>
        </p:nvSpPr>
        <p:spPr>
          <a:xfrm>
            <a:off x="4217820" y="4590433"/>
            <a:ext cx="5279882" cy="830997"/>
          </a:xfrm>
          <a:prstGeom prst="rect">
            <a:avLst/>
          </a:prstGeom>
          <a:noFill/>
        </p:spPr>
        <p:txBody>
          <a:bodyPr wrap="square">
            <a:spAutoFit/>
          </a:bodyPr>
          <a:lstStyle/>
          <a:p>
            <a:pPr marL="457200" lvl="0" indent="-457200" algn="just">
              <a:buFont typeface="Arial" panose="020B0604020202020204" pitchFamily="34" charset="0"/>
              <a:buChar cha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Đặc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điểm</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về</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hoạt</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động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công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dụng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Chiếu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mỗi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bài</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xmlns="" id="{35C5403A-E553-41D4-817B-3B93CA8F874E}"/>
              </a:ext>
            </a:extLst>
          </p:cNvPr>
          <p:cNvPicPr>
            <a:picLocks noChangeAspect="1"/>
          </p:cNvPicPr>
          <p:nvPr/>
        </p:nvPicPr>
        <p:blipFill>
          <a:blip r:embed="rId3"/>
          <a:stretch>
            <a:fillRect/>
          </a:stretch>
        </p:blipFill>
        <p:spPr>
          <a:xfrm>
            <a:off x="1895015" y="1846135"/>
            <a:ext cx="1596887" cy="196539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774757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7F2937CB-13A7-4762-B9FC-47DBC2488CDB}"/>
              </a:ext>
            </a:extLst>
          </p:cNvPr>
          <p:cNvGrpSpPr/>
          <p:nvPr/>
        </p:nvGrpSpPr>
        <p:grpSpPr>
          <a:xfrm>
            <a:off x="2055539" y="2570947"/>
            <a:ext cx="9284813" cy="1913967"/>
            <a:chOff x="76504" y="514663"/>
            <a:chExt cx="7485060" cy="5687287"/>
          </a:xfrm>
          <a:solidFill>
            <a:schemeClr val="bg1"/>
          </a:solidFill>
        </p:grpSpPr>
        <p:sp>
          <p:nvSpPr>
            <p:cNvPr id="7" name="Rectangle: Rounded Corners 6">
              <a:extLst>
                <a:ext uri="{FF2B5EF4-FFF2-40B4-BE49-F238E27FC236}">
                  <a16:creationId xmlns:a16="http://schemas.microsoft.com/office/drawing/2014/main" xmlns="" id="{548A854E-2E50-41C8-827A-D42F6D53ABA7}"/>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Rounded Corners 7">
              <a:extLst>
                <a:ext uri="{FF2B5EF4-FFF2-40B4-BE49-F238E27FC236}">
                  <a16:creationId xmlns:a16="http://schemas.microsoft.com/office/drawing/2014/main" xmlns="" id="{5CD11F40-D417-4835-B6C4-B3575C8EE864}"/>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xmlns="" id="{910CB6C2-A647-44B8-9A43-AC2992ABA941}"/>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Rounded Corners 9">
              <a:extLst>
                <a:ext uri="{FF2B5EF4-FFF2-40B4-BE49-F238E27FC236}">
                  <a16:creationId xmlns:a16="http://schemas.microsoft.com/office/drawing/2014/main" xmlns="" id="{11C40294-C9D6-4D4E-94AE-A174C0012090}"/>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20" name="图片 19"/>
          <p:cNvPicPr>
            <a:picLocks noChangeAspect="1"/>
          </p:cNvPicPr>
          <p:nvPr/>
        </p:nvPicPr>
        <p:blipFill rotWithShape="1">
          <a:blip r:embed="rId3" cstate="print">
            <a:extLst>
              <a:ext uri="{28A0092B-C50C-407E-A947-70E740481C1C}">
                <a14:useLocalDpi xmlns:a14="http://schemas.microsoft.com/office/drawing/2010/main" val="0"/>
              </a:ext>
            </a:extLst>
          </a:blip>
          <a:srcRect l="15666" t="22988" r="16777" b="8183"/>
          <a:stretch>
            <a:fillRect/>
          </a:stretch>
        </p:blipFill>
        <p:spPr>
          <a:xfrm>
            <a:off x="4849226" y="728025"/>
            <a:ext cx="2660178" cy="1913967"/>
          </a:xfrm>
          <a:prstGeom prst="rect">
            <a:avLst/>
          </a:prstGeom>
        </p:spPr>
      </p:pic>
      <p:sp>
        <p:nvSpPr>
          <p:cNvPr id="65" name="文本框 64"/>
          <p:cNvSpPr txBox="1"/>
          <p:nvPr/>
        </p:nvSpPr>
        <p:spPr>
          <a:xfrm>
            <a:off x="7013612" y="389008"/>
            <a:ext cx="1879375" cy="1320016"/>
          </a:xfrm>
          <a:prstGeom prst="ellipse">
            <a:avLst/>
          </a:prstGeom>
          <a:gradFill>
            <a:gsLst>
              <a:gs pos="24000">
                <a:srgbClr val="F59F11"/>
              </a:gs>
              <a:gs pos="92000">
                <a:srgbClr val="FDCF0A">
                  <a:alpha val="95000"/>
                </a:srgbClr>
              </a:gs>
            </a:gsLst>
            <a:lin ang="8100000" scaled="1"/>
          </a:grad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1" i="0" u="none" strike="noStrike" kern="1200" cap="none" spc="0" normalizeH="0" baseline="0" noProof="0" dirty="0">
                <a:ln>
                  <a:noFill/>
                </a:ln>
                <a:solidFill>
                  <a:prstClr val="white"/>
                </a:solidFill>
                <a:effectLst/>
                <a:uLnTx/>
                <a:uFillTx/>
                <a:latin typeface="Cambria" panose="02040503050406030204" pitchFamily="18" charset="0"/>
                <a:ea typeface="幼圆" panose="02010509060101010101" pitchFamily="49" charset="-122"/>
              </a:rPr>
              <a:t>02</a:t>
            </a:r>
          </a:p>
        </p:txBody>
      </p:sp>
      <p:sp>
        <p:nvSpPr>
          <p:cNvPr id="3" name="TextBox 2">
            <a:extLst>
              <a:ext uri="{FF2B5EF4-FFF2-40B4-BE49-F238E27FC236}">
                <a16:creationId xmlns:a16="http://schemas.microsoft.com/office/drawing/2014/main" xmlns="" id="{9499968B-D7D1-4FEF-96AC-65718632D64B}"/>
              </a:ext>
            </a:extLst>
          </p:cNvPr>
          <p:cNvSpPr txBox="1"/>
          <p:nvPr/>
        </p:nvSpPr>
        <p:spPr>
          <a:xfrm>
            <a:off x="2168832" y="2981009"/>
            <a:ext cx="892947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ED7D31">
                    <a:lumMod val="50000"/>
                  </a:srgbClr>
                </a:solidFill>
                <a:effectLst/>
                <a:uLnTx/>
                <a:uFillTx/>
                <a:latin typeface="Cambria" panose="02040503050406030204" pitchFamily="18" charset="0"/>
              </a:rPr>
              <a:t>Viết</a:t>
            </a:r>
            <a:r>
              <a:rPr kumimoji="0" lang="en-US" sz="5400" b="0" i="0" u="none" strike="noStrike" kern="1200" cap="none" spc="0" normalizeH="0" noProof="0" dirty="0">
                <a:ln>
                  <a:noFill/>
                </a:ln>
                <a:solidFill>
                  <a:srgbClr val="ED7D31">
                    <a:lumMod val="50000"/>
                  </a:srgbClr>
                </a:solidFill>
                <a:effectLst/>
                <a:uLnTx/>
                <a:uFillTx/>
                <a:latin typeface="Cambria" panose="02040503050406030204" pitchFamily="18" charset="0"/>
              </a:rPr>
              <a:t> 3 – 4 </a:t>
            </a:r>
            <a:r>
              <a:rPr kumimoji="0" lang="en-US" sz="5400" b="0" i="0" u="none" strike="noStrike" kern="1200" cap="none" spc="0" normalizeH="0" noProof="0" dirty="0" err="1">
                <a:ln>
                  <a:noFill/>
                </a:ln>
                <a:solidFill>
                  <a:srgbClr val="ED7D31">
                    <a:lumMod val="50000"/>
                  </a:srgbClr>
                </a:solidFill>
                <a:effectLst/>
                <a:uLnTx/>
                <a:uFillTx/>
                <a:latin typeface="Cambria" panose="02040503050406030204" pitchFamily="18" charset="0"/>
              </a:rPr>
              <a:t>câu</a:t>
            </a:r>
            <a:r>
              <a:rPr kumimoji="0" lang="en-US" sz="5400" b="0" i="0" u="none" strike="noStrike" kern="1200" cap="none" spc="0" normalizeH="0" noProof="0" dirty="0">
                <a:ln>
                  <a:noFill/>
                </a:ln>
                <a:solidFill>
                  <a:srgbClr val="ED7D31">
                    <a:lumMod val="50000"/>
                  </a:srgbClr>
                </a:solidFill>
                <a:effectLst/>
                <a:uLnTx/>
                <a:uFillTx/>
                <a:latin typeface="Cambria" panose="02040503050406030204" pitchFamily="18" charset="0"/>
              </a:rPr>
              <a:t> </a:t>
            </a:r>
            <a:r>
              <a:rPr kumimoji="0" lang="en-US" sz="5400" b="0" i="0" u="none" strike="noStrike" kern="1200" cap="none" spc="0" normalizeH="0" noProof="0" dirty="0" err="1">
                <a:ln>
                  <a:noFill/>
                </a:ln>
                <a:solidFill>
                  <a:srgbClr val="ED7D31">
                    <a:lumMod val="50000"/>
                  </a:srgbClr>
                </a:solidFill>
                <a:effectLst/>
                <a:uLnTx/>
                <a:uFillTx/>
                <a:latin typeface="Cambria" panose="02040503050406030204" pitchFamily="18" charset="0"/>
              </a:rPr>
              <a:t>chỉ</a:t>
            </a:r>
            <a:r>
              <a:rPr kumimoji="0" lang="en-US" sz="5400" b="0" i="0" u="none" strike="noStrike" kern="1200" cap="none" spc="0" normalizeH="0" noProof="0" dirty="0">
                <a:ln>
                  <a:noFill/>
                </a:ln>
                <a:solidFill>
                  <a:srgbClr val="ED7D31">
                    <a:lumMod val="50000"/>
                  </a:srgbClr>
                </a:solidFill>
                <a:effectLst/>
                <a:uLnTx/>
                <a:uFillTx/>
                <a:latin typeface="Cambria" panose="02040503050406030204" pitchFamily="18" charset="0"/>
              </a:rPr>
              <a:t> </a:t>
            </a:r>
            <a:r>
              <a:rPr kumimoji="0" lang="en-US" sz="5400" b="0" i="0" u="none" strike="noStrike" kern="1200" cap="none" spc="0" normalizeH="0" noProof="0" dirty="0" err="1">
                <a:ln>
                  <a:noFill/>
                </a:ln>
                <a:solidFill>
                  <a:srgbClr val="ED7D31">
                    <a:lumMod val="50000"/>
                  </a:srgbClr>
                </a:solidFill>
                <a:effectLst/>
                <a:uLnTx/>
                <a:uFillTx/>
                <a:latin typeface="Cambria" panose="02040503050406030204" pitchFamily="18" charset="0"/>
              </a:rPr>
              <a:t>đồ</a:t>
            </a:r>
            <a:r>
              <a:rPr kumimoji="0" lang="en-US" sz="5400" b="0" i="0" u="none" strike="noStrike" kern="1200" cap="none" spc="0" normalizeH="0" noProof="0" dirty="0">
                <a:ln>
                  <a:noFill/>
                </a:ln>
                <a:solidFill>
                  <a:srgbClr val="ED7D31">
                    <a:lumMod val="50000"/>
                  </a:srgbClr>
                </a:solidFill>
                <a:effectLst/>
                <a:uLnTx/>
                <a:uFillTx/>
                <a:latin typeface="Cambria" panose="02040503050406030204" pitchFamily="18" charset="0"/>
              </a:rPr>
              <a:t> </a:t>
            </a:r>
            <a:r>
              <a:rPr kumimoji="0" lang="en-US" sz="5400" b="0" i="0" u="none" strike="noStrike" kern="1200" cap="none" spc="0" normalizeH="0" noProof="0" dirty="0" err="1">
                <a:ln>
                  <a:noFill/>
                </a:ln>
                <a:solidFill>
                  <a:srgbClr val="ED7D31">
                    <a:lumMod val="50000"/>
                  </a:srgbClr>
                </a:solidFill>
                <a:effectLst/>
                <a:uLnTx/>
                <a:uFillTx/>
                <a:latin typeface="Cambria" panose="02040503050406030204" pitchFamily="18" charset="0"/>
              </a:rPr>
              <a:t>vật</a:t>
            </a:r>
            <a:endParaRPr kumimoji="0" lang="en-US" sz="5400" b="0" i="0" u="none" strike="noStrike" kern="1200" cap="none" spc="0" normalizeH="0" baseline="0" noProof="0" dirty="0">
              <a:ln>
                <a:noFill/>
              </a:ln>
              <a:solidFill>
                <a:srgbClr val="ED7D31">
                  <a:lumMod val="50000"/>
                </a:srgbClr>
              </a:solidFill>
              <a:effectLst/>
              <a:uLnTx/>
              <a:uFillTx/>
              <a:latin typeface="Cambria" panose="02040503050406030204" pitchFamily="18" charset="0"/>
            </a:endParaRPr>
          </a:p>
        </p:txBody>
      </p:sp>
    </p:spTree>
    <p:extLst>
      <p:ext uri="{BB962C8B-B14F-4D97-AF65-F5344CB8AC3E}">
        <p14:creationId xmlns:p14="http://schemas.microsoft.com/office/powerpoint/2010/main" val="197665221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500"/>
                                  </p:stCondLst>
                                  <p:childTnLst>
                                    <p:set>
                                      <p:cBhvr>
                                        <p:cTn id="6" dur="1" fill="hold">
                                          <p:stCondLst>
                                            <p:cond delay="0"/>
                                          </p:stCondLst>
                                        </p:cTn>
                                        <p:tgtEl>
                                          <p:spTgt spid="20"/>
                                        </p:tgtEl>
                                        <p:attrNameLst>
                                          <p:attrName>style.visibility</p:attrName>
                                        </p:attrNameLst>
                                      </p:cBhvr>
                                      <p:to>
                                        <p:strVal val="visible"/>
                                      </p:to>
                                    </p:set>
                                  </p:childTnLst>
                                </p:cTn>
                              </p:par>
                              <p:par>
                                <p:cTn id="7" presetID="0" presetClass="path" presetSubtype="0" accel="50000" decel="50000" fill="hold" nodeType="withEffect">
                                  <p:stCondLst>
                                    <p:cond delay="1500"/>
                                  </p:stCondLst>
                                  <p:childTnLst>
                                    <p:animMotion origin="layout" path="M -0.34362 -0.29259 L -0.34362 -0.29236 C -0.34154 -0.28518 -0.33932 -0.27801 -0.33737 -0.27037 C -0.33672 -0.26782 -0.33672 -0.26458 -0.33581 -0.26204 C -0.33398 -0.25625 -0.33164 -0.25092 -0.32956 -0.2456 C -0.32851 -0.24259 -0.32708 -0.24028 -0.32643 -0.23704 C -0.32591 -0.23426 -0.32578 -0.23148 -0.32487 -0.2287 C -0.32305 -0.22291 -0.31992 -0.21852 -0.31862 -0.21204 C -0.3181 -0.20926 -0.31797 -0.20625 -0.31706 -0.2037 C -0.31588 -0.20069 -0.3138 -0.19861 -0.31237 -0.19537 C -0.31016 -0.19028 -0.30885 -0.18356 -0.30612 -0.1787 C -0.30299 -0.17315 -0.30052 -0.16643 -0.29674 -0.16204 C -0.29518 -0.16018 -0.29362 -0.15879 -0.29206 -0.15648 C -0.29036 -0.15416 -0.2888 -0.15139 -0.28737 -0.14815 C -0.2862 -0.1456 -0.28568 -0.14213 -0.28424 -0.13981 C -0.28151 -0.13565 -0.27487 -0.1287 -0.27487 -0.1287 C -0.26914 -0.11342 -0.27513 -0.12569 -0.26706 -0.11759 C -0.25104 -0.10185 -0.26367 -0.11018 -0.25299 -0.10393 C -0.2457 -0.09097 -0.25026 -0.09791 -0.23893 -0.08426 C -0.23737 -0.08264 -0.23607 -0.08009 -0.23424 -0.07893 C -0.23268 -0.07778 -0.23112 -0.07731 -0.22956 -0.07592 C -0.22799 -0.07454 -0.22669 -0.07199 -0.22487 -0.07037 C -0.21497 -0.0625 -0.21719 -0.06666 -0.20768 -0.06204 C -0.20456 -0.06065 -0.20143 -0.05833 -0.19831 -0.05648 C -0.19674 -0.05555 -0.19518 -0.05509 -0.19362 -0.0537 C -0.19154 -0.05185 -0.18958 -0.05 -0.18737 -0.04815 C -0.18594 -0.04722 -0.18424 -0.04676 -0.18268 -0.04537 C -0.18099 -0.04398 -0.17969 -0.04143 -0.17799 -0.03981 C -0.17656 -0.03866 -0.17474 -0.03866 -0.17331 -0.03704 C -0.17005 -0.03379 -0.16758 -0.02824 -0.16393 -0.02592 L -0.15456 -0.02037 C -0.15299 -0.01944 -0.1513 -0.01944 -0.14987 -0.01759 C -0.14831 -0.01574 -0.14661 -0.01435 -0.14518 -0.01204 C -0.14349 -0.00972 -0.14245 -0.00579 -0.14049 -0.0037 C -0.13763 -0.00092 -0.13385 -0.00162 -0.13112 0.00185 C -0.11771 0.01759 -0.13476 -0.00139 -0.12174 0.01019 C -0.11094 0.01968 -0.12383 0.01273 -0.11081 0.01852 C -0.10924 0.02037 -0.10794 0.02338 -0.10612 0.02408 C -0.1 0.02616 -0.09362 0.02523 -0.08737 0.02685 C -0.08581 0.02709 -0.08424 0.02871 -0.08268 0.02963 C -0.07331 0.02871 -0.06393 0.02801 -0.05456 0.02685 C -0.05143 0.02616 -0.04831 0.025 -0.04518 0.02408 C -0.04141 0.02269 -0.03503 0.02037 -0.03112 0.01852 C -0.02799 0.01667 -0.025 0.01435 -0.02174 0.01296 C -0.01862 0.01134 -0.01393 0.00972 -0.01081 0.00741 C -0.01003 0.00671 -0.00078 -0.00116 0.00013 -0.0037 C 0.00091 -0.00625 0.00013 -0.00926 0.00013 -0.01204 L 0.00013 -0.0118 " pathEditMode="relative" rAng="0" ptsTypes="AAAAAAAAAAAAAAAAAAAAAAAAAAAAAAAAAAAAAAAAAAAAAAAA">
                                      <p:cBhvr>
                                        <p:cTn id="8" dur="2000" fill="hold"/>
                                        <p:tgtEl>
                                          <p:spTgt spid="20"/>
                                        </p:tgtEl>
                                        <p:attrNameLst>
                                          <p:attrName>ppt_x</p:attrName>
                                          <p:attrName>ppt_y</p:attrName>
                                        </p:attrNameLst>
                                      </p:cBhvr>
                                      <p:rCtr x="17201" y="16111"/>
                                    </p:animMotion>
                                  </p:childTnLst>
                                </p:cTn>
                              </p:par>
                              <p:par>
                                <p:cTn id="9" presetID="53" presetClass="entr" presetSubtype="16" fill="hold" grpId="0" nodeType="withEffect">
                                  <p:stCondLst>
                                    <p:cond delay="3250"/>
                                  </p:stCondLst>
                                  <p:childTnLst>
                                    <p:set>
                                      <p:cBhvr>
                                        <p:cTn id="10" dur="1" fill="hold">
                                          <p:stCondLst>
                                            <p:cond delay="0"/>
                                          </p:stCondLst>
                                        </p:cTn>
                                        <p:tgtEl>
                                          <p:spTgt spid="65"/>
                                        </p:tgtEl>
                                        <p:attrNameLst>
                                          <p:attrName>style.visibility</p:attrName>
                                        </p:attrNameLst>
                                      </p:cBhvr>
                                      <p:to>
                                        <p:strVal val="visible"/>
                                      </p:to>
                                    </p:set>
                                    <p:anim calcmode="lin" valueType="num">
                                      <p:cBhvr>
                                        <p:cTn id="11" dur="750" fill="hold"/>
                                        <p:tgtEl>
                                          <p:spTgt spid="65"/>
                                        </p:tgtEl>
                                        <p:attrNameLst>
                                          <p:attrName>ppt_w</p:attrName>
                                        </p:attrNameLst>
                                      </p:cBhvr>
                                      <p:tavLst>
                                        <p:tav tm="0">
                                          <p:val>
                                            <p:fltVal val="0"/>
                                          </p:val>
                                        </p:tav>
                                        <p:tav tm="100000">
                                          <p:val>
                                            <p:strVal val="#ppt_w"/>
                                          </p:val>
                                        </p:tav>
                                      </p:tavLst>
                                    </p:anim>
                                    <p:anim calcmode="lin" valueType="num">
                                      <p:cBhvr>
                                        <p:cTn id="12" dur="750" fill="hold"/>
                                        <p:tgtEl>
                                          <p:spTgt spid="65"/>
                                        </p:tgtEl>
                                        <p:attrNameLst>
                                          <p:attrName>ppt_h</p:attrName>
                                        </p:attrNameLst>
                                      </p:cBhvr>
                                      <p:tavLst>
                                        <p:tav tm="0">
                                          <p:val>
                                            <p:fltVal val="0"/>
                                          </p:val>
                                        </p:tav>
                                        <p:tav tm="100000">
                                          <p:val>
                                            <p:strVal val="#ppt_h"/>
                                          </p:val>
                                        </p:tav>
                                      </p:tavLst>
                                    </p:anim>
                                    <p:animEffect transition="in" filter="fade">
                                      <p:cBhvr>
                                        <p:cTn id="13" dur="750"/>
                                        <p:tgtEl>
                                          <p:spTgt spid="65"/>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1000" fill="hold"/>
                                        <p:tgtEl>
                                          <p:spTgt spid="3"/>
                                        </p:tgtEl>
                                        <p:attrNameLst>
                                          <p:attrName>ppt_w</p:attrName>
                                        </p:attrNameLst>
                                      </p:cBhvr>
                                      <p:tavLst>
                                        <p:tav tm="0">
                                          <p:val>
                                            <p:fltVal val="0"/>
                                          </p:val>
                                        </p:tav>
                                        <p:tav tm="100000">
                                          <p:val>
                                            <p:strVal val="#ppt_w"/>
                                          </p:val>
                                        </p:tav>
                                      </p:tavLst>
                                    </p:anim>
                                    <p:anim calcmode="lin" valueType="num">
                                      <p:cBhvr>
                                        <p:cTn id="19" dur="1000" fill="hold"/>
                                        <p:tgtEl>
                                          <p:spTgt spid="3"/>
                                        </p:tgtEl>
                                        <p:attrNameLst>
                                          <p:attrName>ppt_h</p:attrName>
                                        </p:attrNameLst>
                                      </p:cBhvr>
                                      <p:tavLst>
                                        <p:tav tm="0">
                                          <p:val>
                                            <p:fltVal val="0"/>
                                          </p:val>
                                        </p:tav>
                                        <p:tav tm="100000">
                                          <p:val>
                                            <p:strVal val="#ppt_h"/>
                                          </p:val>
                                        </p:tav>
                                      </p:tavLst>
                                    </p:anim>
                                    <p:anim calcmode="lin" valueType="num">
                                      <p:cBhvr>
                                        <p:cTn id="20" dur="1000" fill="hold"/>
                                        <p:tgtEl>
                                          <p:spTgt spid="3"/>
                                        </p:tgtEl>
                                        <p:attrNameLst>
                                          <p:attrName>style.rotation</p:attrName>
                                        </p:attrNameLst>
                                      </p:cBhvr>
                                      <p:tavLst>
                                        <p:tav tm="0">
                                          <p:val>
                                            <p:fltVal val="90"/>
                                          </p:val>
                                        </p:tav>
                                        <p:tav tm="100000">
                                          <p:val>
                                            <p:fltVal val="0"/>
                                          </p:val>
                                        </p:tav>
                                      </p:tavLst>
                                    </p:anim>
                                    <p:animEffect transition="in" filter="fade">
                                      <p:cBhvr>
                                        <p:cTn id="21" dur="1000"/>
                                        <p:tgtEl>
                                          <p:spTgt spid="3"/>
                                        </p:tgtEl>
                                      </p:cBhvr>
                                    </p:animEffect>
                                  </p:childTnLst>
                                </p:cTn>
                              </p:par>
                              <p:par>
                                <p:cTn id="22" presetID="31"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fltVal val="0"/>
                                          </p:val>
                                        </p:tav>
                                        <p:tav tm="100000">
                                          <p:val>
                                            <p:strVal val="#ppt_w"/>
                                          </p:val>
                                        </p:tav>
                                      </p:tavLst>
                                    </p:anim>
                                    <p:anim calcmode="lin" valueType="num">
                                      <p:cBhvr>
                                        <p:cTn id="25" dur="1000" fill="hold"/>
                                        <p:tgtEl>
                                          <p:spTgt spid="6"/>
                                        </p:tgtEl>
                                        <p:attrNameLst>
                                          <p:attrName>ppt_h</p:attrName>
                                        </p:attrNameLst>
                                      </p:cBhvr>
                                      <p:tavLst>
                                        <p:tav tm="0">
                                          <p:val>
                                            <p:fltVal val="0"/>
                                          </p:val>
                                        </p:tav>
                                        <p:tav tm="100000">
                                          <p:val>
                                            <p:strVal val="#ppt_h"/>
                                          </p:val>
                                        </p:tav>
                                      </p:tavLst>
                                    </p:anim>
                                    <p:anim calcmode="lin" valueType="num">
                                      <p:cBhvr>
                                        <p:cTn id="26" dur="1000" fill="hold"/>
                                        <p:tgtEl>
                                          <p:spTgt spid="6"/>
                                        </p:tgtEl>
                                        <p:attrNameLst>
                                          <p:attrName>style.rotation</p:attrName>
                                        </p:attrNameLst>
                                      </p:cBhvr>
                                      <p:tavLst>
                                        <p:tav tm="0">
                                          <p:val>
                                            <p:fltVal val="90"/>
                                          </p:val>
                                        </p:tav>
                                        <p:tav tm="100000">
                                          <p:val>
                                            <p:fltVal val="0"/>
                                          </p:val>
                                        </p:tav>
                                      </p:tavLst>
                                    </p:anim>
                                    <p:animEffect transition="in" filter="fade">
                                      <p:cBhvr>
                                        <p:cTn id="2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bldLvl="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A913A9C-EE3B-4171-BA50-D7EE79E40DF2}"/>
              </a:ext>
            </a:extLst>
          </p:cNvPr>
          <p:cNvSpPr txBox="1"/>
          <p:nvPr/>
        </p:nvSpPr>
        <p:spPr>
          <a:xfrm>
            <a:off x="1138518" y="869576"/>
            <a:ext cx="9950823" cy="1077218"/>
          </a:xfrm>
          <a:prstGeom prst="rect">
            <a:avLst/>
          </a:prstGeom>
          <a:noFill/>
        </p:spPr>
        <p:txBody>
          <a:bodyPr wrap="square" rtlCol="0">
            <a:spAutoFit/>
          </a:bodyPr>
          <a:lstStyle/>
          <a:p>
            <a:pPr algn="ctr"/>
            <a:r>
              <a:rPr lang="en-US" sz="3200" b="1" dirty="0">
                <a:solidFill>
                  <a:srgbClr val="0070C0"/>
                </a:solidFill>
                <a:latin typeface="Arial" panose="020B0604020202020204" pitchFamily="34" charset="0"/>
                <a:cs typeface="Arial" panose="020B0604020202020204" pitchFamily="34" charset="0"/>
              </a:rPr>
              <a:t>2. Quan </a:t>
            </a:r>
            <a:r>
              <a:rPr lang="en-US" sz="3200" b="1" dirty="0" err="1">
                <a:solidFill>
                  <a:srgbClr val="0070C0"/>
                </a:solidFill>
                <a:latin typeface="Arial" panose="020B0604020202020204" pitchFamily="34" charset="0"/>
                <a:cs typeface="Arial" panose="020B0604020202020204" pitchFamily="34" charset="0"/>
              </a:rPr>
              <a:t>sát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một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đồ</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vật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có</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trong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nhà</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hoặc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trong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lớp</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Viết</a:t>
            </a:r>
            <a:r>
              <a:rPr lang="en-US" sz="3200" b="1" dirty="0">
                <a:solidFill>
                  <a:srgbClr val="0070C0"/>
                </a:solidFill>
                <a:latin typeface="Arial" panose="020B0604020202020204" pitchFamily="34" charset="0"/>
                <a:cs typeface="Arial" panose="020B0604020202020204" pitchFamily="34" charset="0"/>
              </a:rPr>
              <a:t> 3 – 4 </a:t>
            </a:r>
            <a:r>
              <a:rPr lang="en-US" sz="3200" b="1" dirty="0" err="1">
                <a:solidFill>
                  <a:srgbClr val="0070C0"/>
                </a:solidFill>
                <a:latin typeface="Arial" panose="020B0604020202020204" pitchFamily="34" charset="0"/>
                <a:cs typeface="Arial" panose="020B0604020202020204" pitchFamily="34" charset="0"/>
              </a:rPr>
              <a:t>câu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tả</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đồ</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vật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đó</a:t>
            </a:r>
            <a:r>
              <a:rPr lang="en-US" sz="3200" b="1" dirty="0">
                <a:solidFill>
                  <a:srgbClr val="0070C0"/>
                </a:solidFill>
                <a:latin typeface="Arial" panose="020B0604020202020204" pitchFamily="34" charset="0"/>
                <a:cs typeface="Arial" panose="020B0604020202020204" pitchFamily="34" charset="0"/>
              </a:rPr>
              <a:t>.</a:t>
            </a:r>
          </a:p>
        </p:txBody>
      </p:sp>
      <p:sp>
        <p:nvSpPr>
          <p:cNvPr id="3" name="TextBox 2">
            <a:extLst>
              <a:ext uri="{FF2B5EF4-FFF2-40B4-BE49-F238E27FC236}">
                <a16:creationId xmlns:a16="http://schemas.microsoft.com/office/drawing/2014/main" xmlns="" id="{EA9728C4-216C-4B9C-BF8F-3FDE65B382FC}"/>
              </a:ext>
            </a:extLst>
          </p:cNvPr>
          <p:cNvSpPr txBox="1"/>
          <p:nvPr/>
        </p:nvSpPr>
        <p:spPr>
          <a:xfrm>
            <a:off x="735107" y="1946794"/>
            <a:ext cx="10920274" cy="3539430"/>
          </a:xfrm>
          <a:prstGeom prst="rect">
            <a:avLst/>
          </a:prstGeom>
          <a:noFill/>
        </p:spPr>
        <p:txBody>
          <a:bodyPr wrap="square" rtlCol="0">
            <a:spAutoFit/>
          </a:bodyPr>
          <a:lstStyle/>
          <a:p>
            <a:pPr algn="just"/>
            <a:r>
              <a:rPr lang="vi-VN" sz="2800" dirty="0" smtClean="0">
                <a:latin typeface="Arial-Rounded" panose="020B0500000000000000" pitchFamily="34" charset="0"/>
                <a:ea typeface="Arial-Rounded" panose="020B0500000000000000" pitchFamily="34" charset="0"/>
                <a:cs typeface="Arial-Rounded" panose="020B0500000000000000" pitchFamily="34" charset="0"/>
              </a:rPr>
              <a:t>G</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ợi</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ý</a:t>
            </a:r>
            <a:r>
              <a:rPr lang="vi-VN" sz="2800" dirty="0" smtClean="0">
                <a:latin typeface="Arial-Rounded" panose="020B0500000000000000" pitchFamily="34" charset="0"/>
                <a:ea typeface="Arial-Rounded" panose="020B0500000000000000" pitchFamily="34" charset="0"/>
                <a:cs typeface="Arial-Rounded" panose="020B0500000000000000" pitchFamily="34" charset="0"/>
              </a:rPr>
              <a:t>:</a:t>
            </a:r>
          </a:p>
          <a:p>
            <a:pPr algn="just"/>
            <a:r>
              <a:rPr lang="vi-VN" sz="28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Viết câu tả màu sắc</a:t>
            </a:r>
          </a:p>
          <a:p>
            <a:pPr algn="just"/>
            <a:r>
              <a:rPr lang="vi-VN" sz="2800" i="1" dirty="0">
                <a:latin typeface="Arial-Rounded" panose="020B0500000000000000" pitchFamily="34" charset="0"/>
                <a:ea typeface="Arial-Rounded" panose="020B0500000000000000" pitchFamily="34" charset="0"/>
                <a:cs typeface="Arial-Rounded" panose="020B0500000000000000" pitchFamily="34" charset="0"/>
              </a:rPr>
              <a:t>M: Chiếc cặp sách màu xanh da trời trông thật mát mắt.</a:t>
            </a:r>
          </a:p>
          <a:p>
            <a:pPr algn="just"/>
            <a:r>
              <a:rPr lang="vi-VN" sz="2800" dirty="0">
                <a:latin typeface="Arial-Rounded" panose="020B0500000000000000" pitchFamily="34" charset="0"/>
                <a:ea typeface="Arial-Rounded" panose="020B0500000000000000" pitchFamily="34" charset="0"/>
                <a:cs typeface="Arial-Rounded" panose="020B0500000000000000" pitchFamily="34" charset="0"/>
              </a:rPr>
              <a:t>- Viết câu tả hình dáng, kích thước</a:t>
            </a:r>
          </a:p>
          <a:p>
            <a:pPr algn="just"/>
            <a:r>
              <a:rPr lang="vi-VN" sz="2800" i="1" dirty="0">
                <a:latin typeface="Arial-Rounded" panose="020B0500000000000000" pitchFamily="34" charset="0"/>
                <a:ea typeface="Arial-Rounded" panose="020B0500000000000000" pitchFamily="34" charset="0"/>
                <a:cs typeface="Arial-Rounded" panose="020B0500000000000000" pitchFamily="34" charset="0"/>
              </a:rPr>
              <a:t>M: Quai cặp to bản, hơi cong cong để khi xách không bị đau tay.</a:t>
            </a:r>
          </a:p>
          <a:p>
            <a:pPr algn="just"/>
            <a:r>
              <a:rPr lang="vi-VN" sz="2800" dirty="0">
                <a:latin typeface="Arial-Rounded" panose="020B0500000000000000" pitchFamily="34" charset="0"/>
                <a:ea typeface="Arial-Rounded" panose="020B0500000000000000" pitchFamily="34" charset="0"/>
                <a:cs typeface="Arial-Rounded" panose="020B0500000000000000" pitchFamily="34" charset="0"/>
              </a:rPr>
              <a:t>- Viết câu tả hoạt động, công dụng</a:t>
            </a:r>
          </a:p>
          <a:p>
            <a:pPr algn="just"/>
            <a:r>
              <a:rPr lang="vi-VN" sz="2800" i="1" dirty="0">
                <a:latin typeface="Arial-Rounded" panose="020B0500000000000000" pitchFamily="34" charset="0"/>
                <a:ea typeface="Arial-Rounded" panose="020B0500000000000000" pitchFamily="34" charset="0"/>
                <a:cs typeface="Arial-Rounded" panose="020B0500000000000000" pitchFamily="34" charset="0"/>
              </a:rPr>
              <a:t>M: Mỗi khi đóng, mở nắp cặp, tiếng “tách tách” của ổ khóa nghe thật vui tai.</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sp>
        <p:nvSpPr>
          <p:cNvPr id="14" name="Cloud 13">
            <a:extLst>
              <a:ext uri="{FF2B5EF4-FFF2-40B4-BE49-F238E27FC236}">
                <a16:creationId xmlns:a16="http://schemas.microsoft.com/office/drawing/2014/main" xmlns="" id="{9316F753-A59E-4AFA-9843-AD0285D76CA7}"/>
              </a:ext>
            </a:extLst>
          </p:cNvPr>
          <p:cNvSpPr/>
          <p:nvPr/>
        </p:nvSpPr>
        <p:spPr>
          <a:xfrm>
            <a:off x="130843" y="465374"/>
            <a:ext cx="2848331" cy="1371600"/>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err="1">
                <a:solidFill>
                  <a:srgbClr val="0D4C8E"/>
                </a:solidFill>
              </a:rPr>
              <a:t>Đặc</a:t>
            </a:r>
            <a:r>
              <a:rPr lang="en-US" sz="2800" b="1" dirty="0">
                <a:solidFill>
                  <a:srgbClr val="0D4C8E"/>
                </a:solidFill>
              </a:rPr>
              <a:t> </a:t>
            </a:r>
            <a:r>
              <a:rPr lang="en-US" sz="2800" b="1" dirty="0" err="1">
                <a:solidFill>
                  <a:srgbClr val="0D4C8E"/>
                </a:solidFill>
              </a:rPr>
              <a:t>điểm</a:t>
            </a:r>
            <a:r>
              <a:rPr lang="en-US" sz="2800" b="1" dirty="0">
                <a:solidFill>
                  <a:srgbClr val="0D4C8E"/>
                </a:solidFill>
              </a:rPr>
              <a:t> </a:t>
            </a:r>
            <a:r>
              <a:rPr lang="en-US" sz="2800" b="1" dirty="0" err="1">
                <a:solidFill>
                  <a:srgbClr val="0D4C8E"/>
                </a:solidFill>
              </a:rPr>
              <a:t>về</a:t>
            </a:r>
            <a:r>
              <a:rPr lang="en-US" sz="2800" b="1" dirty="0">
                <a:solidFill>
                  <a:srgbClr val="0D4C8E"/>
                </a:solidFill>
              </a:rPr>
              <a:t> </a:t>
            </a:r>
            <a:r>
              <a:rPr lang="en-US" sz="2800" b="1" dirty="0" err="1">
                <a:solidFill>
                  <a:srgbClr val="0D4C8E"/>
                </a:solidFill>
              </a:rPr>
              <a:t>màu</a:t>
            </a:r>
            <a:r>
              <a:rPr lang="en-US" sz="2800" b="1" dirty="0">
                <a:solidFill>
                  <a:srgbClr val="0D4C8E"/>
                </a:solidFill>
              </a:rPr>
              <a:t> </a:t>
            </a:r>
            <a:r>
              <a:rPr lang="en-US" sz="2800" b="1" dirty="0" err="1">
                <a:solidFill>
                  <a:srgbClr val="0D4C8E"/>
                </a:solidFill>
              </a:rPr>
              <a:t>sắc</a:t>
            </a:r>
            <a:endParaRPr lang="en-US" sz="2800" b="1" dirty="0">
              <a:solidFill>
                <a:srgbClr val="0D4C8E"/>
              </a:solidFill>
            </a:endParaRPr>
          </a:p>
        </p:txBody>
      </p:sp>
      <p:grpSp>
        <p:nvGrpSpPr>
          <p:cNvPr id="7172" name="Group 7171">
            <a:extLst>
              <a:ext uri="{FF2B5EF4-FFF2-40B4-BE49-F238E27FC236}">
                <a16:creationId xmlns:a16="http://schemas.microsoft.com/office/drawing/2014/main" xmlns="" id="{5EBB6F0E-7174-4AD5-AE10-E710A55E95CA}"/>
              </a:ext>
            </a:extLst>
          </p:cNvPr>
          <p:cNvGrpSpPr/>
          <p:nvPr/>
        </p:nvGrpSpPr>
        <p:grpSpPr>
          <a:xfrm>
            <a:off x="4769419" y="1512830"/>
            <a:ext cx="3911739" cy="3749040"/>
            <a:chOff x="4301668" y="1512830"/>
            <a:chExt cx="4160462" cy="3749040"/>
          </a:xfrm>
          <a:effectLst>
            <a:outerShdw blurRad="63500" sx="102000" sy="102000" algn="ctr" rotWithShape="0">
              <a:prstClr val="black">
                <a:alpha val="40000"/>
              </a:prstClr>
            </a:outerShdw>
          </a:effectLst>
        </p:grpSpPr>
        <p:pic>
          <p:nvPicPr>
            <p:cNvPr id="18" name="Picture 17">
              <a:extLst>
                <a:ext uri="{FF2B5EF4-FFF2-40B4-BE49-F238E27FC236}">
                  <a16:creationId xmlns:a16="http://schemas.microsoft.com/office/drawing/2014/main" xmlns="" id="{474BEFFF-CC35-4662-9D0E-64FA779312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01668" y="1512830"/>
              <a:ext cx="4160462" cy="3749040"/>
            </a:xfrm>
            <a:prstGeom prst="rect">
              <a:avLst/>
            </a:prstGeom>
          </p:spPr>
        </p:pic>
        <p:sp>
          <p:nvSpPr>
            <p:cNvPr id="25" name="TextBox 24">
              <a:extLst>
                <a:ext uri="{FF2B5EF4-FFF2-40B4-BE49-F238E27FC236}">
                  <a16:creationId xmlns:a16="http://schemas.microsoft.com/office/drawing/2014/main" xmlns="" id="{CC1351A0-4F1E-4615-B0D0-E64167AE145B}"/>
                </a:ext>
              </a:extLst>
            </p:cNvPr>
            <p:cNvSpPr txBox="1"/>
            <p:nvPr/>
          </p:nvSpPr>
          <p:spPr>
            <a:xfrm>
              <a:off x="4331606" y="2264801"/>
              <a:ext cx="256464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solidFill>
                    <a:prstClr val="white"/>
                  </a:solidFill>
                  <a:effectLst>
                    <a:outerShdw blurRad="38100" dist="38100" dir="2700000" algn="tl">
                      <a:srgbClr val="000000">
                        <a:alpha val="43137"/>
                      </a:srgbClr>
                    </a:outerShdw>
                  </a:effectLst>
                  <a:latin typeface="Calibri"/>
                </a:rPr>
                <a:t>Tả</a:t>
              </a:r>
              <a:r>
                <a:rPr lang="en-US" sz="4800" b="1" dirty="0">
                  <a:solidFill>
                    <a:prstClr val="white"/>
                  </a:solidFill>
                  <a:effectLst>
                    <a:outerShdw blurRad="38100" dist="38100" dir="2700000" algn="tl">
                      <a:srgbClr val="000000">
                        <a:alpha val="43137"/>
                      </a:srgbClr>
                    </a:outerShdw>
                  </a:effectLst>
                  <a:latin typeface="Calibri"/>
                </a:rPr>
                <a:t> </a:t>
              </a:r>
              <a:r>
                <a:rPr lang="en-US" sz="4800" b="1" dirty="0" err="1">
                  <a:solidFill>
                    <a:prstClr val="white"/>
                  </a:solidFill>
                  <a:effectLst>
                    <a:outerShdw blurRad="38100" dist="38100" dir="2700000" algn="tl">
                      <a:srgbClr val="000000">
                        <a:alpha val="43137"/>
                      </a:srgbClr>
                    </a:outerShdw>
                  </a:effectLst>
                  <a:latin typeface="Calibri"/>
                </a:rPr>
                <a:t>đồ</a:t>
              </a:r>
              <a:r>
                <a:rPr lang="en-US" sz="4800" b="1" dirty="0">
                  <a:solidFill>
                    <a:prstClr val="white"/>
                  </a:solidFill>
                  <a:effectLst>
                    <a:outerShdw blurRad="38100" dist="38100" dir="2700000" algn="tl">
                      <a:srgbClr val="000000">
                        <a:alpha val="43137"/>
                      </a:srgbClr>
                    </a:outerShdw>
                  </a:effectLst>
                  <a:latin typeface="Calibri"/>
                </a:rPr>
                <a:t> </a:t>
              </a:r>
              <a:r>
                <a:rPr lang="en-US" sz="4800" b="1" dirty="0" err="1">
                  <a:solidFill>
                    <a:prstClr val="white"/>
                  </a:solidFill>
                  <a:effectLst>
                    <a:outerShdw blurRad="38100" dist="38100" dir="2700000" algn="tl">
                      <a:srgbClr val="000000">
                        <a:alpha val="43137"/>
                      </a:srgbClr>
                    </a:outerShdw>
                  </a:effectLst>
                  <a:latin typeface="Calibri"/>
                </a:rPr>
                <a:t>vật</a:t>
              </a:r>
              <a:endPar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grpSp>
      <p:cxnSp>
        <p:nvCxnSpPr>
          <p:cNvPr id="30" name="Connector: Curved 29">
            <a:extLst>
              <a:ext uri="{FF2B5EF4-FFF2-40B4-BE49-F238E27FC236}">
                <a16:creationId xmlns:a16="http://schemas.microsoft.com/office/drawing/2014/main" xmlns="" id="{24ED1BD1-D356-4E7B-90CE-EAECFC7E699F}"/>
              </a:ext>
            </a:extLst>
          </p:cNvPr>
          <p:cNvCxnSpPr>
            <a:cxnSpLocks/>
          </p:cNvCxnSpPr>
          <p:nvPr/>
        </p:nvCxnSpPr>
        <p:spPr>
          <a:xfrm flipV="1">
            <a:off x="7644809" y="1151172"/>
            <a:ext cx="1071488" cy="954075"/>
          </a:xfrm>
          <a:prstGeom prst="curvedConnector3">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sp>
        <p:nvSpPr>
          <p:cNvPr id="32" name="Cloud 31">
            <a:extLst>
              <a:ext uri="{FF2B5EF4-FFF2-40B4-BE49-F238E27FC236}">
                <a16:creationId xmlns:a16="http://schemas.microsoft.com/office/drawing/2014/main" xmlns="" id="{53CE9A6E-A0EE-4EA2-91F0-3A2CA326F450}"/>
              </a:ext>
            </a:extLst>
          </p:cNvPr>
          <p:cNvSpPr/>
          <p:nvPr/>
        </p:nvSpPr>
        <p:spPr>
          <a:xfrm>
            <a:off x="8716297" y="1"/>
            <a:ext cx="3449310" cy="1972684"/>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dirty="0" err="1">
                <a:solidFill>
                  <a:srgbClr val="0D4C8E"/>
                </a:solidFill>
                <a:latin typeface="Calibri"/>
              </a:rPr>
              <a:t>Đặc</a:t>
            </a:r>
            <a:r>
              <a:rPr lang="en-US" sz="3000" b="1" dirty="0">
                <a:solidFill>
                  <a:srgbClr val="0D4C8E"/>
                </a:solidFill>
                <a:latin typeface="Calibri"/>
              </a:rPr>
              <a:t> </a:t>
            </a:r>
            <a:r>
              <a:rPr lang="en-US" sz="3000" b="1" dirty="0" err="1">
                <a:solidFill>
                  <a:srgbClr val="0D4C8E"/>
                </a:solidFill>
                <a:latin typeface="Calibri"/>
              </a:rPr>
              <a:t>điểm</a:t>
            </a:r>
            <a:r>
              <a:rPr lang="en-US" sz="3000" b="1" dirty="0">
                <a:solidFill>
                  <a:srgbClr val="0D4C8E"/>
                </a:solidFill>
                <a:latin typeface="Calibri"/>
              </a:rPr>
              <a:t> </a:t>
            </a:r>
            <a:r>
              <a:rPr lang="en-US" sz="3000" b="1" dirty="0" err="1">
                <a:solidFill>
                  <a:srgbClr val="0D4C8E"/>
                </a:solidFill>
                <a:latin typeface="Calibri"/>
              </a:rPr>
              <a:t>về</a:t>
            </a:r>
            <a:r>
              <a:rPr lang="en-US" sz="3000" b="1" dirty="0">
                <a:solidFill>
                  <a:srgbClr val="0D4C8E"/>
                </a:solidFill>
                <a:latin typeface="Calibri"/>
              </a:rPr>
              <a:t> </a:t>
            </a:r>
            <a:r>
              <a:rPr lang="en-US" sz="3000" b="1" dirty="0" err="1">
                <a:solidFill>
                  <a:srgbClr val="0D4C8E"/>
                </a:solidFill>
                <a:latin typeface="Calibri"/>
              </a:rPr>
              <a:t>hình</a:t>
            </a:r>
            <a:r>
              <a:rPr lang="en-US" sz="3000" b="1" dirty="0">
                <a:solidFill>
                  <a:srgbClr val="0D4C8E"/>
                </a:solidFill>
                <a:latin typeface="Calibri"/>
              </a:rPr>
              <a:t> </a:t>
            </a:r>
            <a:r>
              <a:rPr lang="en-US" sz="3000" b="1" dirty="0" err="1">
                <a:solidFill>
                  <a:srgbClr val="0D4C8E"/>
                </a:solidFill>
                <a:latin typeface="Calibri"/>
              </a:rPr>
              <a:t>dáng</a:t>
            </a:r>
            <a:r>
              <a:rPr lang="en-US" sz="3000" b="1" dirty="0">
                <a:solidFill>
                  <a:srgbClr val="0D4C8E"/>
                </a:solidFill>
                <a:latin typeface="Calibri"/>
              </a:rPr>
              <a:t>, </a:t>
            </a:r>
            <a:r>
              <a:rPr lang="en-US" sz="3000" b="1" dirty="0" err="1">
                <a:solidFill>
                  <a:srgbClr val="0D4C8E"/>
                </a:solidFill>
                <a:latin typeface="Calibri"/>
              </a:rPr>
              <a:t>kích</a:t>
            </a:r>
            <a:r>
              <a:rPr lang="en-US" sz="3000" b="1" dirty="0">
                <a:solidFill>
                  <a:srgbClr val="0D4C8E"/>
                </a:solidFill>
                <a:latin typeface="Calibri"/>
              </a:rPr>
              <a:t> </a:t>
            </a:r>
            <a:r>
              <a:rPr lang="en-US" sz="3000" b="1" dirty="0" err="1">
                <a:solidFill>
                  <a:srgbClr val="0D4C8E"/>
                </a:solidFill>
                <a:latin typeface="Calibri"/>
              </a:rPr>
              <a:t>thước</a:t>
            </a:r>
            <a:endParaRPr kumimoji="0" lang="en-US" sz="3000" b="1" i="0" u="none" strike="noStrike" kern="1200" cap="none" spc="0" normalizeH="0" baseline="0" noProof="0" dirty="0">
              <a:ln>
                <a:noFill/>
              </a:ln>
              <a:solidFill>
                <a:srgbClr val="0D4C8E"/>
              </a:solidFill>
              <a:effectLst/>
              <a:uLnTx/>
              <a:uFillTx/>
              <a:latin typeface="Calibri"/>
            </a:endParaRPr>
          </a:p>
        </p:txBody>
      </p:sp>
      <p:cxnSp>
        <p:nvCxnSpPr>
          <p:cNvPr id="39" name="Connector: Curved 38">
            <a:extLst>
              <a:ext uri="{FF2B5EF4-FFF2-40B4-BE49-F238E27FC236}">
                <a16:creationId xmlns:a16="http://schemas.microsoft.com/office/drawing/2014/main" xmlns="" id="{CC35B5BC-F415-466F-A022-237073CB7167}"/>
              </a:ext>
            </a:extLst>
          </p:cNvPr>
          <p:cNvCxnSpPr>
            <a:cxnSpLocks/>
            <a:stCxn id="32" idx="1"/>
            <a:endCxn id="40" idx="3"/>
          </p:cNvCxnSpPr>
          <p:nvPr/>
        </p:nvCxnSpPr>
        <p:spPr>
          <a:xfrm rot="5400000">
            <a:off x="9567191" y="1799955"/>
            <a:ext cx="703132" cy="1044390"/>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0" name="Cloud 39">
            <a:extLst>
              <a:ext uri="{FF2B5EF4-FFF2-40B4-BE49-F238E27FC236}">
                <a16:creationId xmlns:a16="http://schemas.microsoft.com/office/drawing/2014/main" xmlns="" id="{02D9EE1C-19EB-4F71-9B05-EA19E6317538}"/>
              </a:ext>
            </a:extLst>
          </p:cNvPr>
          <p:cNvSpPr/>
          <p:nvPr/>
        </p:nvSpPr>
        <p:spPr>
          <a:xfrm>
            <a:off x="8480611" y="2610187"/>
            <a:ext cx="1831901"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B207B0"/>
                </a:solidFill>
                <a:effectLst/>
                <a:uLnTx/>
                <a:uFillTx/>
                <a:latin typeface="Calibri"/>
                <a:ea typeface="+mn-ea"/>
                <a:cs typeface="+mn-cs"/>
              </a:rPr>
              <a:t>to</a:t>
            </a:r>
          </a:p>
        </p:txBody>
      </p:sp>
      <p:cxnSp>
        <p:nvCxnSpPr>
          <p:cNvPr id="43" name="Connector: Curved 42">
            <a:extLst>
              <a:ext uri="{FF2B5EF4-FFF2-40B4-BE49-F238E27FC236}">
                <a16:creationId xmlns:a16="http://schemas.microsoft.com/office/drawing/2014/main" xmlns="" id="{71CE4057-D209-4ABE-A8CB-A651C589174F}"/>
              </a:ext>
            </a:extLst>
          </p:cNvPr>
          <p:cNvCxnSpPr>
            <a:cxnSpLocks/>
          </p:cNvCxnSpPr>
          <p:nvPr/>
        </p:nvCxnSpPr>
        <p:spPr>
          <a:xfrm rot="16200000" flipH="1">
            <a:off x="9467124" y="2960701"/>
            <a:ext cx="1980248" cy="12"/>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6" name="Cloud 45">
            <a:extLst>
              <a:ext uri="{FF2B5EF4-FFF2-40B4-BE49-F238E27FC236}">
                <a16:creationId xmlns:a16="http://schemas.microsoft.com/office/drawing/2014/main" xmlns="" id="{350FDF8D-3BBB-490C-8F24-BA2E2C468382}"/>
              </a:ext>
            </a:extLst>
          </p:cNvPr>
          <p:cNvSpPr/>
          <p:nvPr/>
        </p:nvSpPr>
        <p:spPr>
          <a:xfrm>
            <a:off x="9252244" y="3861953"/>
            <a:ext cx="1900051" cy="1205976"/>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B207B0"/>
                </a:solidFill>
                <a:effectLst/>
                <a:uLnTx/>
                <a:uFillTx/>
                <a:latin typeface="Calibri"/>
                <a:ea typeface="+mn-ea"/>
                <a:cs typeface="+mn-cs"/>
              </a:rPr>
              <a:t>bé</a:t>
            </a:r>
            <a:endParaRPr kumimoji="0" lang="en-US" sz="40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58" name="Connector: Curved 57">
            <a:extLst>
              <a:ext uri="{FF2B5EF4-FFF2-40B4-BE49-F238E27FC236}">
                <a16:creationId xmlns:a16="http://schemas.microsoft.com/office/drawing/2014/main" xmlns="" id="{17877EC3-D919-4EF8-A9FF-861D1128AECD}"/>
              </a:ext>
            </a:extLst>
          </p:cNvPr>
          <p:cNvCxnSpPr>
            <a:cxnSpLocks/>
          </p:cNvCxnSpPr>
          <p:nvPr/>
        </p:nvCxnSpPr>
        <p:spPr>
          <a:xfrm rot="10800000" flipV="1">
            <a:off x="4073559" y="4382749"/>
            <a:ext cx="2084430" cy="500005"/>
          </a:xfrm>
          <a:prstGeom prst="curvedConnector3">
            <a:avLst>
              <a:gd name="adj1" fmla="val 50000"/>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sp>
        <p:nvSpPr>
          <p:cNvPr id="62" name="Cloud 61">
            <a:extLst>
              <a:ext uri="{FF2B5EF4-FFF2-40B4-BE49-F238E27FC236}">
                <a16:creationId xmlns:a16="http://schemas.microsoft.com/office/drawing/2014/main" xmlns="" id="{CCFF4598-4366-41F8-A902-169F91E14724}"/>
              </a:ext>
            </a:extLst>
          </p:cNvPr>
          <p:cNvSpPr/>
          <p:nvPr/>
        </p:nvSpPr>
        <p:spPr>
          <a:xfrm>
            <a:off x="1438520" y="4900830"/>
            <a:ext cx="4294771" cy="1874446"/>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0D4C8E"/>
                </a:solidFill>
                <a:latin typeface="Calibri"/>
              </a:rPr>
              <a:t>Đặc</a:t>
            </a:r>
            <a:r>
              <a:rPr lang="en-US" sz="3200" b="1" dirty="0">
                <a:solidFill>
                  <a:srgbClr val="0D4C8E"/>
                </a:solidFill>
                <a:latin typeface="Calibri"/>
              </a:rPr>
              <a:t> </a:t>
            </a:r>
            <a:r>
              <a:rPr lang="en-US" sz="3200" b="1" dirty="0" err="1">
                <a:solidFill>
                  <a:srgbClr val="0D4C8E"/>
                </a:solidFill>
                <a:latin typeface="Calibri"/>
              </a:rPr>
              <a:t>điểm</a:t>
            </a:r>
            <a:r>
              <a:rPr lang="en-US" sz="3200" b="1" dirty="0">
                <a:solidFill>
                  <a:srgbClr val="0D4C8E"/>
                </a:solidFill>
                <a:latin typeface="Calibri"/>
              </a:rPr>
              <a:t> </a:t>
            </a:r>
            <a:r>
              <a:rPr lang="en-US" sz="3200" b="1" dirty="0" err="1">
                <a:solidFill>
                  <a:srgbClr val="0D4C8E"/>
                </a:solidFill>
                <a:latin typeface="Calibri"/>
              </a:rPr>
              <a:t>về</a:t>
            </a:r>
            <a:r>
              <a:rPr lang="en-US" sz="3200" b="1" dirty="0">
                <a:solidFill>
                  <a:srgbClr val="0D4C8E"/>
                </a:solidFill>
                <a:latin typeface="Calibri"/>
              </a:rPr>
              <a:t> </a:t>
            </a:r>
            <a:r>
              <a:rPr lang="en-US" sz="3200" b="1" dirty="0" err="1">
                <a:solidFill>
                  <a:srgbClr val="0D4C8E"/>
                </a:solidFill>
                <a:latin typeface="Calibri"/>
              </a:rPr>
              <a:t>hoạt</a:t>
            </a:r>
            <a:r>
              <a:rPr lang="en-US" sz="3200" b="1" dirty="0">
                <a:solidFill>
                  <a:srgbClr val="0D4C8E"/>
                </a:solidFill>
                <a:latin typeface="Calibri"/>
              </a:rPr>
              <a:t> </a:t>
            </a:r>
            <a:r>
              <a:rPr lang="en-US" sz="3200" b="1" dirty="0" err="1">
                <a:solidFill>
                  <a:srgbClr val="0D4C8E"/>
                </a:solidFill>
                <a:latin typeface="Calibri"/>
              </a:rPr>
              <a:t>động</a:t>
            </a:r>
            <a:r>
              <a:rPr lang="en-US" sz="3200" b="1" dirty="0">
                <a:solidFill>
                  <a:srgbClr val="0D4C8E"/>
                </a:solidFill>
                <a:latin typeface="Calibri"/>
              </a:rPr>
              <a:t>, </a:t>
            </a:r>
            <a:r>
              <a:rPr lang="en-US" sz="3200" b="1" dirty="0" err="1">
                <a:solidFill>
                  <a:srgbClr val="0D4C8E"/>
                </a:solidFill>
                <a:latin typeface="Calibri"/>
              </a:rPr>
              <a:t>công</a:t>
            </a:r>
            <a:r>
              <a:rPr lang="en-US" sz="3200" b="1" dirty="0">
                <a:solidFill>
                  <a:srgbClr val="0D4C8E"/>
                </a:solidFill>
                <a:latin typeface="Calibri"/>
              </a:rPr>
              <a:t> </a:t>
            </a:r>
            <a:r>
              <a:rPr lang="en-US" sz="3200" b="1" dirty="0" err="1">
                <a:solidFill>
                  <a:srgbClr val="0D4C8E"/>
                </a:solidFill>
                <a:latin typeface="Calibri"/>
              </a:rPr>
              <a:t>dụng</a:t>
            </a:r>
            <a:endParaRPr kumimoji="0" lang="en-US" sz="3200" b="1" i="0" u="none" strike="noStrike" kern="1200" cap="none" spc="0" normalizeH="0" baseline="0" noProof="0" dirty="0">
              <a:ln>
                <a:noFill/>
              </a:ln>
              <a:solidFill>
                <a:srgbClr val="0D4C8E"/>
              </a:solidFill>
              <a:effectLst/>
              <a:uLnTx/>
              <a:uFillTx/>
              <a:latin typeface="Calibri"/>
              <a:ea typeface="+mn-ea"/>
              <a:cs typeface="+mn-cs"/>
            </a:endParaRPr>
          </a:p>
        </p:txBody>
      </p:sp>
      <p:sp>
        <p:nvSpPr>
          <p:cNvPr id="70" name="TextBox 69">
            <a:extLst>
              <a:ext uri="{FF2B5EF4-FFF2-40B4-BE49-F238E27FC236}">
                <a16:creationId xmlns:a16="http://schemas.microsoft.com/office/drawing/2014/main" xmlns="" id="{77CE72E3-4A70-4D53-B270-699EAAC521C5}"/>
              </a:ext>
            </a:extLst>
          </p:cNvPr>
          <p:cNvSpPr txBox="1"/>
          <p:nvPr/>
        </p:nvSpPr>
        <p:spPr>
          <a:xfrm>
            <a:off x="4373760" y="776763"/>
            <a:ext cx="3449311" cy="830997"/>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66"/>
                </a:solidFill>
                <a:effectLst>
                  <a:glow rad="88900">
                    <a:srgbClr val="FFFF00">
                      <a:alpha val="70000"/>
                    </a:srgbClr>
                  </a:glow>
                </a:effectLst>
                <a:uLnTx/>
                <a:uFillTx/>
                <a:latin typeface="Cambria" panose="02040503050406030204" pitchFamily="18" charset="0"/>
              </a:rPr>
              <a:t>SƠ ĐỒ TƯ DUY</a:t>
            </a:r>
          </a:p>
        </p:txBody>
      </p:sp>
      <p:cxnSp>
        <p:nvCxnSpPr>
          <p:cNvPr id="10" name="Connector: Curved 9">
            <a:extLst>
              <a:ext uri="{FF2B5EF4-FFF2-40B4-BE49-F238E27FC236}">
                <a16:creationId xmlns:a16="http://schemas.microsoft.com/office/drawing/2014/main" xmlns="" id="{F5C92FBC-B0F8-4400-80EE-51A147FA2296}"/>
              </a:ext>
            </a:extLst>
          </p:cNvPr>
          <p:cNvCxnSpPr>
            <a:cxnSpLocks/>
          </p:cNvCxnSpPr>
          <p:nvPr/>
        </p:nvCxnSpPr>
        <p:spPr>
          <a:xfrm rot="10800000">
            <a:off x="2979176" y="1151177"/>
            <a:ext cx="1824982" cy="954071"/>
          </a:xfrm>
          <a:prstGeom prst="curvedConnector3">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or: Curved 28">
            <a:extLst>
              <a:ext uri="{FF2B5EF4-FFF2-40B4-BE49-F238E27FC236}">
                <a16:creationId xmlns:a16="http://schemas.microsoft.com/office/drawing/2014/main" xmlns="" id="{D6BCC120-2A08-432F-86CA-4961332E103F}"/>
              </a:ext>
            </a:extLst>
          </p:cNvPr>
          <p:cNvCxnSpPr>
            <a:cxnSpLocks/>
            <a:stCxn id="32" idx="1"/>
            <a:endCxn id="31" idx="3"/>
          </p:cNvCxnSpPr>
          <p:nvPr/>
        </p:nvCxnSpPr>
        <p:spPr>
          <a:xfrm rot="16200000" flipH="1">
            <a:off x="10806441" y="1605094"/>
            <a:ext cx="301762" cy="1032741"/>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31" name="Cloud 30">
            <a:extLst>
              <a:ext uri="{FF2B5EF4-FFF2-40B4-BE49-F238E27FC236}">
                <a16:creationId xmlns:a16="http://schemas.microsoft.com/office/drawing/2014/main" xmlns="" id="{CF966BA5-B590-4453-ADC2-FC2A2812A70C}"/>
              </a:ext>
            </a:extLst>
          </p:cNvPr>
          <p:cNvSpPr/>
          <p:nvPr/>
        </p:nvSpPr>
        <p:spPr>
          <a:xfrm>
            <a:off x="10683838" y="2183467"/>
            <a:ext cx="1579709" cy="1554480"/>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B207B0"/>
                </a:solidFill>
                <a:effectLst/>
                <a:uLnTx/>
                <a:uFillTx/>
                <a:latin typeface="Calibri"/>
                <a:ea typeface="+mn-ea"/>
                <a:cs typeface="+mn-cs"/>
              </a:rPr>
              <a:t>…..</a:t>
            </a:r>
          </a:p>
        </p:txBody>
      </p:sp>
      <p:cxnSp>
        <p:nvCxnSpPr>
          <p:cNvPr id="38" name="Connector: Curved 37">
            <a:extLst>
              <a:ext uri="{FF2B5EF4-FFF2-40B4-BE49-F238E27FC236}">
                <a16:creationId xmlns:a16="http://schemas.microsoft.com/office/drawing/2014/main" xmlns="" id="{F2CC15EF-1D66-4AC0-A1F8-A95DDBE3711D}"/>
              </a:ext>
            </a:extLst>
          </p:cNvPr>
          <p:cNvCxnSpPr>
            <a:cxnSpLocks/>
          </p:cNvCxnSpPr>
          <p:nvPr/>
        </p:nvCxnSpPr>
        <p:spPr>
          <a:xfrm rot="10800000" flipV="1">
            <a:off x="693829" y="1836971"/>
            <a:ext cx="1071838" cy="904451"/>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1" name="Cloud 40">
            <a:extLst>
              <a:ext uri="{FF2B5EF4-FFF2-40B4-BE49-F238E27FC236}">
                <a16:creationId xmlns:a16="http://schemas.microsoft.com/office/drawing/2014/main" xmlns="" id="{12B6F3E8-35C5-4F7A-AFBB-226CAEF12345}"/>
              </a:ext>
            </a:extLst>
          </p:cNvPr>
          <p:cNvSpPr/>
          <p:nvPr/>
        </p:nvSpPr>
        <p:spPr>
          <a:xfrm>
            <a:off x="-69642" y="2741423"/>
            <a:ext cx="1734746"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B207B0"/>
                </a:solidFill>
                <a:effectLst/>
                <a:uLnTx/>
                <a:uFillTx/>
                <a:latin typeface="Calibri"/>
                <a:ea typeface="+mn-ea"/>
                <a:cs typeface="+mn-cs"/>
              </a:rPr>
              <a:t>Xanh</a:t>
            </a:r>
            <a:endParaRPr kumimoji="0" lang="en-US" sz="32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42" name="Connector: Curved 41">
            <a:extLst>
              <a:ext uri="{FF2B5EF4-FFF2-40B4-BE49-F238E27FC236}">
                <a16:creationId xmlns:a16="http://schemas.microsoft.com/office/drawing/2014/main" xmlns="" id="{556CCA45-A530-476B-95E8-DEA0825894D3}"/>
              </a:ext>
            </a:extLst>
          </p:cNvPr>
          <p:cNvCxnSpPr>
            <a:cxnSpLocks/>
          </p:cNvCxnSpPr>
          <p:nvPr/>
        </p:nvCxnSpPr>
        <p:spPr>
          <a:xfrm rot="16200000" flipH="1">
            <a:off x="1737018" y="1893770"/>
            <a:ext cx="815701" cy="702105"/>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5" name="Cloud 44">
            <a:extLst>
              <a:ext uri="{FF2B5EF4-FFF2-40B4-BE49-F238E27FC236}">
                <a16:creationId xmlns:a16="http://schemas.microsoft.com/office/drawing/2014/main" xmlns="" id="{AA4575FC-126C-4A7D-8214-1D5375F7E50B}"/>
              </a:ext>
            </a:extLst>
          </p:cNvPr>
          <p:cNvSpPr/>
          <p:nvPr/>
        </p:nvSpPr>
        <p:spPr>
          <a:xfrm>
            <a:off x="1741747" y="2626834"/>
            <a:ext cx="1508162"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B207B0"/>
                </a:solidFill>
                <a:latin typeface="Calibri"/>
              </a:rPr>
              <a:t>Đỏ</a:t>
            </a:r>
            <a:endParaRPr kumimoji="0" lang="en-US" sz="3200" b="1" i="0" u="none" strike="noStrike" kern="1200" cap="none" spc="0" normalizeH="0" baseline="0" noProof="0" dirty="0">
              <a:ln>
                <a:noFill/>
              </a:ln>
              <a:solidFill>
                <a:srgbClr val="B207B0"/>
              </a:solidFill>
              <a:effectLst/>
              <a:uLnTx/>
              <a:uFillTx/>
              <a:latin typeface="Calibri"/>
            </a:endParaRPr>
          </a:p>
        </p:txBody>
      </p:sp>
      <p:cxnSp>
        <p:nvCxnSpPr>
          <p:cNvPr id="47" name="Connector: Curved 46">
            <a:extLst>
              <a:ext uri="{FF2B5EF4-FFF2-40B4-BE49-F238E27FC236}">
                <a16:creationId xmlns:a16="http://schemas.microsoft.com/office/drawing/2014/main" xmlns="" id="{AE02C8B7-0ACC-4025-A064-F85D9FED4E86}"/>
              </a:ext>
            </a:extLst>
          </p:cNvPr>
          <p:cNvCxnSpPr>
            <a:cxnSpLocks/>
          </p:cNvCxnSpPr>
          <p:nvPr/>
        </p:nvCxnSpPr>
        <p:spPr>
          <a:xfrm>
            <a:off x="1793815" y="1836971"/>
            <a:ext cx="2262722" cy="692077"/>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8" name="Cloud 47">
            <a:extLst>
              <a:ext uri="{FF2B5EF4-FFF2-40B4-BE49-F238E27FC236}">
                <a16:creationId xmlns:a16="http://schemas.microsoft.com/office/drawing/2014/main" xmlns="" id="{98D0BF81-7A26-4309-A9CB-62FB477FDBA2}"/>
              </a:ext>
            </a:extLst>
          </p:cNvPr>
          <p:cNvSpPr/>
          <p:nvPr/>
        </p:nvSpPr>
        <p:spPr>
          <a:xfrm>
            <a:off x="3441188" y="2503208"/>
            <a:ext cx="1362970" cy="1503798"/>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B207B0"/>
                </a:solidFill>
                <a:latin typeface="Calibri"/>
              </a:rPr>
              <a:t>…</a:t>
            </a:r>
            <a:endParaRPr kumimoji="0" lang="en-US" sz="20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26" name="Connector: Curved 25">
            <a:extLst>
              <a:ext uri="{FF2B5EF4-FFF2-40B4-BE49-F238E27FC236}">
                <a16:creationId xmlns:a16="http://schemas.microsoft.com/office/drawing/2014/main" xmlns="" id="{887C3530-0599-4DC7-AAF5-7375B01CB604}"/>
              </a:ext>
            </a:extLst>
          </p:cNvPr>
          <p:cNvCxnSpPr>
            <a:cxnSpLocks/>
          </p:cNvCxnSpPr>
          <p:nvPr/>
        </p:nvCxnSpPr>
        <p:spPr>
          <a:xfrm flipV="1">
            <a:off x="5666454" y="5603031"/>
            <a:ext cx="3110344" cy="110824"/>
          </a:xfrm>
          <a:prstGeom prst="curvedConnector4">
            <a:avLst>
              <a:gd name="adj1" fmla="val 23926"/>
              <a:gd name="adj2" fmla="val 363597"/>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27" name="Cloud 26">
            <a:extLst>
              <a:ext uri="{FF2B5EF4-FFF2-40B4-BE49-F238E27FC236}">
                <a16:creationId xmlns:a16="http://schemas.microsoft.com/office/drawing/2014/main" xmlns="" id="{26A461FE-1C31-46DC-902D-65B7AFB361E6}"/>
              </a:ext>
            </a:extLst>
          </p:cNvPr>
          <p:cNvSpPr/>
          <p:nvPr/>
        </p:nvSpPr>
        <p:spPr>
          <a:xfrm>
            <a:off x="7291903" y="5532476"/>
            <a:ext cx="3244017"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B207B0"/>
                </a:solidFill>
                <a:latin typeface="Calibri"/>
              </a:rPr>
              <a:t>Đựng</a:t>
            </a:r>
            <a:r>
              <a:rPr lang="en-US" sz="3200" b="1" dirty="0">
                <a:solidFill>
                  <a:srgbClr val="B207B0"/>
                </a:solidFill>
                <a:latin typeface="Calibri"/>
              </a:rPr>
              <a:t> </a:t>
            </a:r>
            <a:r>
              <a:rPr lang="en-US" sz="3200" b="1" dirty="0" err="1">
                <a:solidFill>
                  <a:srgbClr val="B207B0"/>
                </a:solidFill>
                <a:latin typeface="Calibri"/>
              </a:rPr>
              <a:t>sách</a:t>
            </a:r>
            <a:r>
              <a:rPr lang="en-US" sz="3200" b="1" dirty="0">
                <a:solidFill>
                  <a:srgbClr val="B207B0"/>
                </a:solidFill>
                <a:latin typeface="Calibri"/>
              </a:rPr>
              <a:t> </a:t>
            </a:r>
            <a:r>
              <a:rPr lang="en-US" sz="3200" b="1" dirty="0" err="1">
                <a:solidFill>
                  <a:srgbClr val="B207B0"/>
                </a:solidFill>
                <a:latin typeface="Calibri"/>
              </a:rPr>
              <a:t>vở</a:t>
            </a:r>
            <a:endParaRPr kumimoji="0" lang="en-US" sz="3200" b="1" i="0" u="none" strike="noStrike" kern="1200" cap="none" spc="0" normalizeH="0" baseline="0" noProof="0" dirty="0">
              <a:ln>
                <a:noFill/>
              </a:ln>
              <a:solidFill>
                <a:srgbClr val="B207B0"/>
              </a:solidFill>
              <a:effectLst/>
              <a:uLnTx/>
              <a:uFillTx/>
              <a:latin typeface="Calibri"/>
            </a:endParaRPr>
          </a:p>
        </p:txBody>
      </p:sp>
    </p:spTree>
    <p:extLst>
      <p:ext uri="{BB962C8B-B14F-4D97-AF65-F5344CB8AC3E}">
        <p14:creationId xmlns:p14="http://schemas.microsoft.com/office/powerpoint/2010/main" val="2824241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750"/>
                                        <p:tgtEl>
                                          <p:spTgt spid="70"/>
                                        </p:tgtEl>
                                      </p:cBhvr>
                                    </p:animEffect>
                                    <p:anim calcmode="lin" valueType="num">
                                      <p:cBhvr>
                                        <p:cTn id="8" dur="750" fill="hold"/>
                                        <p:tgtEl>
                                          <p:spTgt spid="70"/>
                                        </p:tgtEl>
                                        <p:attrNameLst>
                                          <p:attrName>ppt_x</p:attrName>
                                        </p:attrNameLst>
                                      </p:cBhvr>
                                      <p:tavLst>
                                        <p:tav tm="0">
                                          <p:val>
                                            <p:strVal val="#ppt_x"/>
                                          </p:val>
                                        </p:tav>
                                        <p:tav tm="100000">
                                          <p:val>
                                            <p:strVal val="#ppt_x"/>
                                          </p:val>
                                        </p:tav>
                                      </p:tavLst>
                                    </p:anim>
                                    <p:anim calcmode="lin" valueType="num">
                                      <p:cBhvr>
                                        <p:cTn id="9" dur="675" decel="100000" fill="hold"/>
                                        <p:tgtEl>
                                          <p:spTgt spid="70"/>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70"/>
                                        </p:tgtEl>
                                        <p:attrNameLst>
                                          <p:attrName>ppt_y</p:attrName>
                                        </p:attrNameLst>
                                      </p:cBhvr>
                                      <p:tavLst>
                                        <p:tav tm="0">
                                          <p:val>
                                            <p:strVal val="#ppt_y-.03"/>
                                          </p:val>
                                        </p:tav>
                                        <p:tav tm="100000">
                                          <p:val>
                                            <p:strVal val="#ppt_y"/>
                                          </p:val>
                                        </p:tav>
                                      </p:tavLst>
                                    </p:anim>
                                  </p:childTnLst>
                                </p:cTn>
                              </p:par>
                            </p:childTnLst>
                          </p:cTn>
                        </p:par>
                        <p:par>
                          <p:cTn id="11" fill="hold">
                            <p:stCondLst>
                              <p:cond delay="750"/>
                            </p:stCondLst>
                            <p:childTnLst>
                              <p:par>
                                <p:cTn id="12" presetID="31" presetClass="entr" presetSubtype="0" fill="hold" nodeType="afterEffect">
                                  <p:stCondLst>
                                    <p:cond delay="0"/>
                                  </p:stCondLst>
                                  <p:childTnLst>
                                    <p:set>
                                      <p:cBhvr>
                                        <p:cTn id="13" dur="1" fill="hold">
                                          <p:stCondLst>
                                            <p:cond delay="0"/>
                                          </p:stCondLst>
                                        </p:cTn>
                                        <p:tgtEl>
                                          <p:spTgt spid="7172"/>
                                        </p:tgtEl>
                                        <p:attrNameLst>
                                          <p:attrName>style.visibility</p:attrName>
                                        </p:attrNameLst>
                                      </p:cBhvr>
                                      <p:to>
                                        <p:strVal val="visible"/>
                                      </p:to>
                                    </p:set>
                                    <p:anim calcmode="lin" valueType="num">
                                      <p:cBhvr>
                                        <p:cTn id="14" dur="750" fill="hold"/>
                                        <p:tgtEl>
                                          <p:spTgt spid="7172"/>
                                        </p:tgtEl>
                                        <p:attrNameLst>
                                          <p:attrName>ppt_w</p:attrName>
                                        </p:attrNameLst>
                                      </p:cBhvr>
                                      <p:tavLst>
                                        <p:tav tm="0">
                                          <p:val>
                                            <p:fltVal val="0"/>
                                          </p:val>
                                        </p:tav>
                                        <p:tav tm="100000">
                                          <p:val>
                                            <p:strVal val="#ppt_w"/>
                                          </p:val>
                                        </p:tav>
                                      </p:tavLst>
                                    </p:anim>
                                    <p:anim calcmode="lin" valueType="num">
                                      <p:cBhvr>
                                        <p:cTn id="15" dur="750" fill="hold"/>
                                        <p:tgtEl>
                                          <p:spTgt spid="7172"/>
                                        </p:tgtEl>
                                        <p:attrNameLst>
                                          <p:attrName>ppt_h</p:attrName>
                                        </p:attrNameLst>
                                      </p:cBhvr>
                                      <p:tavLst>
                                        <p:tav tm="0">
                                          <p:val>
                                            <p:fltVal val="0"/>
                                          </p:val>
                                        </p:tav>
                                        <p:tav tm="100000">
                                          <p:val>
                                            <p:strVal val="#ppt_h"/>
                                          </p:val>
                                        </p:tav>
                                      </p:tavLst>
                                    </p:anim>
                                    <p:anim calcmode="lin" valueType="num">
                                      <p:cBhvr>
                                        <p:cTn id="16" dur="750" fill="hold"/>
                                        <p:tgtEl>
                                          <p:spTgt spid="7172"/>
                                        </p:tgtEl>
                                        <p:attrNameLst>
                                          <p:attrName>style.rotation</p:attrName>
                                        </p:attrNameLst>
                                      </p:cBhvr>
                                      <p:tavLst>
                                        <p:tav tm="0">
                                          <p:val>
                                            <p:fltVal val="90"/>
                                          </p:val>
                                        </p:tav>
                                        <p:tav tm="100000">
                                          <p:val>
                                            <p:fltVal val="0"/>
                                          </p:val>
                                        </p:tav>
                                      </p:tavLst>
                                    </p:anim>
                                    <p:animEffect transition="in" filter="fade">
                                      <p:cBhvr>
                                        <p:cTn id="17" dur="750"/>
                                        <p:tgtEl>
                                          <p:spTgt spid="7172"/>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right)">
                                      <p:cBhvr>
                                        <p:cTn id="22" dur="5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3" name="Trò-chơi-chíu.wav"/>
                                        </p:tgtEl>
                                      </p:cMediaNode>
                                    </p:audio>
                                  </p:subTnLst>
                                </p:cTn>
                              </p:par>
                            </p:childTnLst>
                          </p:cTn>
                        </p:par>
                        <p:par>
                          <p:cTn id="23" fill="hold">
                            <p:stCondLst>
                              <p:cond delay="500"/>
                            </p:stCondLst>
                            <p:childTnLst>
                              <p:par>
                                <p:cTn id="24" presetID="6" presetClass="entr" presetSubtype="32"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circle(ou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up)">
                                      <p:cBhvr>
                                        <p:cTn id="31" dur="500"/>
                                        <p:tgtEl>
                                          <p:spTgt spid="38"/>
                                        </p:tgtEl>
                                      </p:cBhvr>
                                    </p:animEffect>
                                  </p:childTnLst>
                                  <p:subTnLst>
                                    <p:audio>
                                      <p:cMediaNode>
                                        <p:cTn display="0" masterRel="sameClick">
                                          <p:stCondLst>
                                            <p:cond evt="begin" delay="0">
                                              <p:tn val="29"/>
                                            </p:cond>
                                          </p:stCondLst>
                                          <p:endCondLst>
                                            <p:cond evt="onStopAudio" delay="0">
                                              <p:tgtEl>
                                                <p:sldTgt/>
                                              </p:tgtEl>
                                            </p:cond>
                                          </p:endCondLst>
                                        </p:cTn>
                                        <p:tgtEl>
                                          <p:sndTgt r:embed="rId3" name="Trò-chơi-chíu.wav"/>
                                        </p:tgtEl>
                                      </p:cMediaNode>
                                    </p:audio>
                                  </p:subTnLst>
                                </p:cTn>
                              </p:par>
                            </p:childTnLst>
                          </p:cTn>
                        </p:par>
                        <p:par>
                          <p:cTn id="32" fill="hold">
                            <p:stCondLst>
                              <p:cond delay="500"/>
                            </p:stCondLst>
                            <p:childTnLst>
                              <p:par>
                                <p:cTn id="33" presetID="6" presetClass="entr" presetSubtype="32" fill="hold" grpId="0" nodeType="after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circle(out)">
                                      <p:cBhvr>
                                        <p:cTn id="35" dur="500"/>
                                        <p:tgtEl>
                                          <p:spTgt spid="4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wipe(up)">
                                      <p:cBhvr>
                                        <p:cTn id="40" dur="500"/>
                                        <p:tgtEl>
                                          <p:spTgt spid="42"/>
                                        </p:tgtEl>
                                      </p:cBhvr>
                                    </p:animEffect>
                                  </p:childTnLst>
                                  <p:subTnLst>
                                    <p:audio>
                                      <p:cMediaNode>
                                        <p:cTn display="0" masterRel="sameClick">
                                          <p:stCondLst>
                                            <p:cond evt="begin" delay="0">
                                              <p:tn val="38"/>
                                            </p:cond>
                                          </p:stCondLst>
                                          <p:endCondLst>
                                            <p:cond evt="onStopAudio" delay="0">
                                              <p:tgtEl>
                                                <p:sldTgt/>
                                              </p:tgtEl>
                                            </p:cond>
                                          </p:endCondLst>
                                        </p:cTn>
                                        <p:tgtEl>
                                          <p:sndTgt r:embed="rId3" name="Trò-chơi-chíu.wav"/>
                                        </p:tgtEl>
                                      </p:cMediaNode>
                                    </p:audio>
                                  </p:subTnLst>
                                </p:cTn>
                              </p:par>
                            </p:childTnLst>
                          </p:cTn>
                        </p:par>
                        <p:par>
                          <p:cTn id="41" fill="hold">
                            <p:stCondLst>
                              <p:cond delay="500"/>
                            </p:stCondLst>
                            <p:childTnLst>
                              <p:par>
                                <p:cTn id="42" presetID="6" presetClass="entr" presetSubtype="32" fill="hold" grpId="0" nodeType="after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circle(out)">
                                      <p:cBhvr>
                                        <p:cTn id="44" dur="500"/>
                                        <p:tgtEl>
                                          <p:spTgt spid="4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wipe(up)">
                                      <p:cBhvr>
                                        <p:cTn id="49" dur="500"/>
                                        <p:tgtEl>
                                          <p:spTgt spid="47"/>
                                        </p:tgtEl>
                                      </p:cBhvr>
                                    </p:animEffect>
                                  </p:childTnLst>
                                  <p:subTnLst>
                                    <p:audio>
                                      <p:cMediaNode>
                                        <p:cTn display="0" masterRel="sameClick">
                                          <p:stCondLst>
                                            <p:cond evt="begin" delay="0">
                                              <p:tn val="47"/>
                                            </p:cond>
                                          </p:stCondLst>
                                          <p:endCondLst>
                                            <p:cond evt="onStopAudio" delay="0">
                                              <p:tgtEl>
                                                <p:sldTgt/>
                                              </p:tgtEl>
                                            </p:cond>
                                          </p:endCondLst>
                                        </p:cTn>
                                        <p:tgtEl>
                                          <p:sndTgt r:embed="rId3" name="Trò-chơi-chíu.wav"/>
                                        </p:tgtEl>
                                      </p:cMediaNode>
                                    </p:audio>
                                  </p:subTnLst>
                                </p:cTn>
                              </p:par>
                            </p:childTnLst>
                          </p:cTn>
                        </p:par>
                        <p:par>
                          <p:cTn id="50" fill="hold">
                            <p:stCondLst>
                              <p:cond delay="500"/>
                            </p:stCondLst>
                            <p:childTnLst>
                              <p:par>
                                <p:cTn id="51" presetID="6" presetClass="entr" presetSubtype="32" fill="hold" grpId="0" nodeType="after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circle(out)">
                                      <p:cBhvr>
                                        <p:cTn id="53" dur="500"/>
                                        <p:tgtEl>
                                          <p:spTgt spid="4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wipe(left)">
                                      <p:cBhvr>
                                        <p:cTn id="58" dur="500"/>
                                        <p:tgtEl>
                                          <p:spTgt spid="30"/>
                                        </p:tgtEl>
                                      </p:cBhvr>
                                    </p:animEffect>
                                  </p:childTnLst>
                                  <p:subTnLst>
                                    <p:audio>
                                      <p:cMediaNode>
                                        <p:cTn display="0" masterRel="sameClick">
                                          <p:stCondLst>
                                            <p:cond evt="begin" delay="0">
                                              <p:tn val="56"/>
                                            </p:cond>
                                          </p:stCondLst>
                                          <p:endCondLst>
                                            <p:cond evt="onStopAudio" delay="0">
                                              <p:tgtEl>
                                                <p:sldTgt/>
                                              </p:tgtEl>
                                            </p:cond>
                                          </p:endCondLst>
                                        </p:cTn>
                                        <p:tgtEl>
                                          <p:sndTgt r:embed="rId3" name="Trò-chơi-chíu.wav"/>
                                        </p:tgtEl>
                                      </p:cMediaNode>
                                    </p:audio>
                                  </p:subTnLst>
                                </p:cTn>
                              </p:par>
                            </p:childTnLst>
                          </p:cTn>
                        </p:par>
                        <p:par>
                          <p:cTn id="59" fill="hold">
                            <p:stCondLst>
                              <p:cond delay="500"/>
                            </p:stCondLst>
                            <p:childTnLst>
                              <p:par>
                                <p:cTn id="60" presetID="6" presetClass="entr" presetSubtype="32" fill="hold" grpId="0" nodeType="after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circle(out)">
                                      <p:cBhvr>
                                        <p:cTn id="62" dur="500"/>
                                        <p:tgtEl>
                                          <p:spTgt spid="3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39"/>
                                        </p:tgtEl>
                                        <p:attrNameLst>
                                          <p:attrName>style.visibility</p:attrName>
                                        </p:attrNameLst>
                                      </p:cBhvr>
                                      <p:to>
                                        <p:strVal val="visible"/>
                                      </p:to>
                                    </p:set>
                                    <p:animEffect transition="in" filter="wipe(up)">
                                      <p:cBhvr>
                                        <p:cTn id="67" dur="500"/>
                                        <p:tgtEl>
                                          <p:spTgt spid="39"/>
                                        </p:tgtEl>
                                      </p:cBhvr>
                                    </p:animEffect>
                                  </p:childTnLst>
                                  <p:subTnLst>
                                    <p:audio>
                                      <p:cMediaNode>
                                        <p:cTn display="0" masterRel="sameClick">
                                          <p:stCondLst>
                                            <p:cond evt="begin" delay="0">
                                              <p:tn val="65"/>
                                            </p:cond>
                                          </p:stCondLst>
                                          <p:endCondLst>
                                            <p:cond evt="onStopAudio" delay="0">
                                              <p:tgtEl>
                                                <p:sldTgt/>
                                              </p:tgtEl>
                                            </p:cond>
                                          </p:endCondLst>
                                        </p:cTn>
                                        <p:tgtEl>
                                          <p:sndTgt r:embed="rId3" name="Trò-chơi-chíu.wav"/>
                                        </p:tgtEl>
                                      </p:cMediaNode>
                                    </p:audio>
                                  </p:subTnLst>
                                </p:cTn>
                              </p:par>
                            </p:childTnLst>
                          </p:cTn>
                        </p:par>
                        <p:par>
                          <p:cTn id="68" fill="hold">
                            <p:stCondLst>
                              <p:cond delay="500"/>
                            </p:stCondLst>
                            <p:childTnLst>
                              <p:par>
                                <p:cTn id="69" presetID="6" presetClass="entr" presetSubtype="32"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circle(out)">
                                      <p:cBhvr>
                                        <p:cTn id="71" dur="500"/>
                                        <p:tgtEl>
                                          <p:spTgt spid="40"/>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wipe(left)">
                                      <p:cBhvr>
                                        <p:cTn id="76" dur="500"/>
                                        <p:tgtEl>
                                          <p:spTgt spid="43"/>
                                        </p:tgtEl>
                                      </p:cBhvr>
                                    </p:animEffect>
                                  </p:childTnLst>
                                  <p:subTnLst>
                                    <p:audio>
                                      <p:cMediaNode>
                                        <p:cTn display="0" masterRel="sameClick">
                                          <p:stCondLst>
                                            <p:cond evt="begin" delay="0">
                                              <p:tn val="74"/>
                                            </p:cond>
                                          </p:stCondLst>
                                          <p:endCondLst>
                                            <p:cond evt="onStopAudio" delay="0">
                                              <p:tgtEl>
                                                <p:sldTgt/>
                                              </p:tgtEl>
                                            </p:cond>
                                          </p:endCondLst>
                                        </p:cTn>
                                        <p:tgtEl>
                                          <p:sndTgt r:embed="rId3" name="Trò-chơi-chíu.wav"/>
                                        </p:tgtEl>
                                      </p:cMediaNode>
                                    </p:audio>
                                  </p:subTnLst>
                                </p:cTn>
                              </p:par>
                            </p:childTnLst>
                          </p:cTn>
                        </p:par>
                        <p:par>
                          <p:cTn id="77" fill="hold">
                            <p:stCondLst>
                              <p:cond delay="500"/>
                            </p:stCondLst>
                            <p:childTnLst>
                              <p:par>
                                <p:cTn id="78" presetID="6" presetClass="entr" presetSubtype="32" fill="hold" grpId="0" nodeType="afterEffect">
                                  <p:stCondLst>
                                    <p:cond delay="0"/>
                                  </p:stCondLst>
                                  <p:childTnLst>
                                    <p:set>
                                      <p:cBhvr>
                                        <p:cTn id="79" dur="1" fill="hold">
                                          <p:stCondLst>
                                            <p:cond delay="0"/>
                                          </p:stCondLst>
                                        </p:cTn>
                                        <p:tgtEl>
                                          <p:spTgt spid="46"/>
                                        </p:tgtEl>
                                        <p:attrNameLst>
                                          <p:attrName>style.visibility</p:attrName>
                                        </p:attrNameLst>
                                      </p:cBhvr>
                                      <p:to>
                                        <p:strVal val="visible"/>
                                      </p:to>
                                    </p:set>
                                    <p:animEffect transition="in" filter="circle(out)">
                                      <p:cBhvr>
                                        <p:cTn id="80" dur="500"/>
                                        <p:tgtEl>
                                          <p:spTgt spid="46"/>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nodeType="clickEffect">
                                  <p:stCondLst>
                                    <p:cond delay="0"/>
                                  </p:stCondLst>
                                  <p:childTnLst>
                                    <p:set>
                                      <p:cBhvr>
                                        <p:cTn id="84" dur="1" fill="hold">
                                          <p:stCondLst>
                                            <p:cond delay="0"/>
                                          </p:stCondLst>
                                        </p:cTn>
                                        <p:tgtEl>
                                          <p:spTgt spid="29"/>
                                        </p:tgtEl>
                                        <p:attrNameLst>
                                          <p:attrName>style.visibility</p:attrName>
                                        </p:attrNameLst>
                                      </p:cBhvr>
                                      <p:to>
                                        <p:strVal val="visible"/>
                                      </p:to>
                                    </p:set>
                                    <p:animEffect transition="in" filter="wipe(left)">
                                      <p:cBhvr>
                                        <p:cTn id="85" dur="500"/>
                                        <p:tgtEl>
                                          <p:spTgt spid="29"/>
                                        </p:tgtEl>
                                      </p:cBhvr>
                                    </p:animEffect>
                                  </p:childTnLst>
                                  <p:subTnLst>
                                    <p:audio>
                                      <p:cMediaNode>
                                        <p:cTn display="0" masterRel="sameClick">
                                          <p:stCondLst>
                                            <p:cond evt="begin" delay="0">
                                              <p:tn val="83"/>
                                            </p:cond>
                                          </p:stCondLst>
                                          <p:endCondLst>
                                            <p:cond evt="onStopAudio" delay="0">
                                              <p:tgtEl>
                                                <p:sldTgt/>
                                              </p:tgtEl>
                                            </p:cond>
                                          </p:endCondLst>
                                        </p:cTn>
                                        <p:tgtEl>
                                          <p:sndTgt r:embed="rId3" name="Trò-chơi-chíu.wav"/>
                                        </p:tgtEl>
                                      </p:cMediaNode>
                                    </p:audio>
                                  </p:subTnLst>
                                </p:cTn>
                              </p:par>
                            </p:childTnLst>
                          </p:cTn>
                        </p:par>
                        <p:par>
                          <p:cTn id="86" fill="hold">
                            <p:stCondLst>
                              <p:cond delay="500"/>
                            </p:stCondLst>
                            <p:childTnLst>
                              <p:par>
                                <p:cTn id="87" presetID="6" presetClass="entr" presetSubtype="32" fill="hold" grpId="0" nodeType="after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circle(out)">
                                      <p:cBhvr>
                                        <p:cTn id="89" dur="500"/>
                                        <p:tgtEl>
                                          <p:spTgt spid="31"/>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2" fill="hold" nodeType="clickEffect">
                                  <p:stCondLst>
                                    <p:cond delay="0"/>
                                  </p:stCondLst>
                                  <p:childTnLst>
                                    <p:set>
                                      <p:cBhvr>
                                        <p:cTn id="93" dur="1" fill="hold">
                                          <p:stCondLst>
                                            <p:cond delay="0"/>
                                          </p:stCondLst>
                                        </p:cTn>
                                        <p:tgtEl>
                                          <p:spTgt spid="58"/>
                                        </p:tgtEl>
                                        <p:attrNameLst>
                                          <p:attrName>style.visibility</p:attrName>
                                        </p:attrNameLst>
                                      </p:cBhvr>
                                      <p:to>
                                        <p:strVal val="visible"/>
                                      </p:to>
                                    </p:set>
                                    <p:animEffect transition="in" filter="wipe(right)">
                                      <p:cBhvr>
                                        <p:cTn id="94" dur="500"/>
                                        <p:tgtEl>
                                          <p:spTgt spid="58"/>
                                        </p:tgtEl>
                                      </p:cBhvr>
                                    </p:animEffect>
                                  </p:childTnLst>
                                  <p:subTnLst>
                                    <p:audio>
                                      <p:cMediaNode>
                                        <p:cTn display="0" masterRel="sameClick">
                                          <p:stCondLst>
                                            <p:cond evt="begin" delay="0">
                                              <p:tn val="92"/>
                                            </p:cond>
                                          </p:stCondLst>
                                          <p:endCondLst>
                                            <p:cond evt="onStopAudio" delay="0">
                                              <p:tgtEl>
                                                <p:sldTgt/>
                                              </p:tgtEl>
                                            </p:cond>
                                          </p:endCondLst>
                                        </p:cTn>
                                        <p:tgtEl>
                                          <p:sndTgt r:embed="rId3" name="Trò-chơi-chíu.wav"/>
                                        </p:tgtEl>
                                      </p:cMediaNode>
                                    </p:audio>
                                  </p:subTnLst>
                                </p:cTn>
                              </p:par>
                            </p:childTnLst>
                          </p:cTn>
                        </p:par>
                        <p:par>
                          <p:cTn id="95" fill="hold">
                            <p:stCondLst>
                              <p:cond delay="500"/>
                            </p:stCondLst>
                            <p:childTnLst>
                              <p:par>
                                <p:cTn id="96" presetID="6" presetClass="entr" presetSubtype="32" fill="hold" grpId="0" nodeType="afterEffect">
                                  <p:stCondLst>
                                    <p:cond delay="0"/>
                                  </p:stCondLst>
                                  <p:childTnLst>
                                    <p:set>
                                      <p:cBhvr>
                                        <p:cTn id="97" dur="1" fill="hold">
                                          <p:stCondLst>
                                            <p:cond delay="0"/>
                                          </p:stCondLst>
                                        </p:cTn>
                                        <p:tgtEl>
                                          <p:spTgt spid="62"/>
                                        </p:tgtEl>
                                        <p:attrNameLst>
                                          <p:attrName>style.visibility</p:attrName>
                                        </p:attrNameLst>
                                      </p:cBhvr>
                                      <p:to>
                                        <p:strVal val="visible"/>
                                      </p:to>
                                    </p:set>
                                    <p:animEffect transition="in" filter="circle(out)">
                                      <p:cBhvr>
                                        <p:cTn id="98" dur="500"/>
                                        <p:tgtEl>
                                          <p:spTgt spid="62"/>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1" fill="hold" nodeType="clickEffect">
                                  <p:stCondLst>
                                    <p:cond delay="0"/>
                                  </p:stCondLst>
                                  <p:childTnLst>
                                    <p:set>
                                      <p:cBhvr>
                                        <p:cTn id="102" dur="1" fill="hold">
                                          <p:stCondLst>
                                            <p:cond delay="0"/>
                                          </p:stCondLst>
                                        </p:cTn>
                                        <p:tgtEl>
                                          <p:spTgt spid="26"/>
                                        </p:tgtEl>
                                        <p:attrNameLst>
                                          <p:attrName>style.visibility</p:attrName>
                                        </p:attrNameLst>
                                      </p:cBhvr>
                                      <p:to>
                                        <p:strVal val="visible"/>
                                      </p:to>
                                    </p:set>
                                    <p:animEffect transition="in" filter="wipe(up)">
                                      <p:cBhvr>
                                        <p:cTn id="103" dur="500"/>
                                        <p:tgtEl>
                                          <p:spTgt spid="26"/>
                                        </p:tgtEl>
                                      </p:cBhvr>
                                    </p:animEffect>
                                  </p:childTnLst>
                                  <p:subTnLst>
                                    <p:audio>
                                      <p:cMediaNode>
                                        <p:cTn display="0" masterRel="sameClick">
                                          <p:stCondLst>
                                            <p:cond evt="begin" delay="0">
                                              <p:tn val="101"/>
                                            </p:cond>
                                          </p:stCondLst>
                                          <p:endCondLst>
                                            <p:cond evt="onStopAudio" delay="0">
                                              <p:tgtEl>
                                                <p:sldTgt/>
                                              </p:tgtEl>
                                            </p:cond>
                                          </p:endCondLst>
                                        </p:cTn>
                                        <p:tgtEl>
                                          <p:sndTgt r:embed="rId3" name="Trò-chơi-chíu.wav"/>
                                        </p:tgtEl>
                                      </p:cMediaNode>
                                    </p:audio>
                                  </p:subTnLst>
                                </p:cTn>
                              </p:par>
                            </p:childTnLst>
                          </p:cTn>
                        </p:par>
                        <p:par>
                          <p:cTn id="104" fill="hold">
                            <p:stCondLst>
                              <p:cond delay="500"/>
                            </p:stCondLst>
                            <p:childTnLst>
                              <p:par>
                                <p:cTn id="105" presetID="6" presetClass="entr" presetSubtype="32" fill="hold" grpId="0" nodeType="afterEffect">
                                  <p:stCondLst>
                                    <p:cond delay="0"/>
                                  </p:stCondLst>
                                  <p:childTnLst>
                                    <p:set>
                                      <p:cBhvr>
                                        <p:cTn id="106" dur="1" fill="hold">
                                          <p:stCondLst>
                                            <p:cond delay="0"/>
                                          </p:stCondLst>
                                        </p:cTn>
                                        <p:tgtEl>
                                          <p:spTgt spid="27"/>
                                        </p:tgtEl>
                                        <p:attrNameLst>
                                          <p:attrName>style.visibility</p:attrName>
                                        </p:attrNameLst>
                                      </p:cBhvr>
                                      <p:to>
                                        <p:strVal val="visible"/>
                                      </p:to>
                                    </p:set>
                                    <p:animEffect transition="in" filter="circle(out)">
                                      <p:cBhvr>
                                        <p:cTn id="10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2" grpId="0" animBg="1"/>
      <p:bldP spid="40" grpId="0" animBg="1"/>
      <p:bldP spid="46" grpId="0" animBg="1"/>
      <p:bldP spid="62" grpId="0" animBg="1"/>
      <p:bldP spid="70" grpId="0"/>
      <p:bldP spid="31" grpId="0" animBg="1"/>
      <p:bldP spid="41" grpId="0" animBg="1"/>
      <p:bldP spid="45" grpId="0" animBg="1"/>
      <p:bldP spid="48" grpId="0" animBg="1"/>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xmlns="" id="{3C41D223-ED72-4CE9-8B02-00150D6C32BE}"/>
              </a:ext>
            </a:extLst>
          </p:cNvPr>
          <p:cNvSpPr txBox="1"/>
          <p:nvPr/>
        </p:nvSpPr>
        <p:spPr>
          <a:xfrm>
            <a:off x="2045064" y="663907"/>
            <a:ext cx="655029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Bài</a:t>
            </a:r>
            <a:r>
              <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 </a:t>
            </a:r>
            <a:r>
              <a:rPr kumimoji="0" lang="en-US" sz="60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làm</a:t>
            </a:r>
            <a:r>
              <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 </a:t>
            </a:r>
            <a:r>
              <a:rPr kumimoji="0" lang="en-US" sz="60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mẫu</a:t>
            </a:r>
            <a:endPar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endParaRPr>
          </a:p>
        </p:txBody>
      </p:sp>
      <p:sp>
        <p:nvSpPr>
          <p:cNvPr id="35" name="TextBox 34">
            <a:extLst>
              <a:ext uri="{FF2B5EF4-FFF2-40B4-BE49-F238E27FC236}">
                <a16:creationId xmlns:a16="http://schemas.microsoft.com/office/drawing/2014/main" xmlns="" id="{997BC32E-BC0F-466C-BBDA-E86AB244AD8F}"/>
              </a:ext>
            </a:extLst>
          </p:cNvPr>
          <p:cNvSpPr txBox="1"/>
          <p:nvPr/>
        </p:nvSpPr>
        <p:spPr>
          <a:xfrm>
            <a:off x="704249" y="1791597"/>
            <a:ext cx="8877901" cy="3108543"/>
          </a:xfrm>
          <a:prstGeom prst="rect">
            <a:avLst/>
          </a:prstGeom>
          <a:noFill/>
        </p:spPr>
        <p:txBody>
          <a:bodyPr wrap="square">
            <a:spAutoFit/>
          </a:bodyPr>
          <a:lstStyle/>
          <a:p>
            <a:pPr lvl="0" algn="just">
              <a:defRPr/>
            </a:pPr>
            <a:r>
              <a:rPr lang="en-US" sz="28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a:t>
            </a: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hiếc cặp nhỏ là người bạn thân thiết nhất của em. Chiếc cặp hình chữ nhật, có màu hồng, trên cặp in nổi hình nàng công chúa Sofia mà em yêu thích. Quai cặp được làm bằng nhựa, trông rất chắc chắn. Hai dây đeo là vải ni lông màu đen. Bên trong, cặp có ba ngăn nhỏ, to, thuận tiện cho việc đựng sách vở và đồ dùng học tập. Em rất yêu quý chiếc cặp này.</a:t>
            </a:r>
          </a:p>
        </p:txBody>
      </p:sp>
      <p:pic>
        <p:nvPicPr>
          <p:cNvPr id="37" name="Picture 36" descr="A picture containing toy, doll&#10;&#10;Description automatically generated">
            <a:extLst>
              <a:ext uri="{FF2B5EF4-FFF2-40B4-BE49-F238E27FC236}">
                <a16:creationId xmlns:a16="http://schemas.microsoft.com/office/drawing/2014/main" xmlns="" id="{BF66B678-F60E-4D49-ABCF-0426891948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02688" y="-65641"/>
            <a:ext cx="3714476" cy="3714476"/>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121941106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Scale>
                                          <p:cBhvr>
                                            <p:cTn id="7" dur="1000" decel="50000" fill="hold">
                                              <p:stCondLst>
                                                <p:cond delay="0"/>
                                              </p:stCondLst>
                                            </p:cTn>
                                            <p:tgtEl>
                                              <p:spTgt spid="3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3"/>
                                            </p:tgtEl>
                                            <p:attrNameLst>
                                              <p:attrName>ppt_x</p:attrName>
                                              <p:attrName>ppt_y</p:attrName>
                                            </p:attrNameLst>
                                          </p:cBhvr>
                                        </p:animMotion>
                                        <p:animEffect transition="in" filter="fade">
                                          <p:cBhvr>
                                            <p:cTn id="9" dur="1000"/>
                                            <p:tgtEl>
                                              <p:spTgt spid="33"/>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wipe(up)">
                                          <p:cBhvr>
                                            <p:cTn id="13" dur="750"/>
                                            <p:tgtEl>
                                              <p:spTgt spid="35"/>
                                            </p:tgtEl>
                                          </p:cBhvr>
                                        </p:animEffect>
                                      </p:childTnLst>
                                    </p:cTn>
                                  </p:par>
                                  <p:par>
                                    <p:cTn id="14" presetID="2" presetClass="entr" presetSubtype="4" fill="hold" nodeType="withEffect" p14:presetBounceEnd="40000">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14:bounceEnd="40000">
                                          <p:cBhvr additive="base">
                                            <p:cTn id="16" dur="750" fill="hold"/>
                                            <p:tgtEl>
                                              <p:spTgt spid="37"/>
                                            </p:tgtEl>
                                            <p:attrNameLst>
                                              <p:attrName>ppt_x</p:attrName>
                                            </p:attrNameLst>
                                          </p:cBhvr>
                                          <p:tavLst>
                                            <p:tav tm="0">
                                              <p:val>
                                                <p:strVal val="#ppt_x"/>
                                              </p:val>
                                            </p:tav>
                                            <p:tav tm="100000">
                                              <p:val>
                                                <p:strVal val="#ppt_x"/>
                                              </p:val>
                                            </p:tav>
                                          </p:tavLst>
                                        </p:anim>
                                        <p:anim calcmode="lin" valueType="num" p14:bounceEnd="40000">
                                          <p:cBhvr additive="base">
                                            <p:cTn id="17" dur="750" fill="hold"/>
                                            <p:tgtEl>
                                              <p:spTgt spid="3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Scale>
                                          <p:cBhvr>
                                            <p:cTn id="7" dur="1000" decel="50000" fill="hold">
                                              <p:stCondLst>
                                                <p:cond delay="0"/>
                                              </p:stCondLst>
                                            </p:cTn>
                                            <p:tgtEl>
                                              <p:spTgt spid="3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3"/>
                                            </p:tgtEl>
                                            <p:attrNameLst>
                                              <p:attrName>ppt_x</p:attrName>
                                              <p:attrName>ppt_y</p:attrName>
                                            </p:attrNameLst>
                                          </p:cBhvr>
                                        </p:animMotion>
                                        <p:animEffect transition="in" filter="fade">
                                          <p:cBhvr>
                                            <p:cTn id="9" dur="1000"/>
                                            <p:tgtEl>
                                              <p:spTgt spid="33"/>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wipe(up)">
                                          <p:cBhvr>
                                            <p:cTn id="13" dur="750"/>
                                            <p:tgtEl>
                                              <p:spTgt spid="35"/>
                                            </p:tgtEl>
                                          </p:cBhvr>
                                        </p:animEffect>
                                      </p:childTnLst>
                                    </p:cTn>
                                  </p:par>
                                  <p:par>
                                    <p:cTn id="14" presetID="2" presetClass="entr" presetSubtype="4"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750" fill="hold"/>
                                            <p:tgtEl>
                                              <p:spTgt spid="37"/>
                                            </p:tgtEl>
                                            <p:attrNameLst>
                                              <p:attrName>ppt_x</p:attrName>
                                            </p:attrNameLst>
                                          </p:cBhvr>
                                          <p:tavLst>
                                            <p:tav tm="0">
                                              <p:val>
                                                <p:strVal val="#ppt_x"/>
                                              </p:val>
                                            </p:tav>
                                            <p:tav tm="100000">
                                              <p:val>
                                                <p:strVal val="#ppt_x"/>
                                              </p:val>
                                            </p:tav>
                                          </p:tavLst>
                                        </p:anim>
                                        <p:anim calcmode="lin" valueType="num">
                                          <p:cBhvr additive="base">
                                            <p:cTn id="17" dur="750" fill="hold"/>
                                            <p:tgtEl>
                                              <p:spTgt spid="3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21" name="Picture 20" descr="A group of children's toys&#10;&#10;Description automatically generated with low confidence">
            <a:extLst>
              <a:ext uri="{FF2B5EF4-FFF2-40B4-BE49-F238E27FC236}">
                <a16:creationId xmlns:a16="http://schemas.microsoft.com/office/drawing/2014/main" xmlns="" id="{6EAED75D-402C-4D98-A987-944E9FB1D34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597" t="13162" r="63805" b="34730"/>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22" name="Picture 21" descr="A group of children's toys&#10;&#10;Description automatically generated with low confidence">
            <a:extLst>
              <a:ext uri="{FF2B5EF4-FFF2-40B4-BE49-F238E27FC236}">
                <a16:creationId xmlns:a16="http://schemas.microsoft.com/office/drawing/2014/main" xmlns="" id="{A4E2DFAD-86CB-41F8-8EFD-C8B2031C030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852" t="40657" r="35244" b="9067"/>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23" name="Picture 22" descr="A group of children's toys&#10;&#10;Description automatically generated with low confidence">
            <a:extLst>
              <a:ext uri="{FF2B5EF4-FFF2-40B4-BE49-F238E27FC236}">
                <a16:creationId xmlns:a16="http://schemas.microsoft.com/office/drawing/2014/main" xmlns="" id="{A746D3FA-BC9A-41DC-ADB8-3F064521F28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4487" t="18459" r="7355" b="29956"/>
          <a:stretch/>
        </p:blipFill>
        <p:spPr>
          <a:xfrm>
            <a:off x="8074934" y="3474720"/>
            <a:ext cx="1846805" cy="3383280"/>
          </a:xfrm>
          <a:prstGeom prst="rect">
            <a:avLst/>
          </a:prstGeom>
          <a:effectLst>
            <a:outerShdw blurRad="50800" dist="38100" dir="5400000" algn="t" rotWithShape="0">
              <a:prstClr val="black">
                <a:alpha val="40000"/>
              </a:prstClr>
            </a:outerShdw>
          </a:effectLst>
        </p:spPr>
      </p:pic>
      <p:grpSp>
        <p:nvGrpSpPr>
          <p:cNvPr id="26" name="Group 25">
            <a:extLst>
              <a:ext uri="{FF2B5EF4-FFF2-40B4-BE49-F238E27FC236}">
                <a16:creationId xmlns:a16="http://schemas.microsoft.com/office/drawing/2014/main" xmlns="" id="{AD3C220C-10B9-4D97-AF91-C40882BC29CC}"/>
              </a:ext>
            </a:extLst>
          </p:cNvPr>
          <p:cNvGrpSpPr/>
          <p:nvPr/>
        </p:nvGrpSpPr>
        <p:grpSpPr>
          <a:xfrm>
            <a:off x="8470120" y="1134348"/>
            <a:ext cx="3704506" cy="2468880"/>
            <a:chOff x="9026330" y="1381655"/>
            <a:chExt cx="3704506" cy="2468880"/>
          </a:xfrm>
        </p:grpSpPr>
        <p:pic>
          <p:nvPicPr>
            <p:cNvPr id="27" name="Picture 26">
              <a:extLst>
                <a:ext uri="{FF2B5EF4-FFF2-40B4-BE49-F238E27FC236}">
                  <a16:creationId xmlns:a16="http://schemas.microsoft.com/office/drawing/2014/main" xmlns="" id="{5E76E97B-5E54-4448-96BE-6D6A2136C712}"/>
                </a:ext>
              </a:extLst>
            </p:cNvPr>
            <p:cNvPicPr>
              <a:picLocks noChangeAspect="1"/>
            </p:cNvPicPr>
            <p:nvPr/>
          </p:nvPicPr>
          <p:blipFill rotWithShape="1">
            <a:blip r:embed="rId10">
              <a:extLst>
                <a:ext uri="{28A0092B-C50C-407E-A947-70E740481C1C}">
                  <a14:useLocalDpi xmlns:a14="http://schemas.microsoft.com/office/drawing/2010/main" val="0"/>
                </a:ext>
              </a:extLst>
            </a:blip>
            <a:srcRect l="6796" t="8762" r="49126" b="61862"/>
            <a:stretch/>
          </p:blipFill>
          <p:spPr>
            <a:xfrm flipH="1">
              <a:off x="9026330" y="1381655"/>
              <a:ext cx="3704506" cy="2468880"/>
            </a:xfrm>
            <a:prstGeom prst="rect">
              <a:avLst/>
            </a:prstGeom>
          </p:spPr>
        </p:pic>
        <p:sp>
          <p:nvSpPr>
            <p:cNvPr id="28" name="TextBox 27">
              <a:extLst>
                <a:ext uri="{FF2B5EF4-FFF2-40B4-BE49-F238E27FC236}">
                  <a16:creationId xmlns:a16="http://schemas.microsoft.com/office/drawing/2014/main" xmlns="" id="{01703497-05D0-4BE2-88E5-43FBD9EEDE6A}"/>
                </a:ext>
              </a:extLst>
            </p:cNvPr>
            <p:cNvSpPr txBox="1"/>
            <p:nvPr/>
          </p:nvSpPr>
          <p:spPr>
            <a:xfrm rot="79912">
              <a:off x="9553494" y="1992700"/>
              <a:ext cx="2182515" cy="14296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grpSp>
        <p:nvGrpSpPr>
          <p:cNvPr id="29" name="Group 28">
            <a:extLst>
              <a:ext uri="{FF2B5EF4-FFF2-40B4-BE49-F238E27FC236}">
                <a16:creationId xmlns:a16="http://schemas.microsoft.com/office/drawing/2014/main" xmlns="" id="{5F09E5DA-2239-4F0D-B69D-32988696B88D}"/>
              </a:ext>
            </a:extLst>
          </p:cNvPr>
          <p:cNvGrpSpPr/>
          <p:nvPr/>
        </p:nvGrpSpPr>
        <p:grpSpPr>
          <a:xfrm>
            <a:off x="4254832" y="997188"/>
            <a:ext cx="3672992" cy="2743200"/>
            <a:chOff x="4672461" y="1214043"/>
            <a:chExt cx="3672992" cy="2743200"/>
          </a:xfrm>
        </p:grpSpPr>
        <p:pic>
          <p:nvPicPr>
            <p:cNvPr id="31" name="Picture 30">
              <a:extLst>
                <a:ext uri="{FF2B5EF4-FFF2-40B4-BE49-F238E27FC236}">
                  <a16:creationId xmlns:a16="http://schemas.microsoft.com/office/drawing/2014/main" xmlns="" id="{739AD539-1F73-484F-ADE6-6A69841713B5}"/>
                </a:ext>
              </a:extLst>
            </p:cNvPr>
            <p:cNvPicPr>
              <a:picLocks noChangeAspect="1"/>
            </p:cNvPicPr>
            <p:nvPr/>
          </p:nvPicPr>
          <p:blipFill rotWithShape="1">
            <a:blip r:embed="rId10">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33" name="TextBox 32">
              <a:extLst>
                <a:ext uri="{FF2B5EF4-FFF2-40B4-BE49-F238E27FC236}">
                  <a16:creationId xmlns:a16="http://schemas.microsoft.com/office/drawing/2014/main" xmlns="" id="{C5F46114-F2D9-4EC6-97C6-4003117F1A7E}"/>
                </a:ext>
              </a:extLst>
            </p:cNvPr>
            <p:cNvSpPr txBox="1"/>
            <p:nvPr/>
          </p:nvSpPr>
          <p:spPr>
            <a:xfrm flipH="1">
              <a:off x="5125998" y="1631171"/>
              <a:ext cx="276702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nhiều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34" name="Group 33">
            <a:extLst>
              <a:ext uri="{FF2B5EF4-FFF2-40B4-BE49-F238E27FC236}">
                <a16:creationId xmlns:a16="http://schemas.microsoft.com/office/drawing/2014/main" xmlns="" id="{AB89C010-3E5E-4280-8E07-02D7BB819AAD}"/>
              </a:ext>
            </a:extLst>
          </p:cNvPr>
          <p:cNvGrpSpPr/>
          <p:nvPr/>
        </p:nvGrpSpPr>
        <p:grpSpPr>
          <a:xfrm rot="10374921" flipV="1">
            <a:off x="419481" y="1206020"/>
            <a:ext cx="3550560" cy="2651760"/>
            <a:chOff x="1758356" y="1446550"/>
            <a:chExt cx="3550560" cy="2651760"/>
          </a:xfrm>
        </p:grpSpPr>
        <p:pic>
          <p:nvPicPr>
            <p:cNvPr id="35" name="Picture 34">
              <a:extLst>
                <a:ext uri="{FF2B5EF4-FFF2-40B4-BE49-F238E27FC236}">
                  <a16:creationId xmlns:a16="http://schemas.microsoft.com/office/drawing/2014/main" xmlns="" id="{F4282E6F-EB55-4BC7-8073-3556C89FAF5E}"/>
                </a:ext>
              </a:extLst>
            </p:cNvPr>
            <p:cNvPicPr>
              <a:picLocks noChangeAspect="1"/>
            </p:cNvPicPr>
            <p:nvPr/>
          </p:nvPicPr>
          <p:blipFill rotWithShape="1">
            <a:blip r:embed="rId10">
              <a:extLst>
                <a:ext uri="{28A0092B-C50C-407E-A947-70E740481C1C}">
                  <a14:useLocalDpi xmlns:a14="http://schemas.microsoft.com/office/drawing/2010/main" val="0"/>
                </a:ext>
              </a:extLst>
            </a:blip>
            <a:srcRect l="6796" t="49732" r="54479" b="21345"/>
            <a:stretch/>
          </p:blipFill>
          <p:spPr>
            <a:xfrm flipH="1">
              <a:off x="1758356" y="1446550"/>
              <a:ext cx="3550560" cy="2651760"/>
            </a:xfrm>
            <a:prstGeom prst="rect">
              <a:avLst/>
            </a:prstGeom>
          </p:spPr>
        </p:pic>
        <p:sp>
          <p:nvSpPr>
            <p:cNvPr id="36" name="TextBox 35">
              <a:extLst>
                <a:ext uri="{FF2B5EF4-FFF2-40B4-BE49-F238E27FC236}">
                  <a16:creationId xmlns:a16="http://schemas.microsoft.com/office/drawing/2014/main" xmlns="" id="{555C7DA2-D660-443F-A5F6-FBA788F95743}"/>
                </a:ext>
              </a:extLst>
            </p:cNvPr>
            <p:cNvSpPr txBox="1"/>
            <p:nvPr/>
          </p:nvSpPr>
          <p:spPr>
            <a:xfrm>
              <a:off x="2143481" y="2143723"/>
              <a:ext cx="265580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đã</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yêu</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cầu</a:t>
              </a:r>
              <a:endPar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endParaRPr>
            </a:p>
          </p:txBody>
        </p:sp>
      </p:grpSp>
      <p:sp>
        <p:nvSpPr>
          <p:cNvPr id="37" name="TextBox 36">
            <a:extLst>
              <a:ext uri="{FF2B5EF4-FFF2-40B4-BE49-F238E27FC236}">
                <a16:creationId xmlns:a16="http://schemas.microsoft.com/office/drawing/2014/main" xmlns="" id="{104F372C-04C4-4004-B0B4-B0EC37F02EA7}"/>
              </a:ext>
            </a:extLst>
          </p:cNvPr>
          <p:cNvSpPr txBox="1"/>
          <p:nvPr/>
        </p:nvSpPr>
        <p:spPr>
          <a:xfrm>
            <a:off x="3866734" y="645398"/>
            <a:ext cx="4464579" cy="769441"/>
          </a:xfrm>
          <a:prstGeom prst="rect">
            <a:avLst/>
          </a:prstGeom>
          <a:noFill/>
        </p:spPr>
        <p:txBody>
          <a:bodyPr wrap="square" rtlCol="0">
            <a:prstTxWarp prst="textArchUp">
              <a:avLst>
                <a:gd name="adj" fmla="val 10799999"/>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Trao</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đổi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bài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viết</a:t>
            </a:r>
            <a:endPar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endParaRPr>
          </a:p>
        </p:txBody>
      </p:sp>
      <p:pic>
        <p:nvPicPr>
          <p:cNvPr id="2050" name="Picture 2" descr="Animated Butterflies Flying Wallpaper posted by Zoey Mercado">
            <a:extLst>
              <a:ext uri="{FF2B5EF4-FFF2-40B4-BE49-F238E27FC236}">
                <a16:creationId xmlns:a16="http://schemas.microsoft.com/office/drawing/2014/main" xmlns="" id="{4B84AFB1-F081-4CEB-BD18-BDDB43391F0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7810"/>
            <a:ext cx="239843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Animated Butterflies Flying Wallpaper posted by Zoey Mercado">
            <a:extLst>
              <a:ext uri="{FF2B5EF4-FFF2-40B4-BE49-F238E27FC236}">
                <a16:creationId xmlns:a16="http://schemas.microsoft.com/office/drawing/2014/main" xmlns="" id="{CD0C8E0D-9695-4D57-8A6F-7B4C9C42C3F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H="1">
            <a:off x="9793570" y="-635"/>
            <a:ext cx="239843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7912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6" presetClass="entr" presetSubtype="32"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circle(out)">
                                          <p:cBhvr>
                                            <p:cTn id="14" dur="500"/>
                                            <p:tgtEl>
                                              <p:spTgt spid="3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left)">
                                          <p:cBhvr>
                                            <p:cTn id="18" dur="500"/>
                                            <p:tgtEl>
                                              <p:spTgt spid="2050"/>
                                            </p:tgtEl>
                                          </p:cBhvr>
                                        </p:animEffect>
                                      </p:childTnLst>
                                    </p:cTn>
                                  </p:par>
                                  <p:par>
                                    <p:cTn id="19" presetID="22" presetClass="entr" presetSubtype="2"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right)">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14:presetBounceEnd="40000">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14:bounceEnd="40000">
                                          <p:cBhvr additive="base">
                                            <p:cTn id="26" dur="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27"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2" name="uỷn.wav"/>
                                            </p:tgtEl>
                                          </p:cMediaNode>
                                        </p:audio>
                                      </p:subTnLst>
                                    </p:cTn>
                                  </p:par>
                                  <p:par>
                                    <p:cTn id="28" presetID="2" presetClass="entr" presetSubtype="4" fill="hold" nodeType="withEffect" p14:presetBounceEnd="40000">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14:bounceEnd="40000">
                                          <p:cBhvr additive="base">
                                            <p:cTn id="30" dur="750" fill="hold"/>
                                            <p:tgtEl>
                                              <p:spTgt spid="22"/>
                                            </p:tgtEl>
                                            <p:attrNameLst>
                                              <p:attrName>ppt_x</p:attrName>
                                            </p:attrNameLst>
                                          </p:cBhvr>
                                          <p:tavLst>
                                            <p:tav tm="0">
                                              <p:val>
                                                <p:strVal val="#ppt_x"/>
                                              </p:val>
                                            </p:tav>
                                            <p:tav tm="100000">
                                              <p:val>
                                                <p:strVal val="#ppt_x"/>
                                              </p:val>
                                            </p:tav>
                                          </p:tavLst>
                                        </p:anim>
                                        <p:anim calcmode="lin" valueType="num" p14:bounceEnd="40000">
                                          <p:cBhvr additive="base">
                                            <p:cTn id="31"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2" name="uỷn.wav"/>
                                            </p:tgtEl>
                                          </p:cMediaNode>
                                        </p:audio>
                                      </p:subTnLst>
                                    </p:cTn>
                                  </p:par>
                                  <p:par>
                                    <p:cTn id="32" presetID="2" presetClass="entr" presetSubtype="4" fill="hold" nodeType="withEffect" p14:presetBounceEnd="40000">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14:bounceEnd="40000">
                                          <p:cBhvr additive="base">
                                            <p:cTn id="34"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35"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2" name="uỷn.wav"/>
                                            </p:tgtEl>
                                          </p:cMediaNode>
                                        </p:audio>
                                      </p:sub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circle(in)">
                                          <p:cBhvr>
                                            <p:cTn id="40" dur="500"/>
                                            <p:tgtEl>
                                              <p:spTgt spid="34"/>
                                            </p:tgtEl>
                                          </p:cBhvr>
                                        </p:animEffect>
                                      </p:childTnLst>
                                      <p:subTnLst>
                                        <p:audio>
                                          <p:cMediaNode>
                                            <p:cTn display="0" masterRel="sameClick">
                                              <p:stCondLst>
                                                <p:cond evt="begin" delay="0">
                                                  <p:tn val="38"/>
                                                </p:cond>
                                              </p:stCondLst>
                                              <p:endCondLst>
                                                <p:cond evt="onStopAudio" delay="0">
                                                  <p:tgtEl>
                                                    <p:sldTgt/>
                                                  </p:tgtEl>
                                                </p:cond>
                                              </p:endCondLst>
                                            </p:cTn>
                                            <p:tgtEl>
                                              <p:sndTgt r:embed="rId3" name="Trò-chơi-chíu.wav"/>
                                            </p:tgtEl>
                                          </p:cMediaNode>
                                        </p:audio>
                                      </p:sub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circle(in)">
                                          <p:cBhvr>
                                            <p:cTn id="45" dur="500"/>
                                            <p:tgtEl>
                                              <p:spTgt spid="29"/>
                                            </p:tgtEl>
                                          </p:cBhvr>
                                        </p:animEffect>
                                      </p:childTnLst>
                                      <p:subTnLst>
                                        <p:audio>
                                          <p:cMediaNode>
                                            <p:cTn display="0" masterRel="sameClick">
                                              <p:stCondLst>
                                                <p:cond evt="begin" delay="0">
                                                  <p:tn val="43"/>
                                                </p:cond>
                                              </p:stCondLst>
                                              <p:endCondLst>
                                                <p:cond evt="onStopAudio" delay="0">
                                                  <p:tgtEl>
                                                    <p:sldTgt/>
                                                  </p:tgtEl>
                                                </p:cond>
                                              </p:endCondLst>
                                            </p:cTn>
                                            <p:tgtEl>
                                              <p:sndTgt r:embed="rId3" name="Trò-chơi-chíu.wav"/>
                                            </p:tgtEl>
                                          </p:cMediaNode>
                                        </p:audio>
                                      </p:sub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circle(in)">
                                          <p:cBhvr>
                                            <p:cTn id="50" dur="500"/>
                                            <p:tgtEl>
                                              <p:spTgt spid="26"/>
                                            </p:tgtEl>
                                          </p:cBhvr>
                                        </p:animEffect>
                                      </p:childTnLst>
                                      <p:subTnLst>
                                        <p:audio>
                                          <p:cMediaNode>
                                            <p:cTn display="0" masterRel="sameClick">
                                              <p:stCondLst>
                                                <p:cond evt="begin" delay="0">
                                                  <p:tn val="48"/>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6" presetClass="entr" presetSubtype="32"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circle(out)">
                                          <p:cBhvr>
                                            <p:cTn id="14" dur="500"/>
                                            <p:tgtEl>
                                              <p:spTgt spid="3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left)">
                                          <p:cBhvr>
                                            <p:cTn id="18" dur="500"/>
                                            <p:tgtEl>
                                              <p:spTgt spid="2050"/>
                                            </p:tgtEl>
                                          </p:cBhvr>
                                        </p:animEffect>
                                      </p:childTnLst>
                                    </p:cTn>
                                  </p:par>
                                  <p:par>
                                    <p:cTn id="19" presetID="22" presetClass="entr" presetSubtype="2"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right)">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750" fill="hold"/>
                                            <p:tgtEl>
                                              <p:spTgt spid="21"/>
                                            </p:tgtEl>
                                            <p:attrNameLst>
                                              <p:attrName>ppt_x</p:attrName>
                                            </p:attrNameLst>
                                          </p:cBhvr>
                                          <p:tavLst>
                                            <p:tav tm="0">
                                              <p:val>
                                                <p:strVal val="#ppt_x"/>
                                              </p:val>
                                            </p:tav>
                                            <p:tav tm="100000">
                                              <p:val>
                                                <p:strVal val="#ppt_x"/>
                                              </p:val>
                                            </p:tav>
                                          </p:tavLst>
                                        </p:anim>
                                        <p:anim calcmode="lin" valueType="num">
                                          <p:cBhvr additive="base">
                                            <p:cTn id="27"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12" name="uỷn.wav"/>
                                            </p:tgtEl>
                                          </p:cMediaNode>
                                        </p:audio>
                                      </p:subTnLst>
                                    </p:cTn>
                                  </p:par>
                                  <p:par>
                                    <p:cTn id="28" presetID="2" presetClass="entr" presetSubtype="4"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750" fill="hold"/>
                                            <p:tgtEl>
                                              <p:spTgt spid="22"/>
                                            </p:tgtEl>
                                            <p:attrNameLst>
                                              <p:attrName>ppt_x</p:attrName>
                                            </p:attrNameLst>
                                          </p:cBhvr>
                                          <p:tavLst>
                                            <p:tav tm="0">
                                              <p:val>
                                                <p:strVal val="#ppt_x"/>
                                              </p:val>
                                            </p:tav>
                                            <p:tav tm="100000">
                                              <p:val>
                                                <p:strVal val="#ppt_x"/>
                                              </p:val>
                                            </p:tav>
                                          </p:tavLst>
                                        </p:anim>
                                        <p:anim calcmode="lin" valueType="num">
                                          <p:cBhvr additive="base">
                                            <p:cTn id="31"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2" name="uỷn.wav"/>
                                            </p:tgtEl>
                                          </p:cMediaNode>
                                        </p:audio>
                                      </p:subTnLst>
                                    </p:cTn>
                                  </p:par>
                                  <p:par>
                                    <p:cTn id="32" presetID="2" presetClass="entr" presetSubtype="4"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additive="base">
                                            <p:cTn id="34" dur="750" fill="hold"/>
                                            <p:tgtEl>
                                              <p:spTgt spid="23"/>
                                            </p:tgtEl>
                                            <p:attrNameLst>
                                              <p:attrName>ppt_x</p:attrName>
                                            </p:attrNameLst>
                                          </p:cBhvr>
                                          <p:tavLst>
                                            <p:tav tm="0">
                                              <p:val>
                                                <p:strVal val="#ppt_x"/>
                                              </p:val>
                                            </p:tav>
                                            <p:tav tm="100000">
                                              <p:val>
                                                <p:strVal val="#ppt_x"/>
                                              </p:val>
                                            </p:tav>
                                          </p:tavLst>
                                        </p:anim>
                                        <p:anim calcmode="lin" valueType="num">
                                          <p:cBhvr additive="base">
                                            <p:cTn id="35"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12" name="uỷn.wav"/>
                                            </p:tgtEl>
                                          </p:cMediaNode>
                                        </p:audio>
                                      </p:sub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circle(in)">
                                          <p:cBhvr>
                                            <p:cTn id="40" dur="500"/>
                                            <p:tgtEl>
                                              <p:spTgt spid="34"/>
                                            </p:tgtEl>
                                          </p:cBhvr>
                                        </p:animEffect>
                                      </p:childTnLst>
                                      <p:subTnLst>
                                        <p:audio>
                                          <p:cMediaNode>
                                            <p:cTn display="0" masterRel="sameClick">
                                              <p:stCondLst>
                                                <p:cond evt="begin" delay="0">
                                                  <p:tn val="38"/>
                                                </p:cond>
                                              </p:stCondLst>
                                              <p:endCondLst>
                                                <p:cond evt="onStopAudio" delay="0">
                                                  <p:tgtEl>
                                                    <p:sldTgt/>
                                                  </p:tgtEl>
                                                </p:cond>
                                              </p:endCondLst>
                                            </p:cTn>
                                            <p:tgtEl>
                                              <p:sndTgt r:embed="rId13" name="Trò-chơi-chíu.wav"/>
                                            </p:tgtEl>
                                          </p:cMediaNode>
                                        </p:audio>
                                      </p:sub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circle(in)">
                                          <p:cBhvr>
                                            <p:cTn id="45" dur="500"/>
                                            <p:tgtEl>
                                              <p:spTgt spid="29"/>
                                            </p:tgtEl>
                                          </p:cBhvr>
                                        </p:animEffect>
                                      </p:childTnLst>
                                      <p:subTnLst>
                                        <p:audio>
                                          <p:cMediaNode>
                                            <p:cTn display="0" masterRel="sameClick">
                                              <p:stCondLst>
                                                <p:cond evt="begin" delay="0">
                                                  <p:tn val="43"/>
                                                </p:cond>
                                              </p:stCondLst>
                                              <p:endCondLst>
                                                <p:cond evt="onStopAudio" delay="0">
                                                  <p:tgtEl>
                                                    <p:sldTgt/>
                                                  </p:tgtEl>
                                                </p:cond>
                                              </p:endCondLst>
                                            </p:cTn>
                                            <p:tgtEl>
                                              <p:sndTgt r:embed="rId13" name="Trò-chơi-chíu.wav"/>
                                            </p:tgtEl>
                                          </p:cMediaNode>
                                        </p:audio>
                                      </p:sub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circle(in)">
                                          <p:cBhvr>
                                            <p:cTn id="50" dur="500"/>
                                            <p:tgtEl>
                                              <p:spTgt spid="26"/>
                                            </p:tgtEl>
                                          </p:cBhvr>
                                        </p:animEffect>
                                      </p:childTnLst>
                                      <p:subTnLst>
                                        <p:audio>
                                          <p:cMediaNode>
                                            <p:cTn display="0" masterRel="sameClick">
                                              <p:stCondLst>
                                                <p:cond evt="begin" delay="0">
                                                  <p:tn val="48"/>
                                                </p:cond>
                                              </p:stCondLst>
                                              <p:endCondLst>
                                                <p:cond evt="onStopAudio" delay="0">
                                                  <p:tgtEl>
                                                    <p:sldTgt/>
                                                  </p:tgtEl>
                                                </p:cond>
                                              </p:endCondLst>
                                            </p:cTn>
                                            <p:tgtEl>
                                              <p:sndTgt r:embed="rId1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5"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 name="图片 2"/>
          <p:cNvPicPr>
            <a:picLocks noChangeAspect="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tretch>
            <a:fillRect/>
          </a:stretch>
        </p:blipFill>
        <p:spPr>
          <a:xfrm>
            <a:off x="3571828" y="4767016"/>
            <a:ext cx="5048343" cy="2103120"/>
          </a:xfrm>
          <a:prstGeom prst="rect">
            <a:avLst/>
          </a:prstGeom>
          <a:effectLst>
            <a:outerShdw blurRad="63500" sx="102000" sy="102000" algn="ctr" rotWithShape="0">
              <a:prstClr val="black">
                <a:alpha val="40000"/>
              </a:prstClr>
            </a:outerShdw>
          </a:effectLst>
        </p:spPr>
      </p:pic>
      <p:sp>
        <p:nvSpPr>
          <p:cNvPr id="12" name="TextBox 11">
            <a:extLst>
              <a:ext uri="{FF2B5EF4-FFF2-40B4-BE49-F238E27FC236}">
                <a16:creationId xmlns:a16="http://schemas.microsoft.com/office/drawing/2014/main" xmlns="" id="{5996480F-EC8F-4F35-92D9-0659063B3CE3}"/>
              </a:ext>
            </a:extLst>
          </p:cNvPr>
          <p:cNvSpPr txBox="1"/>
          <p:nvPr/>
        </p:nvSpPr>
        <p:spPr>
          <a:xfrm>
            <a:off x="4687609" y="1146904"/>
            <a:ext cx="750375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FF2543"/>
                </a:solidFill>
                <a:effectLst>
                  <a:outerShdw blurRad="50800" dist="38100" dir="16200000" rotWithShape="0">
                    <a:prstClr val="black">
                      <a:alpha val="40000"/>
                    </a:prstClr>
                  </a:outerShdw>
                </a:effectLst>
                <a:uLnTx/>
                <a:uFillTx/>
                <a:latin typeface="Cambria" panose="02040503050406030204" pitchFamily="18" charset="0"/>
              </a:rPr>
              <a:t>Về</a:t>
            </a:r>
            <a:r>
              <a:rPr kumimoji="0" lang="en-US" sz="8000" b="0" i="0" u="none" strike="noStrike" kern="1200" cap="none" spc="0" normalizeH="0" baseline="0" noProof="0" dirty="0">
                <a:ln>
                  <a:noFill/>
                </a:ln>
                <a:solidFill>
                  <a:srgbClr val="FF2543"/>
                </a:solidFill>
                <a:effectLst>
                  <a:outerShdw blurRad="50800" dist="38100" dir="16200000" rotWithShape="0">
                    <a:prstClr val="black">
                      <a:alpha val="40000"/>
                    </a:prstClr>
                  </a:outerShdw>
                </a:effectLst>
                <a:uLnTx/>
                <a:uFillTx/>
                <a:latin typeface="Cambria" panose="02040503050406030204" pitchFamily="18" charset="0"/>
              </a:rPr>
              <a:t> </a:t>
            </a:r>
            <a:r>
              <a:rPr kumimoji="0" lang="en-US" sz="8000" b="0" i="0" u="none" strike="noStrike" kern="1200" cap="none" spc="0" normalizeH="0" baseline="0" noProof="0" dirty="0" err="1">
                <a:ln>
                  <a:noFill/>
                </a:ln>
                <a:solidFill>
                  <a:srgbClr val="FF2543"/>
                </a:solidFill>
                <a:effectLst>
                  <a:outerShdw blurRad="50800" dist="38100" dir="16200000" rotWithShape="0">
                    <a:prstClr val="black">
                      <a:alpha val="40000"/>
                    </a:prstClr>
                  </a:outerShdw>
                </a:effectLst>
                <a:uLnTx/>
                <a:uFillTx/>
                <a:latin typeface="Cambria" panose="02040503050406030204" pitchFamily="18" charset="0"/>
              </a:rPr>
              <a:t>nhà</a:t>
            </a:r>
            <a:r>
              <a:rPr kumimoji="0" lang="en-US" sz="8000" b="0" i="0" u="none" strike="noStrike" kern="1200" cap="none" spc="0" normalizeH="0" baseline="0" noProof="0" dirty="0">
                <a:ln>
                  <a:noFill/>
                </a:ln>
                <a:solidFill>
                  <a:srgbClr val="FF2543"/>
                </a:solidFill>
                <a:effectLst>
                  <a:outerShdw blurRad="50800" dist="38100" dir="16200000" rotWithShape="0">
                    <a:prstClr val="black">
                      <a:alpha val="40000"/>
                    </a:prstClr>
                  </a:outerShdw>
                </a:effectLst>
                <a:uLnTx/>
                <a:uFillTx/>
                <a:latin typeface="Cambria" panose="02040503050406030204" pitchFamily="18" charset="0"/>
              </a:rPr>
              <a:t> </a:t>
            </a:r>
          </a:p>
        </p:txBody>
      </p:sp>
      <p:pic>
        <p:nvPicPr>
          <p:cNvPr id="10" name="Picture 9" descr="A picture containing doll, toy&#10;&#10;Description automatically generated">
            <a:extLst>
              <a:ext uri="{FF2B5EF4-FFF2-40B4-BE49-F238E27FC236}">
                <a16:creationId xmlns:a16="http://schemas.microsoft.com/office/drawing/2014/main" xmlns="" id="{F90F3FA6-8E8A-4BFF-9241-7B19ACA9B6A4}"/>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r="9366" b="10519"/>
          <a:stretch/>
        </p:blipFill>
        <p:spPr>
          <a:xfrm>
            <a:off x="8047607" y="2766962"/>
            <a:ext cx="4143757" cy="4091038"/>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xmlns="" id="{EB1084DC-12DA-496E-A11C-87699401DB4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781362">
            <a:off x="-151658" y="-166616"/>
            <a:ext cx="4114800" cy="4114800"/>
          </a:xfrm>
          <a:prstGeom prst="rect">
            <a:avLst/>
          </a:prstGeom>
        </p:spPr>
      </p:pic>
      <p:sp>
        <p:nvSpPr>
          <p:cNvPr id="2" name="TextBox 1">
            <a:extLst>
              <a:ext uri="{FF2B5EF4-FFF2-40B4-BE49-F238E27FC236}">
                <a16:creationId xmlns:a16="http://schemas.microsoft.com/office/drawing/2014/main" xmlns="" id="{E257C2F6-A055-4072-AAA0-54FCD470B233}"/>
              </a:ext>
            </a:extLst>
          </p:cNvPr>
          <p:cNvSpPr txBox="1"/>
          <p:nvPr/>
        </p:nvSpPr>
        <p:spPr>
          <a:xfrm>
            <a:off x="2277036" y="2423386"/>
            <a:ext cx="7842450" cy="1323439"/>
          </a:xfrm>
          <a:prstGeom prst="rect">
            <a:avLst/>
          </a:prstGeom>
          <a:noFill/>
        </p:spPr>
        <p:txBody>
          <a:bodyPr wrap="square" rtlCol="0">
            <a:spAutoFit/>
          </a:bodyPr>
          <a:lstStyle/>
          <a:p>
            <a:pPr algn="ctr"/>
            <a:r>
              <a:rPr lang="vi-VN" sz="4000" b="1" dirty="0">
                <a:solidFill>
                  <a:srgbClr val="0070C0"/>
                </a:solidFill>
                <a:latin typeface="Calibri" panose="020F0502020204030204" pitchFamily="34" charset="0"/>
                <a:cs typeface="Calibri" panose="020F0502020204030204" pitchFamily="34" charset="0"/>
              </a:rPr>
              <a:t>Tìm đọc câu chuyện, bài văn, bài thơ, … về người thân</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trong</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gia</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đình</a:t>
            </a:r>
            <a:endParaRPr lang="vi-VN" sz="4000" b="1"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87890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2" presetClass="entr" presetSubtype="4" fill="hold" nodeType="withEffect" p14:presetBounceEnd="40000">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14:bounceEnd="40000">
                                          <p:cBhvr additive="base">
                                            <p:cTn id="22" dur="75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23"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Trò-chơi-chíu.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750"/>
                                            <p:tgtEl>
                                              <p:spTgt spid="11"/>
                                            </p:tgtEl>
                                          </p:cBhvr>
                                        </p:animEffect>
                                      </p:childTnLst>
                                    </p:cTn>
                                  </p:par>
                                  <p:par>
                                    <p:cTn id="29" presetID="25" presetClass="entr" presetSubtype="0" fill="hold" grpId="0" nodeType="withEffect">
                                      <p:stCondLst>
                                        <p:cond delay="0"/>
                                      </p:stCondLst>
                                      <p:iterate type="lt">
                                        <p:tmPct val="10000"/>
                                      </p:iterate>
                                      <p:childTnLst>
                                        <p:set>
                                          <p:cBhvr>
                                            <p:cTn id="30" dur="1" fill="hold">
                                              <p:stCondLst>
                                                <p:cond delay="0"/>
                                              </p:stCondLst>
                                            </p:cTn>
                                            <p:tgtEl>
                                              <p:spTgt spid="12"/>
                                            </p:tgtEl>
                                            <p:attrNameLst>
                                              <p:attrName>style.visibility</p:attrName>
                                            </p:attrNameLst>
                                          </p:cBhvr>
                                          <p:to>
                                            <p:strVal val="visible"/>
                                          </p:to>
                                        </p:set>
                                        <p:anim calcmode="lin" valueType="num">
                                          <p:cBhvr>
                                            <p:cTn id="3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34" dur="1000" fill="hold"/>
                                            <p:tgtEl>
                                              <p:spTgt spid="12"/>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barn(inVertical)">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2" presetClass="entr" presetSubtype="4"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750" fill="hold"/>
                                            <p:tgtEl>
                                              <p:spTgt spid="10"/>
                                            </p:tgtEl>
                                            <p:attrNameLst>
                                              <p:attrName>ppt_x</p:attrName>
                                            </p:attrNameLst>
                                          </p:cBhvr>
                                          <p:tavLst>
                                            <p:tav tm="0">
                                              <p:val>
                                                <p:strVal val="#ppt_x"/>
                                              </p:val>
                                            </p:tav>
                                            <p:tav tm="100000">
                                              <p:val>
                                                <p:strVal val="#ppt_x"/>
                                              </p:val>
                                            </p:tav>
                                          </p:tavLst>
                                        </p:anim>
                                        <p:anim calcmode="lin" valueType="num">
                                          <p:cBhvr additive="base">
                                            <p:cTn id="23"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0" name="Trò-chơi-chíu.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750"/>
                                            <p:tgtEl>
                                              <p:spTgt spid="11"/>
                                            </p:tgtEl>
                                          </p:cBhvr>
                                        </p:animEffect>
                                      </p:childTnLst>
                                    </p:cTn>
                                  </p:par>
                                  <p:par>
                                    <p:cTn id="29" presetID="25" presetClass="entr" presetSubtype="0" fill="hold" grpId="0" nodeType="withEffect">
                                      <p:stCondLst>
                                        <p:cond delay="0"/>
                                      </p:stCondLst>
                                      <p:iterate type="lt">
                                        <p:tmPct val="10000"/>
                                      </p:iterate>
                                      <p:childTnLst>
                                        <p:set>
                                          <p:cBhvr>
                                            <p:cTn id="30" dur="1" fill="hold">
                                              <p:stCondLst>
                                                <p:cond delay="0"/>
                                              </p:stCondLst>
                                            </p:cTn>
                                            <p:tgtEl>
                                              <p:spTgt spid="12"/>
                                            </p:tgtEl>
                                            <p:attrNameLst>
                                              <p:attrName>style.visibility</p:attrName>
                                            </p:attrNameLst>
                                          </p:cBhvr>
                                          <p:to>
                                            <p:strVal val="visible"/>
                                          </p:to>
                                        </p:set>
                                        <p:anim calcmode="lin" valueType="num">
                                          <p:cBhvr>
                                            <p:cTn id="3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34" dur="1000" fill="hold"/>
                                            <p:tgtEl>
                                              <p:spTgt spid="12"/>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barn(inVertical)">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0B59C9E-5413-4FF4-BCAA-7DD361C4381F}"/>
              </a:ext>
            </a:extLst>
          </p:cNvPr>
          <p:cNvPicPr>
            <a:picLocks noChangeAspect="1"/>
          </p:cNvPicPr>
          <p:nvPr/>
        </p:nvPicPr>
        <p:blipFill>
          <a:blip r:embed="rId3"/>
          <a:stretch>
            <a:fillRect/>
          </a:stretch>
        </p:blipFill>
        <p:spPr>
          <a:xfrm>
            <a:off x="5212585" y="1307408"/>
            <a:ext cx="5919729" cy="212159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7F2937CB-13A7-4762-B9FC-47DBC2488CDB}"/>
              </a:ext>
            </a:extLst>
          </p:cNvPr>
          <p:cNvGrpSpPr/>
          <p:nvPr/>
        </p:nvGrpSpPr>
        <p:grpSpPr>
          <a:xfrm>
            <a:off x="1165413" y="2570947"/>
            <a:ext cx="10264588" cy="1913967"/>
            <a:chOff x="76504" y="514663"/>
            <a:chExt cx="7485060" cy="5687287"/>
          </a:xfrm>
          <a:solidFill>
            <a:schemeClr val="bg1"/>
          </a:solidFill>
        </p:grpSpPr>
        <p:sp>
          <p:nvSpPr>
            <p:cNvPr id="7" name="Rectangle: Rounded Corners 6">
              <a:extLst>
                <a:ext uri="{FF2B5EF4-FFF2-40B4-BE49-F238E27FC236}">
                  <a16:creationId xmlns:a16="http://schemas.microsoft.com/office/drawing/2014/main" xmlns="" id="{548A854E-2E50-41C8-827A-D42F6D53ABA7}"/>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Rounded Corners 7">
              <a:extLst>
                <a:ext uri="{FF2B5EF4-FFF2-40B4-BE49-F238E27FC236}">
                  <a16:creationId xmlns:a16="http://schemas.microsoft.com/office/drawing/2014/main" xmlns="" id="{5CD11F40-D417-4835-B6C4-B3575C8EE864}"/>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xmlns="" id="{910CB6C2-A647-44B8-9A43-AC2992ABA941}"/>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Rounded Corners 9">
              <a:extLst>
                <a:ext uri="{FF2B5EF4-FFF2-40B4-BE49-F238E27FC236}">
                  <a16:creationId xmlns:a16="http://schemas.microsoft.com/office/drawing/2014/main" xmlns="" id="{11C40294-C9D6-4D4E-94AE-A174C0012090}"/>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20" name="图片 19"/>
          <p:cNvPicPr>
            <a:picLocks noChangeAspect="1"/>
          </p:cNvPicPr>
          <p:nvPr/>
        </p:nvPicPr>
        <p:blipFill rotWithShape="1">
          <a:blip r:embed="rId3" cstate="print">
            <a:extLst>
              <a:ext uri="{28A0092B-C50C-407E-A947-70E740481C1C}">
                <a14:useLocalDpi xmlns:a14="http://schemas.microsoft.com/office/drawing/2010/main" val="0"/>
              </a:ext>
            </a:extLst>
          </a:blip>
          <a:srcRect l="15666" t="22988" r="16777" b="8183"/>
          <a:stretch>
            <a:fillRect/>
          </a:stretch>
        </p:blipFill>
        <p:spPr>
          <a:xfrm>
            <a:off x="4849226" y="728025"/>
            <a:ext cx="2660178" cy="1913967"/>
          </a:xfrm>
          <a:prstGeom prst="rect">
            <a:avLst/>
          </a:prstGeom>
        </p:spPr>
      </p:pic>
      <p:sp>
        <p:nvSpPr>
          <p:cNvPr id="65" name="文本框 64"/>
          <p:cNvSpPr txBox="1"/>
          <p:nvPr/>
        </p:nvSpPr>
        <p:spPr>
          <a:xfrm>
            <a:off x="7013612" y="389008"/>
            <a:ext cx="1547681" cy="1320016"/>
          </a:xfrm>
          <a:prstGeom prst="ellipse">
            <a:avLst/>
          </a:prstGeom>
          <a:gradFill>
            <a:gsLst>
              <a:gs pos="24000">
                <a:srgbClr val="F59F11"/>
              </a:gs>
              <a:gs pos="92000">
                <a:srgbClr val="FDCF0A">
                  <a:alpha val="95000"/>
                </a:srgbClr>
              </a:gs>
            </a:gsLst>
            <a:lin ang="8100000" scaled="1"/>
          </a:grad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1" i="0" u="none" strike="noStrike" kern="1200" cap="none" spc="0" normalizeH="0" baseline="0" noProof="0" dirty="0">
                <a:ln>
                  <a:noFill/>
                </a:ln>
                <a:solidFill>
                  <a:prstClr val="white"/>
                </a:solidFill>
                <a:effectLst/>
                <a:uLnTx/>
                <a:uFillTx/>
                <a:latin typeface="幼圆" panose="02010509060101010101" pitchFamily="49" charset="-122"/>
                <a:ea typeface="幼圆" panose="02010509060101010101" pitchFamily="49" charset="-122"/>
                <a:cs typeface="+mn-cs"/>
              </a:rPr>
              <a:t>01</a:t>
            </a:r>
          </a:p>
        </p:txBody>
      </p:sp>
      <p:pic>
        <p:nvPicPr>
          <p:cNvPr id="2" name="Picture 1">
            <a:extLst>
              <a:ext uri="{FF2B5EF4-FFF2-40B4-BE49-F238E27FC236}">
                <a16:creationId xmlns:a16="http://schemas.microsoft.com/office/drawing/2014/main" xmlns="" id="{D9A348DD-EF2C-47E1-9BC2-42C6DD505CF1}"/>
              </a:ext>
            </a:extLst>
          </p:cNvPr>
          <p:cNvPicPr>
            <a:picLocks noChangeAspect="1"/>
          </p:cNvPicPr>
          <p:nvPr/>
        </p:nvPicPr>
        <p:blipFill>
          <a:blip r:embed="rId4"/>
          <a:stretch>
            <a:fillRect/>
          </a:stretch>
        </p:blipFill>
        <p:spPr>
          <a:xfrm>
            <a:off x="1177113" y="3033282"/>
            <a:ext cx="10004403" cy="11827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500"/>
                                  </p:stCondLst>
                                  <p:childTnLst>
                                    <p:set>
                                      <p:cBhvr>
                                        <p:cTn id="6" dur="1" fill="hold">
                                          <p:stCondLst>
                                            <p:cond delay="0"/>
                                          </p:stCondLst>
                                        </p:cTn>
                                        <p:tgtEl>
                                          <p:spTgt spid="20"/>
                                        </p:tgtEl>
                                        <p:attrNameLst>
                                          <p:attrName>style.visibility</p:attrName>
                                        </p:attrNameLst>
                                      </p:cBhvr>
                                      <p:to>
                                        <p:strVal val="visible"/>
                                      </p:to>
                                    </p:set>
                                  </p:childTnLst>
                                </p:cTn>
                              </p:par>
                              <p:par>
                                <p:cTn id="7" presetID="0" presetClass="path" presetSubtype="0" accel="50000" decel="50000" fill="hold" nodeType="withEffect">
                                  <p:stCondLst>
                                    <p:cond delay="1500"/>
                                  </p:stCondLst>
                                  <p:childTnLst>
                                    <p:animMotion origin="layout" path="M -0.34362 -0.29259 L -0.34362 -0.29236 C -0.34154 -0.28518 -0.33932 -0.27801 -0.33737 -0.27037 C -0.33672 -0.26782 -0.33672 -0.26458 -0.33581 -0.26204 C -0.33398 -0.25625 -0.33164 -0.25092 -0.32956 -0.2456 C -0.32851 -0.24259 -0.32708 -0.24028 -0.32643 -0.23704 C -0.32591 -0.23426 -0.32578 -0.23148 -0.32487 -0.2287 C -0.32305 -0.22291 -0.31992 -0.21852 -0.31862 -0.21204 C -0.3181 -0.20926 -0.31797 -0.20625 -0.31706 -0.2037 C -0.31588 -0.20069 -0.3138 -0.19861 -0.31237 -0.19537 C -0.31016 -0.19028 -0.30885 -0.18356 -0.30612 -0.1787 C -0.30299 -0.17315 -0.30052 -0.16643 -0.29674 -0.16204 C -0.29518 -0.16018 -0.29362 -0.15879 -0.29206 -0.15648 C -0.29036 -0.15416 -0.2888 -0.15139 -0.28737 -0.14815 C -0.2862 -0.1456 -0.28568 -0.14213 -0.28424 -0.13981 C -0.28151 -0.13565 -0.27487 -0.1287 -0.27487 -0.1287 C -0.26914 -0.11342 -0.27513 -0.12569 -0.26706 -0.11759 C -0.25104 -0.10185 -0.26367 -0.11018 -0.25299 -0.10393 C -0.2457 -0.09097 -0.25026 -0.09791 -0.23893 -0.08426 C -0.23737 -0.08264 -0.23607 -0.08009 -0.23424 -0.07893 C -0.23268 -0.07778 -0.23112 -0.07731 -0.22956 -0.07592 C -0.22799 -0.07454 -0.22669 -0.07199 -0.22487 -0.07037 C -0.21497 -0.0625 -0.21719 -0.06666 -0.20768 -0.06204 C -0.20456 -0.06065 -0.20143 -0.05833 -0.19831 -0.05648 C -0.19674 -0.05555 -0.19518 -0.05509 -0.19362 -0.0537 C -0.19154 -0.05185 -0.18958 -0.05 -0.18737 -0.04815 C -0.18594 -0.04722 -0.18424 -0.04676 -0.18268 -0.04537 C -0.18099 -0.04398 -0.17969 -0.04143 -0.17799 -0.03981 C -0.17656 -0.03866 -0.17474 -0.03866 -0.17331 -0.03704 C -0.17005 -0.03379 -0.16758 -0.02824 -0.16393 -0.02592 L -0.15456 -0.02037 C -0.15299 -0.01944 -0.1513 -0.01944 -0.14987 -0.01759 C -0.14831 -0.01574 -0.14661 -0.01435 -0.14518 -0.01204 C -0.14349 -0.00972 -0.14245 -0.00579 -0.14049 -0.0037 C -0.13763 -0.00092 -0.13385 -0.00162 -0.13112 0.00185 C -0.11771 0.01759 -0.13476 -0.00139 -0.12174 0.01019 C -0.11094 0.01968 -0.12383 0.01273 -0.11081 0.01852 C -0.10924 0.02037 -0.10794 0.02338 -0.10612 0.02408 C -0.1 0.02616 -0.09362 0.02523 -0.08737 0.02685 C -0.08581 0.02709 -0.08424 0.02871 -0.08268 0.02963 C -0.07331 0.02871 -0.06393 0.02801 -0.05456 0.02685 C -0.05143 0.02616 -0.04831 0.025 -0.04518 0.02408 C -0.04141 0.02269 -0.03503 0.02037 -0.03112 0.01852 C -0.02799 0.01667 -0.025 0.01435 -0.02174 0.01296 C -0.01862 0.01134 -0.01393 0.00972 -0.01081 0.00741 C -0.01003 0.00671 -0.00078 -0.00116 0.00013 -0.0037 C 0.00091 -0.00625 0.00013 -0.00926 0.00013 -0.01204 L 0.00013 -0.0118 " pathEditMode="relative" rAng="0" ptsTypes="AAAAAAAAAAAAAAAAAAAAAAAAAAAAAAAAAAAAAAAAAAAAAAAA">
                                      <p:cBhvr>
                                        <p:cTn id="8" dur="2000" fill="hold"/>
                                        <p:tgtEl>
                                          <p:spTgt spid="20"/>
                                        </p:tgtEl>
                                        <p:attrNameLst>
                                          <p:attrName>ppt_x</p:attrName>
                                          <p:attrName>ppt_y</p:attrName>
                                        </p:attrNameLst>
                                      </p:cBhvr>
                                      <p:rCtr x="17201" y="16111"/>
                                    </p:animMotion>
                                  </p:childTnLst>
                                </p:cTn>
                              </p:par>
                              <p:par>
                                <p:cTn id="9" presetID="53" presetClass="entr" presetSubtype="16" fill="hold" grpId="0" nodeType="withEffect">
                                  <p:stCondLst>
                                    <p:cond delay="3250"/>
                                  </p:stCondLst>
                                  <p:childTnLst>
                                    <p:set>
                                      <p:cBhvr>
                                        <p:cTn id="10" dur="1" fill="hold">
                                          <p:stCondLst>
                                            <p:cond delay="0"/>
                                          </p:stCondLst>
                                        </p:cTn>
                                        <p:tgtEl>
                                          <p:spTgt spid="65"/>
                                        </p:tgtEl>
                                        <p:attrNameLst>
                                          <p:attrName>style.visibility</p:attrName>
                                        </p:attrNameLst>
                                      </p:cBhvr>
                                      <p:to>
                                        <p:strVal val="visible"/>
                                      </p:to>
                                    </p:set>
                                    <p:anim calcmode="lin" valueType="num">
                                      <p:cBhvr>
                                        <p:cTn id="11" dur="750" fill="hold"/>
                                        <p:tgtEl>
                                          <p:spTgt spid="65"/>
                                        </p:tgtEl>
                                        <p:attrNameLst>
                                          <p:attrName>ppt_w</p:attrName>
                                        </p:attrNameLst>
                                      </p:cBhvr>
                                      <p:tavLst>
                                        <p:tav tm="0">
                                          <p:val>
                                            <p:fltVal val="0"/>
                                          </p:val>
                                        </p:tav>
                                        <p:tav tm="100000">
                                          <p:val>
                                            <p:strVal val="#ppt_w"/>
                                          </p:val>
                                        </p:tav>
                                      </p:tavLst>
                                    </p:anim>
                                    <p:anim calcmode="lin" valueType="num">
                                      <p:cBhvr>
                                        <p:cTn id="12" dur="750" fill="hold"/>
                                        <p:tgtEl>
                                          <p:spTgt spid="65"/>
                                        </p:tgtEl>
                                        <p:attrNameLst>
                                          <p:attrName>ppt_h</p:attrName>
                                        </p:attrNameLst>
                                      </p:cBhvr>
                                      <p:tavLst>
                                        <p:tav tm="0">
                                          <p:val>
                                            <p:fltVal val="0"/>
                                          </p:val>
                                        </p:tav>
                                        <p:tav tm="100000">
                                          <p:val>
                                            <p:strVal val="#ppt_h"/>
                                          </p:val>
                                        </p:tav>
                                      </p:tavLst>
                                    </p:anim>
                                    <p:animEffect transition="in" filter="fade">
                                      <p:cBhvr>
                                        <p:cTn id="13" dur="750"/>
                                        <p:tgtEl>
                                          <p:spTgt spid="6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A36E3A90-137F-4DF5-920D-130760A79989}"/>
              </a:ext>
            </a:extLst>
          </p:cNvPr>
          <p:cNvSpPr txBox="1"/>
          <p:nvPr/>
        </p:nvSpPr>
        <p:spPr>
          <a:xfrm>
            <a:off x="1013012" y="600635"/>
            <a:ext cx="9780494" cy="954107"/>
          </a:xfrm>
          <a:prstGeom prst="rect">
            <a:avLst/>
          </a:prstGeom>
          <a:noFill/>
        </p:spPr>
        <p:txBody>
          <a:bodyPr wrap="square" rtlCol="0">
            <a:spAutoFit/>
          </a:bodyPr>
          <a:lstStyle/>
          <a:p>
            <a:pPr algn="ctr"/>
            <a:r>
              <a:rPr lang="en-US" sz="2800" b="1" dirty="0">
                <a:solidFill>
                  <a:srgbClr val="0070C0"/>
                </a:solidFill>
              </a:rPr>
              <a:t>1. </a:t>
            </a:r>
            <a:r>
              <a:rPr lang="vi-VN" sz="2800" b="1" dirty="0">
                <a:solidFill>
                  <a:srgbClr val="0070C0"/>
                </a:solidFill>
              </a:rPr>
              <a:t>Quan sát một đồ vật trong tranh, ghi lại những điều đã quan sát được về đặc điểm của đồ vật.</a:t>
            </a:r>
          </a:p>
        </p:txBody>
      </p:sp>
      <p:pic>
        <p:nvPicPr>
          <p:cNvPr id="11" name="Picture 10">
            <a:extLst>
              <a:ext uri="{FF2B5EF4-FFF2-40B4-BE49-F238E27FC236}">
                <a16:creationId xmlns:a16="http://schemas.microsoft.com/office/drawing/2014/main" xmlns="" id="{CF9A73CB-75FC-4BE9-AAA9-ECD68CC405CA}"/>
              </a:ext>
            </a:extLst>
          </p:cNvPr>
          <p:cNvPicPr>
            <a:picLocks noChangeAspect="1"/>
          </p:cNvPicPr>
          <p:nvPr/>
        </p:nvPicPr>
        <p:blipFill>
          <a:blip r:embed="rId2"/>
          <a:stretch>
            <a:fillRect/>
          </a:stretch>
        </p:blipFill>
        <p:spPr>
          <a:xfrm>
            <a:off x="2199646" y="1695169"/>
            <a:ext cx="8398741" cy="1733831"/>
          </a:xfrm>
          <a:prstGeom prst="rect">
            <a:avLst/>
          </a:prstGeom>
        </p:spPr>
      </p:pic>
      <p:sp>
        <p:nvSpPr>
          <p:cNvPr id="12" name="Wave 11">
            <a:extLst>
              <a:ext uri="{FF2B5EF4-FFF2-40B4-BE49-F238E27FC236}">
                <a16:creationId xmlns:a16="http://schemas.microsoft.com/office/drawing/2014/main" xmlns="" id="{5187948F-2074-4F86-96BB-10AE4F8414C8}"/>
              </a:ext>
            </a:extLst>
          </p:cNvPr>
          <p:cNvSpPr/>
          <p:nvPr/>
        </p:nvSpPr>
        <p:spPr>
          <a:xfrm>
            <a:off x="573741" y="3657600"/>
            <a:ext cx="3899647" cy="1120588"/>
          </a:xfrm>
          <a:prstGeom prst="wav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b="1" dirty="0"/>
              <a:t>a. </a:t>
            </a:r>
            <a:r>
              <a:rPr lang="en-US" sz="2800" b="1" dirty="0" err="1"/>
              <a:t>Đặc</a:t>
            </a:r>
            <a:r>
              <a:rPr lang="en-US" sz="2800" b="1" dirty="0"/>
              <a:t> </a:t>
            </a:r>
            <a:r>
              <a:rPr lang="en-US" sz="2800" b="1" dirty="0" err="1"/>
              <a:t>điểm</a:t>
            </a:r>
            <a:r>
              <a:rPr lang="en-US" sz="2800" b="1" dirty="0"/>
              <a:t> </a:t>
            </a:r>
            <a:r>
              <a:rPr lang="en-US" sz="2800" b="1" dirty="0" err="1"/>
              <a:t>về</a:t>
            </a:r>
            <a:r>
              <a:rPr lang="en-US" sz="2800" b="1" dirty="0"/>
              <a:t> </a:t>
            </a:r>
            <a:r>
              <a:rPr lang="en-US" sz="2800" b="1" dirty="0" err="1"/>
              <a:t>màu</a:t>
            </a:r>
            <a:r>
              <a:rPr lang="en-US" sz="2800" b="1" dirty="0"/>
              <a:t> </a:t>
            </a:r>
            <a:r>
              <a:rPr lang="en-US" sz="2800" b="1" dirty="0" err="1"/>
              <a:t>sắc</a:t>
            </a:r>
            <a:endParaRPr lang="en-US" sz="2800" b="1" dirty="0"/>
          </a:p>
        </p:txBody>
      </p:sp>
      <p:sp>
        <p:nvSpPr>
          <p:cNvPr id="15" name="Wave 14">
            <a:extLst>
              <a:ext uri="{FF2B5EF4-FFF2-40B4-BE49-F238E27FC236}">
                <a16:creationId xmlns:a16="http://schemas.microsoft.com/office/drawing/2014/main" xmlns="" id="{D3E1D50B-2948-4D5E-9912-3CD3A05F93B0}"/>
              </a:ext>
            </a:extLst>
          </p:cNvPr>
          <p:cNvSpPr/>
          <p:nvPr/>
        </p:nvSpPr>
        <p:spPr>
          <a:xfrm>
            <a:off x="7637929" y="3429000"/>
            <a:ext cx="3899647" cy="1349188"/>
          </a:xfrm>
          <a:prstGeom prst="wav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dirty="0"/>
              <a:t>b. </a:t>
            </a:r>
            <a:r>
              <a:rPr lang="en-US" sz="2800" b="1" dirty="0" err="1"/>
              <a:t>Đặc</a:t>
            </a:r>
            <a:r>
              <a:rPr lang="en-US" sz="2800" b="1" dirty="0"/>
              <a:t> </a:t>
            </a:r>
            <a:r>
              <a:rPr lang="en-US" sz="2800" b="1" dirty="0" err="1"/>
              <a:t>điểm</a:t>
            </a:r>
            <a:r>
              <a:rPr lang="en-US" sz="2800" b="1" dirty="0"/>
              <a:t> </a:t>
            </a:r>
            <a:r>
              <a:rPr lang="en-US" sz="2800" b="1" dirty="0" err="1"/>
              <a:t>về</a:t>
            </a:r>
            <a:r>
              <a:rPr lang="en-US" sz="2800" b="1" dirty="0"/>
              <a:t> </a:t>
            </a:r>
            <a:r>
              <a:rPr lang="en-US" sz="2800" b="1" dirty="0" err="1"/>
              <a:t>hình</a:t>
            </a:r>
            <a:r>
              <a:rPr lang="en-US" sz="2800" b="1" dirty="0"/>
              <a:t> </a:t>
            </a:r>
            <a:r>
              <a:rPr lang="en-US" sz="2800" b="1" dirty="0" err="1"/>
              <a:t>dáng</a:t>
            </a:r>
            <a:r>
              <a:rPr lang="en-US" sz="2800" b="1" dirty="0"/>
              <a:t>, </a:t>
            </a:r>
            <a:r>
              <a:rPr lang="en-US" sz="2800" b="1" dirty="0" err="1"/>
              <a:t>kích</a:t>
            </a:r>
            <a:r>
              <a:rPr lang="en-US" sz="2800" b="1" dirty="0"/>
              <a:t> </a:t>
            </a:r>
            <a:r>
              <a:rPr lang="en-US" sz="2800" b="1" dirty="0" err="1"/>
              <a:t>thước</a:t>
            </a:r>
            <a:endParaRPr lang="en-US" sz="2800" b="1" dirty="0"/>
          </a:p>
        </p:txBody>
      </p:sp>
      <p:sp>
        <p:nvSpPr>
          <p:cNvPr id="16" name="Wave 15">
            <a:extLst>
              <a:ext uri="{FF2B5EF4-FFF2-40B4-BE49-F238E27FC236}">
                <a16:creationId xmlns:a16="http://schemas.microsoft.com/office/drawing/2014/main" xmlns="" id="{06D41601-8CB9-45D3-930F-E5EB6B4E503C}"/>
              </a:ext>
            </a:extLst>
          </p:cNvPr>
          <p:cNvSpPr/>
          <p:nvPr/>
        </p:nvSpPr>
        <p:spPr>
          <a:xfrm>
            <a:off x="4078940" y="5253952"/>
            <a:ext cx="5728448" cy="1204913"/>
          </a:xfrm>
          <a:prstGeom prst="wav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dirty="0"/>
              <a:t>c. </a:t>
            </a:r>
            <a:r>
              <a:rPr lang="en-US" sz="2800" b="1" dirty="0" err="1"/>
              <a:t>Đặc</a:t>
            </a:r>
            <a:r>
              <a:rPr lang="en-US" sz="2800" b="1" dirty="0"/>
              <a:t> </a:t>
            </a:r>
            <a:r>
              <a:rPr lang="en-US" sz="2800" b="1" dirty="0" err="1"/>
              <a:t>điểm</a:t>
            </a:r>
            <a:r>
              <a:rPr lang="en-US" sz="2800" b="1" dirty="0"/>
              <a:t> </a:t>
            </a:r>
            <a:r>
              <a:rPr lang="en-US" sz="2800" b="1" dirty="0" err="1"/>
              <a:t>về</a:t>
            </a:r>
            <a:r>
              <a:rPr lang="en-US" sz="2800" b="1" dirty="0"/>
              <a:t> </a:t>
            </a:r>
            <a:r>
              <a:rPr lang="en-US" sz="2800" b="1" dirty="0" err="1"/>
              <a:t>hoạt</a:t>
            </a:r>
            <a:r>
              <a:rPr lang="en-US" sz="2800" b="1" dirty="0"/>
              <a:t> </a:t>
            </a:r>
            <a:r>
              <a:rPr lang="en-US" sz="2800" b="1" dirty="0" err="1"/>
              <a:t>động</a:t>
            </a:r>
            <a:r>
              <a:rPr lang="en-US" sz="2800" b="1" dirty="0"/>
              <a:t>, </a:t>
            </a:r>
            <a:r>
              <a:rPr lang="en-US" sz="2800" b="1" dirty="0" err="1"/>
              <a:t>công</a:t>
            </a:r>
            <a:r>
              <a:rPr lang="en-US" sz="2800" b="1" dirty="0"/>
              <a:t> </a:t>
            </a:r>
            <a:r>
              <a:rPr lang="en-US" sz="2800" b="1" dirty="0" err="1"/>
              <a:t>dụng</a:t>
            </a:r>
            <a:endParaRPr lang="en-US" sz="2800" b="1" dirty="0"/>
          </a:p>
        </p:txBody>
      </p:sp>
      <p:sp>
        <p:nvSpPr>
          <p:cNvPr id="13" name="Oval 12">
            <a:extLst>
              <a:ext uri="{FF2B5EF4-FFF2-40B4-BE49-F238E27FC236}">
                <a16:creationId xmlns:a16="http://schemas.microsoft.com/office/drawing/2014/main" xmlns="" id="{AFFF5AE7-D8EC-41DB-A808-28448231A2EF}"/>
              </a:ext>
            </a:extLst>
          </p:cNvPr>
          <p:cNvSpPr/>
          <p:nvPr/>
        </p:nvSpPr>
        <p:spPr>
          <a:xfrm>
            <a:off x="4849906" y="3747247"/>
            <a:ext cx="2635623" cy="11205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t>Tên</a:t>
            </a:r>
            <a:r>
              <a:rPr lang="en-US" sz="3600" b="1" dirty="0"/>
              <a:t> </a:t>
            </a:r>
            <a:r>
              <a:rPr lang="en-US" sz="3600" b="1" dirty="0" err="1"/>
              <a:t>đồ</a:t>
            </a:r>
            <a:r>
              <a:rPr lang="en-US" sz="3600" b="1" dirty="0"/>
              <a:t> </a:t>
            </a:r>
            <a:r>
              <a:rPr lang="en-US" sz="3600" b="1" dirty="0" err="1"/>
              <a:t>vật</a:t>
            </a:r>
            <a:endParaRPr lang="en-US" sz="3600" b="1" dirty="0"/>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984609"/>
          </a:xfrm>
          <a:prstGeom prst="rect">
            <a:avLst/>
          </a:prstGeom>
        </p:spPr>
      </p:pic>
      <p:pic>
        <p:nvPicPr>
          <p:cNvPr id="12" name="Picture 11">
            <a:extLst>
              <a:ext uri="{FF2B5EF4-FFF2-40B4-BE49-F238E27FC236}">
                <a16:creationId xmlns:a16="http://schemas.microsoft.com/office/drawing/2014/main" xmlns="" id="{ACF8AC74-FF3F-4757-A414-95D53D07A440}"/>
              </a:ext>
            </a:extLst>
          </p:cNvPr>
          <p:cNvPicPr>
            <a:picLocks noChangeAspect="1"/>
          </p:cNvPicPr>
          <p:nvPr/>
        </p:nvPicPr>
        <p:blipFill>
          <a:blip r:embed="rId4">
            <a:duotone>
              <a:schemeClr val="accent2">
                <a:shade val="45000"/>
                <a:satMod val="135000"/>
              </a:schemeClr>
              <a:prstClr val="white"/>
            </a:duotone>
            <a:lum bright="-20000" contrast="40000"/>
          </a:blip>
          <a:stretch>
            <a:fillRect/>
          </a:stretch>
        </p:blipFill>
        <p:spPr>
          <a:xfrm>
            <a:off x="-92598" y="4652731"/>
            <a:ext cx="12721255" cy="2395267"/>
          </a:xfrm>
          <a:prstGeom prst="rect">
            <a:avLst/>
          </a:prstGeom>
        </p:spPr>
      </p:pic>
      <p:pic>
        <p:nvPicPr>
          <p:cNvPr id="6" name="Picture 5">
            <a:extLst>
              <a:ext uri="{FF2B5EF4-FFF2-40B4-BE49-F238E27FC236}">
                <a16:creationId xmlns:a16="http://schemas.microsoft.com/office/drawing/2014/main" xmlns="" id="{256E9308-FCBF-447D-9031-C2E66ADB2B39}"/>
              </a:ext>
            </a:extLst>
          </p:cNvPr>
          <p:cNvPicPr>
            <a:picLocks noChangeAspect="1"/>
          </p:cNvPicPr>
          <p:nvPr/>
        </p:nvPicPr>
        <p:blipFill>
          <a:blip r:embed="rId5"/>
          <a:stretch>
            <a:fillRect/>
          </a:stretch>
        </p:blipFill>
        <p:spPr>
          <a:xfrm>
            <a:off x="7654132" y="2846669"/>
            <a:ext cx="2242118" cy="2864644"/>
          </a:xfrm>
          <a:prstGeom prst="rect">
            <a:avLst/>
          </a:prstGeom>
        </p:spPr>
      </p:pic>
      <p:pic>
        <p:nvPicPr>
          <p:cNvPr id="10" name="Picture 9"/>
          <p:cNvPicPr>
            <a:picLocks noChangeAspect="1"/>
          </p:cNvPicPr>
          <p:nvPr/>
        </p:nvPicPr>
        <p:blipFill>
          <a:blip r:embed="rId6"/>
          <a:stretch>
            <a:fillRect/>
          </a:stretch>
        </p:blipFill>
        <p:spPr>
          <a:xfrm>
            <a:off x="1409386" y="2456200"/>
            <a:ext cx="2286198" cy="3304318"/>
          </a:xfrm>
          <a:prstGeom prst="rect">
            <a:avLst/>
          </a:prstGeom>
        </p:spPr>
      </p:pic>
      <p:pic>
        <p:nvPicPr>
          <p:cNvPr id="7" name="Picture 6">
            <a:extLst>
              <a:ext uri="{FF2B5EF4-FFF2-40B4-BE49-F238E27FC236}">
                <a16:creationId xmlns:a16="http://schemas.microsoft.com/office/drawing/2014/main" xmlns="" id="{629D647E-4F63-4C31-B54C-18013B80C378}"/>
              </a:ext>
            </a:extLst>
          </p:cNvPr>
          <p:cNvPicPr>
            <a:picLocks noChangeAspect="1"/>
          </p:cNvPicPr>
          <p:nvPr/>
        </p:nvPicPr>
        <p:blipFill>
          <a:blip r:embed="rId7"/>
          <a:stretch>
            <a:fillRect/>
          </a:stretch>
        </p:blipFill>
        <p:spPr>
          <a:xfrm>
            <a:off x="3466782" y="930803"/>
            <a:ext cx="5029636" cy="2127688"/>
          </a:xfrm>
          <a:prstGeom prst="rect">
            <a:avLst/>
          </a:prstGeom>
        </p:spPr>
      </p:pic>
    </p:spTree>
    <p:extLst>
      <p:ext uri="{BB962C8B-B14F-4D97-AF65-F5344CB8AC3E}">
        <p14:creationId xmlns:p14="http://schemas.microsoft.com/office/powerpoint/2010/main" val="34347461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3">
            <a:extLst>
              <a:ext uri="{FF2B5EF4-FFF2-40B4-BE49-F238E27FC236}">
                <a16:creationId xmlns:a16="http://schemas.microsoft.com/office/drawing/2014/main" xmlns="" id="{9758AD8B-2B6B-464A-B943-197061FB2E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57972">
            <a:off x="-370699" y="276851"/>
            <a:ext cx="6164898" cy="3615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l="13512" t="30833" r="15823" b="25833"/>
          <a:stretch>
            <a:fillRect/>
          </a:stretch>
        </p:blipFill>
        <p:spPr>
          <a:xfrm>
            <a:off x="5318498" y="490733"/>
            <a:ext cx="6630259" cy="2388074"/>
          </a:xfrm>
          <a:prstGeom prst="rect">
            <a:avLst/>
          </a:prstGeom>
        </p:spPr>
      </p:pic>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l="13512" t="30833" r="15823" b="25833"/>
          <a:stretch>
            <a:fillRect/>
          </a:stretch>
        </p:blipFill>
        <p:spPr>
          <a:xfrm>
            <a:off x="4863600" y="2355755"/>
            <a:ext cx="7328400" cy="2144527"/>
          </a:xfrm>
          <a:prstGeom prst="rect">
            <a:avLst/>
          </a:prstGeom>
        </p:spPr>
      </p:pic>
      <p:sp>
        <p:nvSpPr>
          <p:cNvPr id="2" name="TextBox 1">
            <a:extLst>
              <a:ext uri="{FF2B5EF4-FFF2-40B4-BE49-F238E27FC236}">
                <a16:creationId xmlns:a16="http://schemas.microsoft.com/office/drawing/2014/main" xmlns="" id="{0EF53BCA-1A1F-437E-BF67-69320D635951}"/>
              </a:ext>
            </a:extLst>
          </p:cNvPr>
          <p:cNvSpPr txBox="1"/>
          <p:nvPr/>
        </p:nvSpPr>
        <p:spPr>
          <a:xfrm>
            <a:off x="639243" y="2294031"/>
            <a:ext cx="390042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ED7D31">
                    <a:lumMod val="50000"/>
                  </a:srgbClr>
                </a:solidFill>
                <a:effectLst>
                  <a:glow rad="63500">
                    <a:srgbClr val="ED7D31">
                      <a:satMod val="175000"/>
                      <a:alpha val="40000"/>
                    </a:srgbClr>
                  </a:glow>
                </a:effectLst>
                <a:uLnTx/>
                <a:uFillTx/>
                <a:latin typeface="Arial" panose="020B0604020202020204" pitchFamily="34" charset="0"/>
                <a:ea typeface="+mn-ea"/>
                <a:cs typeface="Arial" panose="020B0604020202020204" pitchFamily="34" charset="0"/>
              </a:rPr>
              <a:t>THẢO</a:t>
            </a:r>
            <a:r>
              <a:rPr kumimoji="0" lang="en-US" sz="3200" b="0" i="0" u="none" strike="noStrike" kern="1200" cap="none" spc="0" normalizeH="0" baseline="0" noProof="0" dirty="0">
                <a:ln>
                  <a:noFill/>
                </a:ln>
                <a:solidFill>
                  <a:srgbClr val="ED7D31">
                    <a:lumMod val="50000"/>
                  </a:srgbClr>
                </a:solidFill>
                <a:effectLst>
                  <a:glow rad="635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ED7D31">
                    <a:lumMod val="50000"/>
                  </a:srgbClr>
                </a:solidFill>
                <a:effectLst>
                  <a:glow rad="63500">
                    <a:srgbClr val="ED7D31">
                      <a:satMod val="175000"/>
                      <a:alpha val="40000"/>
                    </a:srgbClr>
                  </a:glow>
                </a:effectLst>
                <a:uLnTx/>
                <a:uFillTx/>
                <a:latin typeface="Arial" panose="020B0604020202020204" pitchFamily="34" charset="0"/>
                <a:ea typeface="+mn-ea"/>
                <a:cs typeface="Arial" panose="020B0604020202020204" pitchFamily="34" charset="0"/>
              </a:rPr>
              <a:t>LUẬN</a:t>
            </a:r>
            <a:r>
              <a:rPr kumimoji="0" lang="en-US" sz="3200" b="0" i="0" u="none" strike="noStrike" kern="1200" cap="none" spc="0" normalizeH="0" baseline="0" noProof="0" dirty="0">
                <a:ln>
                  <a:noFill/>
                </a:ln>
                <a:solidFill>
                  <a:srgbClr val="ED7D31">
                    <a:lumMod val="50000"/>
                  </a:srgbClr>
                </a:solidFill>
                <a:effectLst>
                  <a:glow rad="63500">
                    <a:srgbClr val="ED7D31">
                      <a:satMod val="175000"/>
                      <a:alpha val="40000"/>
                    </a:srgbClr>
                  </a:glow>
                </a:effectLst>
                <a:uLnTx/>
                <a:uFillTx/>
                <a:latin typeface="Arial" panose="020B0604020202020204" pitchFamily="34" charset="0"/>
                <a:ea typeface="+mn-ea"/>
                <a:cs typeface="Arial" panose="020B0604020202020204" pitchFamily="34" charset="0"/>
              </a:rPr>
              <a:t> NHÓM</a:t>
            </a:r>
          </a:p>
        </p:txBody>
      </p:sp>
      <p:sp>
        <p:nvSpPr>
          <p:cNvPr id="18" name="TextBox 17">
            <a:extLst>
              <a:ext uri="{FF2B5EF4-FFF2-40B4-BE49-F238E27FC236}">
                <a16:creationId xmlns:a16="http://schemas.microsoft.com/office/drawing/2014/main" xmlns="" id="{CE0EE19C-5C42-40D2-827C-E1951FE72607}"/>
              </a:ext>
            </a:extLst>
          </p:cNvPr>
          <p:cNvSpPr txBox="1"/>
          <p:nvPr/>
        </p:nvSpPr>
        <p:spPr>
          <a:xfrm>
            <a:off x="6246723" y="1169019"/>
            <a:ext cx="4941367" cy="1077218"/>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Cả nhóm chọn</a:t>
            </a:r>
            <a:r>
              <a:rPr kumimoji="0" lang="nl-NL"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nl-NL"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đồ vật và cùng nhau quan sát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TextBox 21">
            <a:extLst>
              <a:ext uri="{FF2B5EF4-FFF2-40B4-BE49-F238E27FC236}">
                <a16:creationId xmlns:a16="http://schemas.microsoft.com/office/drawing/2014/main" xmlns="" id="{DD760A2B-EA85-4360-A614-ED83946E3E9D}"/>
              </a:ext>
            </a:extLst>
          </p:cNvPr>
          <p:cNvSpPr txBox="1"/>
          <p:nvPr/>
        </p:nvSpPr>
        <p:spPr>
          <a:xfrm>
            <a:off x="5423647" y="2848420"/>
            <a:ext cx="5658764" cy="1077218"/>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Cá nhân quan sát, ghi chép đặc điểm của đồ vật đó.</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 name="图片 11">
            <a:extLst>
              <a:ext uri="{FF2B5EF4-FFF2-40B4-BE49-F238E27FC236}">
                <a16:creationId xmlns:a16="http://schemas.microsoft.com/office/drawing/2014/main" xmlns="" id="{ECC21C6D-137C-412F-B57E-F70A7FFF550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512" t="30833" r="15823" b="25833"/>
          <a:stretch>
            <a:fillRect/>
          </a:stretch>
        </p:blipFill>
        <p:spPr>
          <a:xfrm>
            <a:off x="3491902" y="4025133"/>
            <a:ext cx="7328400" cy="2144527"/>
          </a:xfrm>
          <a:prstGeom prst="rect">
            <a:avLst/>
          </a:prstGeom>
        </p:spPr>
      </p:pic>
      <p:sp>
        <p:nvSpPr>
          <p:cNvPr id="11" name="TextBox 10">
            <a:extLst>
              <a:ext uri="{FF2B5EF4-FFF2-40B4-BE49-F238E27FC236}">
                <a16:creationId xmlns:a16="http://schemas.microsoft.com/office/drawing/2014/main" xmlns="" id="{3C65290E-F6F8-47B8-BDDF-4A850CFAAAD0}"/>
              </a:ext>
            </a:extLst>
          </p:cNvPr>
          <p:cNvSpPr txBox="1"/>
          <p:nvPr/>
        </p:nvSpPr>
        <p:spPr>
          <a:xfrm>
            <a:off x="4325397" y="4563222"/>
            <a:ext cx="5279882" cy="1077218"/>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Cá nhân nêu từng đặc điểm của đồ vật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073637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80">
                                          <p:stCondLst>
                                            <p:cond delay="0"/>
                                          </p:stCondLst>
                                        </p:cTn>
                                        <p:tgtEl>
                                          <p:spTgt spid="16"/>
                                        </p:tgtEl>
                                      </p:cBhvr>
                                    </p:animEffect>
                                    <p:anim calcmode="lin" valueType="num">
                                      <p:cBhvr>
                                        <p:cTn id="26"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31" dur="26">
                                          <p:stCondLst>
                                            <p:cond delay="650"/>
                                          </p:stCondLst>
                                        </p:cTn>
                                        <p:tgtEl>
                                          <p:spTgt spid="16"/>
                                        </p:tgtEl>
                                      </p:cBhvr>
                                      <p:to x="100000" y="60000"/>
                                    </p:animScale>
                                    <p:animScale>
                                      <p:cBhvr>
                                        <p:cTn id="32" dur="166" decel="50000">
                                          <p:stCondLst>
                                            <p:cond delay="676"/>
                                          </p:stCondLst>
                                        </p:cTn>
                                        <p:tgtEl>
                                          <p:spTgt spid="16"/>
                                        </p:tgtEl>
                                      </p:cBhvr>
                                      <p:to x="100000" y="100000"/>
                                    </p:animScale>
                                    <p:animScale>
                                      <p:cBhvr>
                                        <p:cTn id="33" dur="26">
                                          <p:stCondLst>
                                            <p:cond delay="1312"/>
                                          </p:stCondLst>
                                        </p:cTn>
                                        <p:tgtEl>
                                          <p:spTgt spid="16"/>
                                        </p:tgtEl>
                                      </p:cBhvr>
                                      <p:to x="100000" y="80000"/>
                                    </p:animScale>
                                    <p:animScale>
                                      <p:cBhvr>
                                        <p:cTn id="34" dur="166" decel="50000">
                                          <p:stCondLst>
                                            <p:cond delay="1338"/>
                                          </p:stCondLst>
                                        </p:cTn>
                                        <p:tgtEl>
                                          <p:spTgt spid="16"/>
                                        </p:tgtEl>
                                      </p:cBhvr>
                                      <p:to x="100000" y="100000"/>
                                    </p:animScale>
                                    <p:animScale>
                                      <p:cBhvr>
                                        <p:cTn id="35" dur="26">
                                          <p:stCondLst>
                                            <p:cond delay="1642"/>
                                          </p:stCondLst>
                                        </p:cTn>
                                        <p:tgtEl>
                                          <p:spTgt spid="16"/>
                                        </p:tgtEl>
                                      </p:cBhvr>
                                      <p:to x="100000" y="90000"/>
                                    </p:animScale>
                                    <p:animScale>
                                      <p:cBhvr>
                                        <p:cTn id="36" dur="166" decel="50000">
                                          <p:stCondLst>
                                            <p:cond delay="1668"/>
                                          </p:stCondLst>
                                        </p:cTn>
                                        <p:tgtEl>
                                          <p:spTgt spid="16"/>
                                        </p:tgtEl>
                                      </p:cBhvr>
                                      <p:to x="100000" y="100000"/>
                                    </p:animScale>
                                    <p:animScale>
                                      <p:cBhvr>
                                        <p:cTn id="37" dur="26">
                                          <p:stCondLst>
                                            <p:cond delay="1808"/>
                                          </p:stCondLst>
                                        </p:cTn>
                                        <p:tgtEl>
                                          <p:spTgt spid="16"/>
                                        </p:tgtEl>
                                      </p:cBhvr>
                                      <p:to x="100000" y="95000"/>
                                    </p:animScale>
                                    <p:animScale>
                                      <p:cBhvr>
                                        <p:cTn id="38" dur="166" decel="50000">
                                          <p:stCondLst>
                                            <p:cond delay="1834"/>
                                          </p:stCondLst>
                                        </p:cTn>
                                        <p:tgtEl>
                                          <p:spTgt spid="16"/>
                                        </p:tgtEl>
                                      </p:cBhvr>
                                      <p:to x="100000" y="100000"/>
                                    </p:animScale>
                                  </p:childTnLst>
                                </p:cTn>
                              </p:par>
                              <p:par>
                                <p:cTn id="39" presetID="2" presetClass="entr" presetSubtype="4"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500" fill="hold"/>
                                        <p:tgtEl>
                                          <p:spTgt spid="18"/>
                                        </p:tgtEl>
                                        <p:attrNameLst>
                                          <p:attrName>ppt_x</p:attrName>
                                        </p:attrNameLst>
                                      </p:cBhvr>
                                      <p:tavLst>
                                        <p:tav tm="0">
                                          <p:val>
                                            <p:strVal val="#ppt_x"/>
                                          </p:val>
                                        </p:tav>
                                        <p:tav tm="100000">
                                          <p:val>
                                            <p:strVal val="#ppt_x"/>
                                          </p:val>
                                        </p:tav>
                                      </p:tavLst>
                                    </p:anim>
                                    <p:anim calcmode="lin" valueType="num">
                                      <p:cBhvr additive="base">
                                        <p:cTn id="4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wipe(down)">
                                      <p:cBhvr>
                                        <p:cTn id="51" dur="500"/>
                                        <p:tgtEl>
                                          <p:spTgt spid="22"/>
                                        </p:tgtEl>
                                      </p:cBhvr>
                                    </p:animEffect>
                                  </p:childTnLst>
                                </p:cTn>
                              </p:par>
                              <p:par>
                                <p:cTn id="52" presetID="31" presetClass="entr" presetSubtype="0"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p:cTn id="54" dur="1000" fill="hold"/>
                                        <p:tgtEl>
                                          <p:spTgt spid="12"/>
                                        </p:tgtEl>
                                        <p:attrNameLst>
                                          <p:attrName>ppt_w</p:attrName>
                                        </p:attrNameLst>
                                      </p:cBhvr>
                                      <p:tavLst>
                                        <p:tav tm="0">
                                          <p:val>
                                            <p:fltVal val="0"/>
                                          </p:val>
                                        </p:tav>
                                        <p:tav tm="100000">
                                          <p:val>
                                            <p:strVal val="#ppt_w"/>
                                          </p:val>
                                        </p:tav>
                                      </p:tavLst>
                                    </p:anim>
                                    <p:anim calcmode="lin" valueType="num">
                                      <p:cBhvr>
                                        <p:cTn id="55" dur="1000" fill="hold"/>
                                        <p:tgtEl>
                                          <p:spTgt spid="12"/>
                                        </p:tgtEl>
                                        <p:attrNameLst>
                                          <p:attrName>ppt_h</p:attrName>
                                        </p:attrNameLst>
                                      </p:cBhvr>
                                      <p:tavLst>
                                        <p:tav tm="0">
                                          <p:val>
                                            <p:fltVal val="0"/>
                                          </p:val>
                                        </p:tav>
                                        <p:tav tm="100000">
                                          <p:val>
                                            <p:strVal val="#ppt_h"/>
                                          </p:val>
                                        </p:tav>
                                      </p:tavLst>
                                    </p:anim>
                                    <p:anim calcmode="lin" valueType="num">
                                      <p:cBhvr>
                                        <p:cTn id="56" dur="1000" fill="hold"/>
                                        <p:tgtEl>
                                          <p:spTgt spid="12"/>
                                        </p:tgtEl>
                                        <p:attrNameLst>
                                          <p:attrName>style.rotation</p:attrName>
                                        </p:attrNameLst>
                                      </p:cBhvr>
                                      <p:tavLst>
                                        <p:tav tm="0">
                                          <p:val>
                                            <p:fltVal val="90"/>
                                          </p:val>
                                        </p:tav>
                                        <p:tav tm="100000">
                                          <p:val>
                                            <p:fltVal val="0"/>
                                          </p:val>
                                        </p:tav>
                                      </p:tavLst>
                                    </p:anim>
                                    <p:animEffect transition="in" filter="fade">
                                      <p:cBhvr>
                                        <p:cTn id="57" dur="10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wipe(down)">
                                      <p:cBhvr>
                                        <p:cTn id="62" dur="500"/>
                                        <p:tgtEl>
                                          <p:spTgt spid="11"/>
                                        </p:tgtEl>
                                      </p:cBhvr>
                                    </p:animEffect>
                                  </p:childTnLst>
                                </p:cTn>
                              </p:par>
                              <p:par>
                                <p:cTn id="63" presetID="31" presetClass="entr" presetSubtype="0" fill="hold" nodeType="withEffect">
                                  <p:stCondLst>
                                    <p:cond delay="0"/>
                                  </p:stCondLst>
                                  <p:childTnLst>
                                    <p:set>
                                      <p:cBhvr>
                                        <p:cTn id="64" dur="1" fill="hold">
                                          <p:stCondLst>
                                            <p:cond delay="0"/>
                                          </p:stCondLst>
                                        </p:cTn>
                                        <p:tgtEl>
                                          <p:spTgt spid="10"/>
                                        </p:tgtEl>
                                        <p:attrNameLst>
                                          <p:attrName>style.visibility</p:attrName>
                                        </p:attrNameLst>
                                      </p:cBhvr>
                                      <p:to>
                                        <p:strVal val="visible"/>
                                      </p:to>
                                    </p:set>
                                    <p:anim calcmode="lin" valueType="num">
                                      <p:cBhvr>
                                        <p:cTn id="65" dur="1000" fill="hold"/>
                                        <p:tgtEl>
                                          <p:spTgt spid="10"/>
                                        </p:tgtEl>
                                        <p:attrNameLst>
                                          <p:attrName>ppt_w</p:attrName>
                                        </p:attrNameLst>
                                      </p:cBhvr>
                                      <p:tavLst>
                                        <p:tav tm="0">
                                          <p:val>
                                            <p:fltVal val="0"/>
                                          </p:val>
                                        </p:tav>
                                        <p:tav tm="100000">
                                          <p:val>
                                            <p:strVal val="#ppt_w"/>
                                          </p:val>
                                        </p:tav>
                                      </p:tavLst>
                                    </p:anim>
                                    <p:anim calcmode="lin" valueType="num">
                                      <p:cBhvr>
                                        <p:cTn id="66" dur="1000" fill="hold"/>
                                        <p:tgtEl>
                                          <p:spTgt spid="10"/>
                                        </p:tgtEl>
                                        <p:attrNameLst>
                                          <p:attrName>ppt_h</p:attrName>
                                        </p:attrNameLst>
                                      </p:cBhvr>
                                      <p:tavLst>
                                        <p:tav tm="0">
                                          <p:val>
                                            <p:fltVal val="0"/>
                                          </p:val>
                                        </p:tav>
                                        <p:tav tm="100000">
                                          <p:val>
                                            <p:strVal val="#ppt_h"/>
                                          </p:val>
                                        </p:tav>
                                      </p:tavLst>
                                    </p:anim>
                                    <p:anim calcmode="lin" valueType="num">
                                      <p:cBhvr>
                                        <p:cTn id="67" dur="1000" fill="hold"/>
                                        <p:tgtEl>
                                          <p:spTgt spid="10"/>
                                        </p:tgtEl>
                                        <p:attrNameLst>
                                          <p:attrName>style.rotation</p:attrName>
                                        </p:attrNameLst>
                                      </p:cBhvr>
                                      <p:tavLst>
                                        <p:tav tm="0">
                                          <p:val>
                                            <p:fltVal val="90"/>
                                          </p:val>
                                        </p:tav>
                                        <p:tav tm="100000">
                                          <p:val>
                                            <p:fltVal val="0"/>
                                          </p:val>
                                        </p:tav>
                                      </p:tavLst>
                                    </p:anim>
                                    <p:animEffect transition="in" filter="fade">
                                      <p:cBhvr>
                                        <p:cTn id="6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P spid="22"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557831" y="753035"/>
            <a:ext cx="6630259" cy="2033368"/>
          </a:xfrm>
          <a:prstGeom prst="rect">
            <a:avLst/>
          </a:prstGeom>
        </p:spPr>
      </p:pic>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111912" y="2333505"/>
            <a:ext cx="6708390" cy="2144527"/>
          </a:xfrm>
          <a:prstGeom prst="rect">
            <a:avLst/>
          </a:prstGeom>
        </p:spPr>
      </p:pic>
      <p:sp>
        <p:nvSpPr>
          <p:cNvPr id="18" name="TextBox 17">
            <a:extLst>
              <a:ext uri="{FF2B5EF4-FFF2-40B4-BE49-F238E27FC236}">
                <a16:creationId xmlns:a16="http://schemas.microsoft.com/office/drawing/2014/main" xmlns="" id="{CE0EE19C-5C42-40D2-827C-E1951FE72607}"/>
              </a:ext>
            </a:extLst>
          </p:cNvPr>
          <p:cNvSpPr txBox="1"/>
          <p:nvPr/>
        </p:nvSpPr>
        <p:spPr>
          <a:xfrm>
            <a:off x="5305428" y="1436570"/>
            <a:ext cx="4941367" cy="584775"/>
          </a:xfrm>
          <a:prstGeom prst="rect">
            <a:avLst/>
          </a:prstGeom>
          <a:noFill/>
        </p:spPr>
        <p:txBody>
          <a:bodyPr wrap="square">
            <a:spAutoFit/>
          </a:bodyPr>
          <a:lstStyle/>
          <a:p>
            <a:pPr marL="457200" indent="-457200">
              <a:buFont typeface="Arial" panose="020B0604020202020204" pitchFamily="34" charset="0"/>
              <a:buChar char="•"/>
            </a:pPr>
            <a:r>
              <a:rPr lang="nl-NL" sz="3200" b="1" dirty="0">
                <a:latin typeface="Arial" panose="020B0604020202020204" pitchFamily="34" charset="0"/>
                <a:cs typeface="Arial" panose="020B0604020202020204" pitchFamily="34" charset="0"/>
              </a:rPr>
              <a:t>Màu sắc: </a:t>
            </a:r>
            <a:r>
              <a:rPr lang="en-US" sz="3200" dirty="0" err="1">
                <a:latin typeface="Arial" panose="020B0604020202020204" pitchFamily="34" charset="0"/>
                <a:cs typeface="Arial" panose="020B0604020202020204" pitchFamily="34" charset="0"/>
              </a:rPr>
              <a:t>Xanh</a:t>
            </a:r>
            <a:r>
              <a:rPr lang="en-US" sz="3200" dirty="0">
                <a:latin typeface="Arial" panose="020B0604020202020204" pitchFamily="34" charset="0"/>
                <a:cs typeface="Arial" panose="020B0604020202020204" pitchFamily="34" charset="0"/>
              </a:rPr>
              <a:t> da </a:t>
            </a:r>
            <a:r>
              <a:rPr lang="en-US" sz="3200" dirty="0" err="1">
                <a:latin typeface="Arial" panose="020B0604020202020204" pitchFamily="34" charset="0"/>
                <a:cs typeface="Arial" panose="020B0604020202020204" pitchFamily="34" charset="0"/>
              </a:rPr>
              <a:t>trời</a:t>
            </a:r>
            <a:endParaRPr lang="en-US" sz="3200"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xmlns="" id="{DD760A2B-EA85-4360-A614-ED83946E3E9D}"/>
              </a:ext>
            </a:extLst>
          </p:cNvPr>
          <p:cNvSpPr txBox="1"/>
          <p:nvPr/>
        </p:nvSpPr>
        <p:spPr>
          <a:xfrm>
            <a:off x="4754298" y="2828835"/>
            <a:ext cx="5658764" cy="1200329"/>
          </a:xfrm>
          <a:prstGeom prst="rect">
            <a:avLst/>
          </a:prstGeom>
          <a:noFill/>
        </p:spPr>
        <p:txBody>
          <a:bodyPr wrap="square">
            <a:spAutoFit/>
          </a:bodyPr>
          <a:lstStyle/>
          <a:p>
            <a:pPr marL="342900" indent="-342900" fontAlgn="t">
              <a:buFont typeface="Arial" panose="020B0604020202020204" pitchFamily="34" charset="0"/>
              <a:buChar char="•"/>
            </a:pPr>
            <a:r>
              <a:rPr lang="vi-VN" sz="2400" b="1" dirty="0">
                <a:latin typeface="Arial" panose="020B0604020202020204" pitchFamily="34" charset="0"/>
                <a:cs typeface="Arial" panose="020B0604020202020204" pitchFamily="34" charset="0"/>
              </a:rPr>
              <a:t>Đặc điểm hình dạng, kích thước</a:t>
            </a:r>
            <a:r>
              <a:rPr lang="en-US" sz="2400" b="1" dirty="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Cao ngang người, gồm tay lái, yên xe, bàn đạp, giỏ xe, bánh xe</a:t>
            </a:r>
          </a:p>
        </p:txBody>
      </p:sp>
      <p:pic>
        <p:nvPicPr>
          <p:cNvPr id="10" name="图片 11">
            <a:extLst>
              <a:ext uri="{FF2B5EF4-FFF2-40B4-BE49-F238E27FC236}">
                <a16:creationId xmlns:a16="http://schemas.microsoft.com/office/drawing/2014/main" xmlns="" id="{ECC21C6D-137C-412F-B57E-F70A7FFF550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3491902" y="4025133"/>
            <a:ext cx="7328400" cy="2144527"/>
          </a:xfrm>
          <a:prstGeom prst="rect">
            <a:avLst/>
          </a:prstGeom>
        </p:spPr>
      </p:pic>
      <p:sp>
        <p:nvSpPr>
          <p:cNvPr id="11" name="TextBox 10">
            <a:extLst>
              <a:ext uri="{FF2B5EF4-FFF2-40B4-BE49-F238E27FC236}">
                <a16:creationId xmlns:a16="http://schemas.microsoft.com/office/drawing/2014/main" xmlns="" id="{3C65290E-F6F8-47B8-BDDF-4A850CFAAAD0}"/>
              </a:ext>
            </a:extLst>
          </p:cNvPr>
          <p:cNvSpPr txBox="1"/>
          <p:nvPr/>
        </p:nvSpPr>
        <p:spPr>
          <a:xfrm>
            <a:off x="4325397" y="4563222"/>
            <a:ext cx="5279882" cy="1200329"/>
          </a:xfrm>
          <a:prstGeom prst="rect">
            <a:avLst/>
          </a:prstGeom>
          <a:noFill/>
        </p:spPr>
        <p:txBody>
          <a:bodyPr wrap="square">
            <a:spAutoFit/>
          </a:bodyPr>
          <a:lstStyle/>
          <a:p>
            <a:pPr marL="457200" indent="-457200">
              <a:buFont typeface="Arial" panose="020B0604020202020204" pitchFamily="34" charset="0"/>
              <a:buChar char="•"/>
            </a:pPr>
            <a:r>
              <a:rPr lang="en-US" sz="2400" b="1" dirty="0" err="1">
                <a:latin typeface="Arial" panose="020B0604020202020204" pitchFamily="34" charset="0"/>
                <a:cs typeface="Arial" panose="020B0604020202020204" pitchFamily="34" charset="0"/>
              </a:rPr>
              <a:t>Đặc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điểm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về</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hoạt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động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công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dụng</a:t>
            </a:r>
            <a:r>
              <a:rPr lang="en-US" sz="2400" b="1" dirty="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Giúp em di chuyển nhanh chóng hơn</a:t>
            </a:r>
            <a:endParaRPr lang="en-US" sz="24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xmlns="" id="{8BBA5042-6F7D-4663-86C3-C276F63F0BAA}"/>
              </a:ext>
            </a:extLst>
          </p:cNvPr>
          <p:cNvPicPr>
            <a:picLocks noChangeAspect="1"/>
          </p:cNvPicPr>
          <p:nvPr/>
        </p:nvPicPr>
        <p:blipFill>
          <a:blip r:embed="rId3"/>
          <a:stretch>
            <a:fillRect/>
          </a:stretch>
        </p:blipFill>
        <p:spPr>
          <a:xfrm>
            <a:off x="337935" y="1671174"/>
            <a:ext cx="4009123" cy="250293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557831" y="753035"/>
            <a:ext cx="6630259" cy="2033368"/>
          </a:xfrm>
          <a:prstGeom prst="rect">
            <a:avLst/>
          </a:prstGeom>
        </p:spPr>
      </p:pic>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111912" y="2333505"/>
            <a:ext cx="7667712" cy="2144527"/>
          </a:xfrm>
          <a:prstGeom prst="rect">
            <a:avLst/>
          </a:prstGeom>
        </p:spPr>
      </p:pic>
      <p:sp>
        <p:nvSpPr>
          <p:cNvPr id="18" name="TextBox 17">
            <a:extLst>
              <a:ext uri="{FF2B5EF4-FFF2-40B4-BE49-F238E27FC236}">
                <a16:creationId xmlns:a16="http://schemas.microsoft.com/office/drawing/2014/main" xmlns="" id="{CE0EE19C-5C42-40D2-827C-E1951FE72607}"/>
              </a:ext>
            </a:extLst>
          </p:cNvPr>
          <p:cNvSpPr txBox="1"/>
          <p:nvPr/>
        </p:nvSpPr>
        <p:spPr>
          <a:xfrm>
            <a:off x="5305428" y="1436570"/>
            <a:ext cx="4941367" cy="461665"/>
          </a:xfrm>
          <a:prstGeom prst="rect">
            <a:avLst/>
          </a:prstGeom>
          <a:noFill/>
        </p:spPr>
        <p:txBody>
          <a:bodyPr wrap="square">
            <a:spAutoFit/>
          </a:bodyPr>
          <a:lstStyle/>
          <a:p>
            <a:pPr marL="457200" lvl="0" indent="-457200">
              <a:buFont typeface="Arial" panose="020B0604020202020204" pitchFamily="34" charset="0"/>
              <a:buChar char="•"/>
            </a:pPr>
            <a:r>
              <a:rPr kumimoji="0" lang="nl-NL"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Màu sắc: </a:t>
            </a:r>
            <a:r>
              <a:rPr lang="pt-BR" sz="2400" dirty="0">
                <a:latin typeface="Arial" panose="020B0604020202020204" pitchFamily="34" charset="0"/>
                <a:cs typeface="Arial" panose="020B0604020202020204" pitchFamily="34" charset="0"/>
              </a:rPr>
              <a:t>Xanh lá cây, vàng, đỏ</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xmlns="" id="{DD760A2B-EA85-4360-A614-ED83946E3E9D}"/>
              </a:ext>
            </a:extLst>
          </p:cNvPr>
          <p:cNvSpPr txBox="1"/>
          <p:nvPr/>
        </p:nvSpPr>
        <p:spPr>
          <a:xfrm>
            <a:off x="4754297" y="2828835"/>
            <a:ext cx="6227467" cy="1200329"/>
          </a:xfrm>
          <a:prstGeom prst="rect">
            <a:avLst/>
          </a:prstGeom>
          <a:noFill/>
        </p:spPr>
        <p:txBody>
          <a:bodyPr wrap="square">
            <a:spAutoFit/>
          </a:bodyPr>
          <a:lstStyle/>
          <a:p>
            <a:pPr marL="342900" lvl="0" indent="-342900" algn="just" fontAlgn="t">
              <a:buFont typeface="Arial" panose="020B0604020202020204" pitchFamily="34" charset="0"/>
              <a:buChar char="•"/>
            </a:pPr>
            <a:r>
              <a:rPr kumimoji="0" lang="vi-VN"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Đặc điểm hình dạng, kích thước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tròn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phía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2 </a:t>
            </a:r>
            <a:r>
              <a:rPr lang="en-US" sz="2400" dirty="0" err="1">
                <a:latin typeface="Arial" panose="020B0604020202020204" pitchFamily="34" charset="0"/>
                <a:cs typeface="Arial" panose="020B0604020202020204" pitchFamily="34" charset="0"/>
              </a:rPr>
              <a:t>chiếc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chuông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2 </a:t>
            </a:r>
            <a:r>
              <a:rPr lang="en-US" sz="2400" dirty="0" err="1">
                <a:latin typeface="Arial" panose="020B0604020202020204" pitchFamily="34" charset="0"/>
                <a:cs typeface="Arial" panose="020B0604020202020204" pitchFamily="34" charset="0"/>
              </a:rPr>
              <a:t>chiếc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chân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nhỏ</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3 </a:t>
            </a:r>
            <a:r>
              <a:rPr lang="en-US" sz="2400" dirty="0" err="1">
                <a:latin typeface="Arial" panose="020B0604020202020204" pitchFamily="34" charset="0"/>
                <a:cs typeface="Arial" panose="020B0604020202020204" pitchFamily="34" charset="0"/>
              </a:rPr>
              <a:t>chiếc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kim</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0" name="图片 11">
            <a:extLst>
              <a:ext uri="{FF2B5EF4-FFF2-40B4-BE49-F238E27FC236}">
                <a16:creationId xmlns:a16="http://schemas.microsoft.com/office/drawing/2014/main" xmlns="" id="{ECC21C6D-137C-412F-B57E-F70A7FFF550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3491902" y="4025133"/>
            <a:ext cx="7328400" cy="2144527"/>
          </a:xfrm>
          <a:prstGeom prst="rect">
            <a:avLst/>
          </a:prstGeom>
        </p:spPr>
      </p:pic>
      <p:sp>
        <p:nvSpPr>
          <p:cNvPr id="11" name="TextBox 10">
            <a:extLst>
              <a:ext uri="{FF2B5EF4-FFF2-40B4-BE49-F238E27FC236}">
                <a16:creationId xmlns:a16="http://schemas.microsoft.com/office/drawing/2014/main" xmlns="" id="{3C65290E-F6F8-47B8-BDDF-4A850CFAAAD0}"/>
              </a:ext>
            </a:extLst>
          </p:cNvPr>
          <p:cNvSpPr txBox="1"/>
          <p:nvPr/>
        </p:nvSpPr>
        <p:spPr>
          <a:xfrm>
            <a:off x="4325397" y="4563222"/>
            <a:ext cx="5279882" cy="830997"/>
          </a:xfrm>
          <a:prstGeom prst="rect">
            <a:avLst/>
          </a:prstGeom>
          <a:noFill/>
        </p:spPr>
        <p:txBody>
          <a:bodyPr wrap="square">
            <a:spAutoFit/>
          </a:bodyPr>
          <a:lstStyle/>
          <a:p>
            <a:pPr marL="457200" lvl="0" indent="-457200" algn="just">
              <a:buFont typeface="Arial" panose="020B0604020202020204" pitchFamily="34" charset="0"/>
              <a:buChar cha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Đặc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điểm</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về</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hoạt</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động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công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dụng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Chỉ</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giờ</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thức</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xmlns="" id="{3563C6B1-411B-4749-9F32-A28DE26F581D}"/>
              </a:ext>
            </a:extLst>
          </p:cNvPr>
          <p:cNvPicPr>
            <a:picLocks noChangeAspect="1"/>
          </p:cNvPicPr>
          <p:nvPr/>
        </p:nvPicPr>
        <p:blipFill>
          <a:blip r:embed="rId3"/>
          <a:stretch>
            <a:fillRect/>
          </a:stretch>
        </p:blipFill>
        <p:spPr>
          <a:xfrm>
            <a:off x="1435474" y="1874975"/>
            <a:ext cx="1612526" cy="182285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8229471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557831" y="753035"/>
            <a:ext cx="6630259" cy="2033368"/>
          </a:xfrm>
          <a:prstGeom prst="rect">
            <a:avLst/>
          </a:prstGeom>
        </p:spPr>
      </p:pic>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111912" y="2333505"/>
            <a:ext cx="6708390" cy="2144527"/>
          </a:xfrm>
          <a:prstGeom prst="rect">
            <a:avLst/>
          </a:prstGeom>
        </p:spPr>
      </p:pic>
      <p:sp>
        <p:nvSpPr>
          <p:cNvPr id="18" name="TextBox 17">
            <a:extLst>
              <a:ext uri="{FF2B5EF4-FFF2-40B4-BE49-F238E27FC236}">
                <a16:creationId xmlns:a16="http://schemas.microsoft.com/office/drawing/2014/main" xmlns="" id="{CE0EE19C-5C42-40D2-827C-E1951FE72607}"/>
              </a:ext>
            </a:extLst>
          </p:cNvPr>
          <p:cNvSpPr txBox="1"/>
          <p:nvPr/>
        </p:nvSpPr>
        <p:spPr>
          <a:xfrm>
            <a:off x="5305428" y="1436570"/>
            <a:ext cx="4941367" cy="46166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Màu sắc: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Xanh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da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trời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đỏ</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xmlns="" id="{DD760A2B-EA85-4360-A614-ED83946E3E9D}"/>
              </a:ext>
            </a:extLst>
          </p:cNvPr>
          <p:cNvSpPr txBox="1"/>
          <p:nvPr/>
        </p:nvSpPr>
        <p:spPr>
          <a:xfrm>
            <a:off x="4754298" y="2985362"/>
            <a:ext cx="5286173" cy="830997"/>
          </a:xfrm>
          <a:prstGeom prst="rect">
            <a:avLst/>
          </a:prstGeom>
          <a:noFill/>
        </p:spPr>
        <p:txBody>
          <a:bodyPr wrap="square">
            <a:spAutoFit/>
          </a:bodyPr>
          <a:lstStyle/>
          <a:p>
            <a:pPr marL="342900" lvl="0" indent="-342900" algn="just" fontAlgn="t">
              <a:buFont typeface="Arial" panose="020B0604020202020204" pitchFamily="34" charset="0"/>
              <a:buChar char="•"/>
            </a:pPr>
            <a:r>
              <a:rPr kumimoji="0" lang="vi-VN"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Đặc điểm hình dạng, kích thước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chữ</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nhật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2 </a:t>
            </a:r>
            <a:r>
              <a:rPr lang="en-US" sz="2400" dirty="0" err="1">
                <a:latin typeface="Arial" panose="020B0604020202020204" pitchFamily="34" charset="0"/>
                <a:cs typeface="Arial" panose="020B0604020202020204" pitchFamily="34" charset="0"/>
              </a:rPr>
              <a:t>quai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để</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đeo</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0" name="图片 11">
            <a:extLst>
              <a:ext uri="{FF2B5EF4-FFF2-40B4-BE49-F238E27FC236}">
                <a16:creationId xmlns:a16="http://schemas.microsoft.com/office/drawing/2014/main" xmlns="" id="{ECC21C6D-137C-412F-B57E-F70A7FFF550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3491902" y="4025133"/>
            <a:ext cx="7328400" cy="2144527"/>
          </a:xfrm>
          <a:prstGeom prst="rect">
            <a:avLst/>
          </a:prstGeom>
        </p:spPr>
      </p:pic>
      <p:sp>
        <p:nvSpPr>
          <p:cNvPr id="11" name="TextBox 10">
            <a:extLst>
              <a:ext uri="{FF2B5EF4-FFF2-40B4-BE49-F238E27FC236}">
                <a16:creationId xmlns:a16="http://schemas.microsoft.com/office/drawing/2014/main" xmlns="" id="{3C65290E-F6F8-47B8-BDDF-4A850CFAAAD0}"/>
              </a:ext>
            </a:extLst>
          </p:cNvPr>
          <p:cNvSpPr txBox="1"/>
          <p:nvPr/>
        </p:nvSpPr>
        <p:spPr>
          <a:xfrm>
            <a:off x="4325397" y="4563222"/>
            <a:ext cx="5279882" cy="1200329"/>
          </a:xfrm>
          <a:prstGeom prst="rect">
            <a:avLst/>
          </a:prstGeom>
          <a:noFill/>
        </p:spPr>
        <p:txBody>
          <a:bodyPr wrap="square">
            <a:spAutoFit/>
          </a:bodyPr>
          <a:lstStyle/>
          <a:p>
            <a:pPr marL="457200" lvl="0" indent="-457200" algn="just">
              <a:buFont typeface="Arial" panose="020B0604020202020204" pitchFamily="34" charset="0"/>
              <a:buChar cha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Đặc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điểm</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về</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hoạt</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động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công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dụng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Đựng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sách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vở</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đồ</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dùng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tập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khác</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xmlns="" id="{8AC2C66A-8B8D-4D60-8575-B6A597615B0B}"/>
              </a:ext>
            </a:extLst>
          </p:cNvPr>
          <p:cNvPicPr>
            <a:picLocks noChangeAspect="1"/>
          </p:cNvPicPr>
          <p:nvPr/>
        </p:nvPicPr>
        <p:blipFill>
          <a:blip r:embed="rId3"/>
          <a:stretch>
            <a:fillRect/>
          </a:stretch>
        </p:blipFill>
        <p:spPr>
          <a:xfrm>
            <a:off x="1045377" y="1728957"/>
            <a:ext cx="2446525" cy="208740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174430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557831" y="753035"/>
            <a:ext cx="6630259" cy="2033368"/>
          </a:xfrm>
          <a:prstGeom prst="rect">
            <a:avLst/>
          </a:prstGeom>
        </p:spPr>
      </p:pic>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111911" y="2333505"/>
            <a:ext cx="7328399" cy="2144527"/>
          </a:xfrm>
          <a:prstGeom prst="rect">
            <a:avLst/>
          </a:prstGeom>
        </p:spPr>
      </p:pic>
      <p:sp>
        <p:nvSpPr>
          <p:cNvPr id="18" name="TextBox 17">
            <a:extLst>
              <a:ext uri="{FF2B5EF4-FFF2-40B4-BE49-F238E27FC236}">
                <a16:creationId xmlns:a16="http://schemas.microsoft.com/office/drawing/2014/main" xmlns="" id="{CE0EE19C-5C42-40D2-827C-E1951FE72607}"/>
              </a:ext>
            </a:extLst>
          </p:cNvPr>
          <p:cNvSpPr txBox="1"/>
          <p:nvPr/>
        </p:nvSpPr>
        <p:spPr>
          <a:xfrm>
            <a:off x="5305428" y="1436570"/>
            <a:ext cx="4941367" cy="46166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Màu sắc: </a:t>
            </a:r>
            <a:r>
              <a:rPr lang="en-US" sz="2400" dirty="0" err="1">
                <a:solidFill>
                  <a:prstClr val="black"/>
                </a:solidFill>
                <a:latin typeface="Arial" panose="020B0604020202020204" pitchFamily="34" charset="0"/>
                <a:cs typeface="Arial" panose="020B0604020202020204" pitchFamily="34" charset="0"/>
              </a:rPr>
              <a:t>Đỏ</a:t>
            </a:r>
            <a:r>
              <a:rPr lang="en-US" sz="2400" dirty="0">
                <a:solidFill>
                  <a:prstClr val="black"/>
                </a:solidFill>
                <a:latin typeface="Arial" panose="020B0604020202020204" pitchFamily="34" charset="0"/>
                <a:cs typeface="Arial" panose="020B0604020202020204" pitchFamily="34" charset="0"/>
              </a:rPr>
              <a:t> cam</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xmlns="" id="{DD760A2B-EA85-4360-A614-ED83946E3E9D}"/>
              </a:ext>
            </a:extLst>
          </p:cNvPr>
          <p:cNvSpPr txBox="1"/>
          <p:nvPr/>
        </p:nvSpPr>
        <p:spPr>
          <a:xfrm>
            <a:off x="4754298" y="2828835"/>
            <a:ext cx="5859914" cy="830997"/>
          </a:xfrm>
          <a:prstGeom prst="rect">
            <a:avLst/>
          </a:prstGeom>
          <a:noFill/>
        </p:spPr>
        <p:txBody>
          <a:bodyPr wrap="square">
            <a:spAutoFit/>
          </a:bodyPr>
          <a:lstStyle/>
          <a:p>
            <a:pPr marL="342900" lvl="0" indent="-342900" fontAlgn="t">
              <a:buFont typeface="Arial" panose="020B0604020202020204" pitchFamily="34" charset="0"/>
              <a:buChar char="•"/>
            </a:pPr>
            <a:r>
              <a:rPr kumimoji="0" lang="vi-VN"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Đặc điểm hình dạng, kích thước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Gồm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tròn</a:t>
            </a:r>
            <a:r>
              <a:rPr lang="en-US" sz="2400" dirty="0">
                <a:latin typeface="Arial" panose="020B0604020202020204" pitchFamily="34" charset="0"/>
                <a:cs typeface="Arial" panose="020B0604020202020204" pitchFamily="34" charset="0"/>
              </a:rPr>
              <a:t> to </a:t>
            </a:r>
            <a:r>
              <a:rPr lang="en-US" sz="2400" dirty="0" err="1">
                <a:latin typeface="Arial" panose="020B0604020202020204" pitchFamily="34" charset="0"/>
                <a:cs typeface="Arial" panose="020B0604020202020204" pitchFamily="34" charset="0"/>
              </a:rPr>
              <a:t>nhỏ</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gắn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nhau</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0" name="图片 11">
            <a:extLst>
              <a:ext uri="{FF2B5EF4-FFF2-40B4-BE49-F238E27FC236}">
                <a16:creationId xmlns:a16="http://schemas.microsoft.com/office/drawing/2014/main" xmlns="" id="{ECC21C6D-137C-412F-B57E-F70A7FFF550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020055" y="4071598"/>
            <a:ext cx="7328400" cy="2144527"/>
          </a:xfrm>
          <a:prstGeom prst="rect">
            <a:avLst/>
          </a:prstGeom>
        </p:spPr>
      </p:pic>
      <p:sp>
        <p:nvSpPr>
          <p:cNvPr id="11" name="TextBox 10">
            <a:extLst>
              <a:ext uri="{FF2B5EF4-FFF2-40B4-BE49-F238E27FC236}">
                <a16:creationId xmlns:a16="http://schemas.microsoft.com/office/drawing/2014/main" xmlns="" id="{3C65290E-F6F8-47B8-BDDF-4A850CFAAAD0}"/>
              </a:ext>
            </a:extLst>
          </p:cNvPr>
          <p:cNvSpPr txBox="1"/>
          <p:nvPr/>
        </p:nvSpPr>
        <p:spPr>
          <a:xfrm>
            <a:off x="4754298" y="4590433"/>
            <a:ext cx="5859914" cy="830997"/>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Đặc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điểm</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về</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hoạt</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động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công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dụng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Làm</a:t>
            </a:r>
            <a:r>
              <a:rPr kumimoji="0" lang="en-US" sz="24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đồ</a:t>
            </a:r>
            <a:r>
              <a:rPr kumimoji="0" lang="en-US" sz="24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chơi</a:t>
            </a:r>
            <a:r>
              <a:rPr kumimoji="0" lang="en-US" sz="24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cho</a:t>
            </a:r>
            <a:r>
              <a:rPr kumimoji="0" lang="en-US" sz="24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trẻ</a:t>
            </a:r>
            <a:r>
              <a:rPr kumimoji="0" lang="en-US" sz="24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em</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xmlns="" id="{D3984CE4-2589-430A-81FF-70FAA070EA2E}"/>
              </a:ext>
            </a:extLst>
          </p:cNvPr>
          <p:cNvPicPr>
            <a:picLocks noChangeAspect="1"/>
          </p:cNvPicPr>
          <p:nvPr/>
        </p:nvPicPr>
        <p:blipFill>
          <a:blip r:embed="rId3"/>
          <a:stretch>
            <a:fillRect/>
          </a:stretch>
        </p:blipFill>
        <p:spPr>
          <a:xfrm>
            <a:off x="1764703" y="2021345"/>
            <a:ext cx="1405914" cy="186686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9926497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1" grpId="0"/>
    </p:bldLst>
  </p:timing>
</p:sld>
</file>

<file path=ppt/theme/theme1.xml><?xml version="1.0" encoding="utf-8"?>
<a:theme xmlns:a="http://schemas.openxmlformats.org/drawingml/2006/main" name="默认设计模板">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TotalTime>
  <Words>530</Words>
  <Application>Microsoft Office PowerPoint</Application>
  <PresentationFormat>Widescreen</PresentationFormat>
  <Paragraphs>61</Paragraphs>
  <Slides>17</Slides>
  <Notes>2</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17</vt:i4>
      </vt:variant>
    </vt:vector>
  </HeadingPairs>
  <TitlesOfParts>
    <vt:vector size="36" baseType="lpstr">
      <vt:lpstr>微软雅黑</vt:lpstr>
      <vt:lpstr>宋体</vt:lpstr>
      <vt:lpstr>Arial</vt:lpstr>
      <vt:lpstr>Arial-Rounded</vt:lpstr>
      <vt:lpstr>Baloo</vt:lpstr>
      <vt:lpstr>Calibri</vt:lpstr>
      <vt:lpstr>Calibri Light</vt:lpstr>
      <vt:lpstr>Cambria</vt:lpstr>
      <vt:lpstr>SVN-Roselina Script</vt:lpstr>
      <vt:lpstr>White Xmas PERSONAL USE</vt:lpstr>
      <vt:lpstr>幼圆</vt:lpstr>
      <vt:lpstr>字魂59号-创粗黑</vt:lpstr>
      <vt:lpstr>字魂95号-手刻宋</vt:lpstr>
      <vt:lpstr>等线</vt:lpstr>
      <vt:lpstr>等线 Light</vt:lpstr>
      <vt:lpstr>默认设计模板</vt:lpstr>
      <vt:lpstr>Office 主题</vt:lpstr>
      <vt:lpstr>5_Office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User</cp:lastModifiedBy>
  <cp:revision>25</cp:revision>
  <dcterms:created xsi:type="dcterms:W3CDTF">2022-07-29T00:24:17Z</dcterms:created>
  <dcterms:modified xsi:type="dcterms:W3CDTF">2022-08-15T14:30:50Z</dcterms:modified>
</cp:coreProperties>
</file>