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55" r:id="rId4"/>
  </p:sldMasterIdLst>
  <p:notesMasterIdLst>
    <p:notesMasterId r:id="rId19"/>
  </p:notesMasterIdLst>
  <p:sldIdLst>
    <p:sldId id="336" r:id="rId5"/>
    <p:sldId id="337" r:id="rId6"/>
    <p:sldId id="338" r:id="rId7"/>
    <p:sldId id="262" r:id="rId8"/>
    <p:sldId id="340" r:id="rId9"/>
    <p:sldId id="331" r:id="rId10"/>
    <p:sldId id="324" r:id="rId11"/>
    <p:sldId id="330" r:id="rId12"/>
    <p:sldId id="328" r:id="rId13"/>
    <p:sldId id="329" r:id="rId14"/>
    <p:sldId id="332" r:id="rId15"/>
    <p:sldId id="333" r:id="rId16"/>
    <p:sldId id="334" r:id="rId17"/>
    <p:sldId id="33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58" d="100"/>
          <a:sy n="58" d="100"/>
        </p:scale>
        <p:origin x="177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dirty="0"/>
              <a:t> 6 que </a:t>
            </a:r>
            <a:r>
              <a:rPr lang="en-US" dirty="0" err="1"/>
              <a:t>diêm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9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5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9165771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854090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235162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7" y="2180989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2200692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Heart 17"/>
          <p:cNvSpPr/>
          <p:nvPr userDrawn="1"/>
        </p:nvSpPr>
        <p:spPr>
          <a:xfrm>
            <a:off x="7921099" y="2133346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61429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624994"/>
            <a:ext cx="5151257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920115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2632844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73383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741461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797943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Heart 14"/>
          <p:cNvSpPr/>
          <p:nvPr userDrawn="1"/>
        </p:nvSpPr>
        <p:spPr>
          <a:xfrm>
            <a:off x="8040675" y="2283593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69637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86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74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27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46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330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780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64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997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5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0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7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5.png"/><Relationship Id="rId4" Type="http://schemas.openxmlformats.org/officeDocument/2006/relationships/tags" Target="../tags/tag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6.em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1" y="3928114"/>
            <a:ext cx="242155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574" y="2265303"/>
            <a:ext cx="6448426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2856169" y="2929886"/>
            <a:ext cx="6127235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8800" b="1" dirty="0" err="1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rgbClr val="FF000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1027848"/>
            <a:ext cx="64097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1032491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FE17FA-DD60-4FF7-8F22-AF5C08C4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11433" cy="78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2DCD0-B721-40D6-A2E3-A9DF358DE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66089" r="9455" b="17095"/>
          <a:stretch/>
        </p:blipFill>
        <p:spPr>
          <a:xfrm>
            <a:off x="587397" y="2359225"/>
            <a:ext cx="7364977" cy="2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2AC1E7F-7979-4A37-9779-689945E63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0B2875-8294-4699-AE6D-044FCC95FEF0}"/>
              </a:ext>
            </a:extLst>
          </p:cNvPr>
          <p:cNvGrpSpPr/>
          <p:nvPr/>
        </p:nvGrpSpPr>
        <p:grpSpPr>
          <a:xfrm>
            <a:off x="2144997" y="2463629"/>
            <a:ext cx="4149123" cy="564746"/>
            <a:chOff x="3119718" y="874229"/>
            <a:chExt cx="4840941" cy="1151795"/>
          </a:xfrm>
        </p:grpSpPr>
        <p:sp>
          <p:nvSpPr>
            <p:cNvPr id="7" name="Rounded Rectangular Callout 4">
              <a:extLst>
                <a:ext uri="{FF2B5EF4-FFF2-40B4-BE49-F238E27FC236}">
                  <a16:creationId xmlns:a16="http://schemas.microsoft.com/office/drawing/2014/main" id="{257E530B-7A12-438C-A00E-C06B50AD198B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ED856-1306-4A72-934C-D9C565C5C437}"/>
                </a:ext>
              </a:extLst>
            </p:cNvPr>
            <p:cNvSpPr txBox="1"/>
            <p:nvPr/>
          </p:nvSpPr>
          <p:spPr>
            <a:xfrm>
              <a:off x="3310419" y="967813"/>
              <a:ext cx="4281323" cy="90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AB8AF9-ABB2-4512-88C4-8AA3451DFCE1}"/>
              </a:ext>
            </a:extLst>
          </p:cNvPr>
          <p:cNvGrpSpPr/>
          <p:nvPr/>
        </p:nvGrpSpPr>
        <p:grpSpPr>
          <a:xfrm>
            <a:off x="2442313" y="3185609"/>
            <a:ext cx="4781447" cy="529142"/>
            <a:chOff x="3119718" y="874229"/>
            <a:chExt cx="4840941" cy="1151795"/>
          </a:xfrm>
        </p:grpSpPr>
        <p:sp>
          <p:nvSpPr>
            <p:cNvPr id="11" name="Rounded Rectangular Callout 4">
              <a:extLst>
                <a:ext uri="{FF2B5EF4-FFF2-40B4-BE49-F238E27FC236}">
                  <a16:creationId xmlns:a16="http://schemas.microsoft.com/office/drawing/2014/main" id="{2A0BB0C5-59AA-471D-9E9A-F09B5C1292D5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F8D523-481F-42C8-A927-30A2A53DEFF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F2CCAD-1F88-43EC-8FB8-7129BBB48A3D}"/>
              </a:ext>
            </a:extLst>
          </p:cNvPr>
          <p:cNvGrpSpPr/>
          <p:nvPr/>
        </p:nvGrpSpPr>
        <p:grpSpPr>
          <a:xfrm>
            <a:off x="2434693" y="3934298"/>
            <a:ext cx="4781447" cy="529142"/>
            <a:chOff x="3119718" y="874229"/>
            <a:chExt cx="4840941" cy="1151795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436B8A8-AF1F-49E3-B783-0C87485793D0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855B8-2AC4-464F-8A1B-3F00BDD89873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C57B9B-5AAE-4AD0-87E5-42D1725BA0A3}"/>
              </a:ext>
            </a:extLst>
          </p:cNvPr>
          <p:cNvSpPr txBox="1"/>
          <p:nvPr/>
        </p:nvSpPr>
        <p:spPr>
          <a:xfrm>
            <a:off x="3238500" y="1336714"/>
            <a:ext cx="358796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4" y="2299855"/>
            <a:ext cx="4497133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FC43C-4F39-411F-AFCD-6FBB996CC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5"/>
          <a:stretch/>
        </p:blipFill>
        <p:spPr>
          <a:xfrm>
            <a:off x="3444813" y="3429000"/>
            <a:ext cx="4357494" cy="11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2144998" y="2882278"/>
            <a:ext cx="5801564" cy="880223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các đồ dùng trong gia đình có các góc vuông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77D26-A550-4592-9762-5DBEAC0F197C}"/>
              </a:ext>
            </a:extLst>
          </p:cNvPr>
          <p:cNvSpPr txBox="1"/>
          <p:nvPr/>
        </p:nvSpPr>
        <p:spPr>
          <a:xfrm>
            <a:off x="3744469" y="2072398"/>
            <a:ext cx="238273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71" y="2598452"/>
            <a:ext cx="8585640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D494223-9855-41D9-927F-B8E81B43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91FAE64-DD1C-45AA-B48E-F3B445F50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956C25A-E5C2-4CC0-B993-17EBC4D00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100" y="390525"/>
            <a:ext cx="36195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EAA1E-D917-45DF-BB70-D48597A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17" y="3088293"/>
            <a:ext cx="5372566" cy="21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1" y="3928114"/>
            <a:ext cx="242155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574" y="2265303"/>
            <a:ext cx="6448426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1996121" y="2893363"/>
            <a:ext cx="7847331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chơi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Ai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Nhanh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hơn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355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664540" y="241245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0" y="997650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20378" y="995170"/>
            <a:ext cx="2009180" cy="583191"/>
            <a:chOff x="4324740" y="1205666"/>
            <a:chExt cx="2678906" cy="777587"/>
          </a:xfrm>
        </p:grpSpPr>
        <p:sp>
          <p:nvSpPr>
            <p:cNvPr id="124" name="Rounded Rectangle 123"/>
            <p:cNvSpPr/>
            <p:nvPr/>
          </p:nvSpPr>
          <p:spPr>
            <a:xfrm>
              <a:off x="4324740" y="1285693"/>
              <a:ext cx="2636838" cy="69756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66808" y="12056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44" y="208269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79" y="226843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35" y="225295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19" y="249941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0" y="186957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19" y="204935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2" y="507830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2" y="507830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528190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2555374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2" y="234701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247560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240773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41897" y="2666102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2792016" y="3192359"/>
            <a:ext cx="439341" cy="440531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941763" y="3216666"/>
              <a:ext cx="158163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2815828" y="4296069"/>
            <a:ext cx="425054" cy="426244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1874044" y="4858043"/>
            <a:ext cx="426244" cy="425054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867966" y="3192359"/>
            <a:ext cx="438150" cy="440531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871538" y="4292496"/>
            <a:ext cx="427435" cy="426244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88887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3" y="183385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4" y="177075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251132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259823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180170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4" y="173979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88624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0" y="206602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5838763" y="380809"/>
            <a:ext cx="21675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GIAN: </a:t>
            </a:r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  <a:endParaRPr lang="en-GB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7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100711" y="109794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72FDAA-B18F-4DC3-8F11-5406BCDC1394}"/>
              </a:ext>
            </a:extLst>
          </p:cNvPr>
          <p:cNvSpPr txBox="1"/>
          <p:nvPr/>
        </p:nvSpPr>
        <p:spPr>
          <a:xfrm>
            <a:off x="786903" y="2072397"/>
            <a:ext cx="66779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23C78DD4-C19B-41E6-AD1D-5A62764A8E4E}"/>
              </a:ext>
            </a:extLst>
          </p:cNvPr>
          <p:cNvSpPr/>
          <p:nvPr/>
        </p:nvSpPr>
        <p:spPr>
          <a:xfrm>
            <a:off x="1767799" y="324196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750D7193-0743-4151-942D-7D5C5C786380}"/>
              </a:ext>
            </a:extLst>
          </p:cNvPr>
          <p:cNvSpPr/>
          <p:nvPr/>
        </p:nvSpPr>
        <p:spPr>
          <a:xfrm rot="16200000">
            <a:off x="1325393" y="371785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0C44AF68-66B2-4087-9651-83D29C64AFE5}"/>
              </a:ext>
            </a:extLst>
          </p:cNvPr>
          <p:cNvSpPr/>
          <p:nvPr/>
        </p:nvSpPr>
        <p:spPr>
          <a:xfrm>
            <a:off x="1799956" y="412058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0A0D814C-1F0B-4326-B79D-A841756CF8E0}"/>
              </a:ext>
            </a:extLst>
          </p:cNvPr>
          <p:cNvSpPr/>
          <p:nvPr/>
        </p:nvSpPr>
        <p:spPr>
          <a:xfrm>
            <a:off x="5515444" y="444757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29380F59-F17D-4E80-8535-EF99C309B202}"/>
              </a:ext>
            </a:extLst>
          </p:cNvPr>
          <p:cNvSpPr/>
          <p:nvPr/>
        </p:nvSpPr>
        <p:spPr>
          <a:xfrm>
            <a:off x="5515444" y="26273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8FEBA48-BBD5-4949-9DC2-01F20DDB1568}"/>
              </a:ext>
            </a:extLst>
          </p:cNvPr>
          <p:cNvSpPr/>
          <p:nvPr/>
        </p:nvSpPr>
        <p:spPr>
          <a:xfrm rot="16200000">
            <a:off x="5002402" y="3055609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021F55-3512-49BE-9F3A-74D023DAE68A}"/>
              </a:ext>
            </a:extLst>
          </p:cNvPr>
          <p:cNvGrpSpPr/>
          <p:nvPr/>
        </p:nvGrpSpPr>
        <p:grpSpPr>
          <a:xfrm>
            <a:off x="2664097" y="3250732"/>
            <a:ext cx="1220745" cy="1179587"/>
            <a:chOff x="1487943" y="3598540"/>
            <a:chExt cx="1220745" cy="1179587"/>
          </a:xfrm>
        </p:grpSpPr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55574B2E-1936-4C38-B305-062B75FFB3FF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5CC3930F-E0B4-4169-A09B-93979F15C429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id="{4B2599C8-3CE9-4AF0-89FB-D8B69EA3E199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Minus Sign 27">
            <a:extLst>
              <a:ext uri="{FF2B5EF4-FFF2-40B4-BE49-F238E27FC236}">
                <a16:creationId xmlns:a16="http://schemas.microsoft.com/office/drawing/2014/main" id="{3141987E-3317-44CA-A408-A334ED3509EE}"/>
              </a:ext>
            </a:extLst>
          </p:cNvPr>
          <p:cNvSpPr/>
          <p:nvPr/>
        </p:nvSpPr>
        <p:spPr>
          <a:xfrm rot="16200000">
            <a:off x="5015064" y="397801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Sign 28">
            <a:extLst>
              <a:ext uri="{FF2B5EF4-FFF2-40B4-BE49-F238E27FC236}">
                <a16:creationId xmlns:a16="http://schemas.microsoft.com/office/drawing/2014/main" id="{01B5ACEB-829E-418A-8E39-9020667E1F6B}"/>
              </a:ext>
            </a:extLst>
          </p:cNvPr>
          <p:cNvSpPr/>
          <p:nvPr/>
        </p:nvSpPr>
        <p:spPr>
          <a:xfrm rot="16200000">
            <a:off x="6015823" y="310723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B877A10D-4812-4F2A-B3BF-CBEC30DB9720}"/>
              </a:ext>
            </a:extLst>
          </p:cNvPr>
          <p:cNvSpPr/>
          <p:nvPr/>
        </p:nvSpPr>
        <p:spPr>
          <a:xfrm rot="16200000">
            <a:off x="6030100" y="40093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圆角矩形 10">
            <a:extLst>
              <a:ext uri="{FF2B5EF4-FFF2-40B4-BE49-F238E27FC236}">
                <a16:creationId xmlns:a16="http://schemas.microsoft.com/office/drawing/2014/main" id="{B92775ED-B94A-4A37-BE5E-20F7568351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5253" y="1065680"/>
            <a:ext cx="7707795" cy="442339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3" name="PA_图片 13">
            <a:extLst>
              <a:ext uri="{FF2B5EF4-FFF2-40B4-BE49-F238E27FC236}">
                <a16:creationId xmlns:a16="http://schemas.microsoft.com/office/drawing/2014/main" id="{C1153E2C-8915-4C62-9749-C09F2C6259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4" name="PA_图片 14">
            <a:extLst>
              <a:ext uri="{FF2B5EF4-FFF2-40B4-BE49-F238E27FC236}">
                <a16:creationId xmlns:a16="http://schemas.microsoft.com/office/drawing/2014/main" id="{BF741FFD-272F-4B44-BD70-7B147CAC60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5" name="PA_库_图片 20">
            <a:extLst>
              <a:ext uri="{FF2B5EF4-FFF2-40B4-BE49-F238E27FC236}">
                <a16:creationId xmlns:a16="http://schemas.microsoft.com/office/drawing/2014/main" id="{E49388CD-C496-4792-9DDC-C040005E7E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59" y="3489631"/>
            <a:ext cx="1623732" cy="2563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4F33-88C8-494C-ACB7-F7CC701478D4}"/>
              </a:ext>
            </a:extLst>
          </p:cNvPr>
          <p:cNvSpPr txBox="1"/>
          <p:nvPr/>
        </p:nvSpPr>
        <p:spPr>
          <a:xfrm>
            <a:off x="1679172" y="1458413"/>
            <a:ext cx="58236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</a:rPr>
              <a:t>Thứ ... ngày ... tháng ... năm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00F48-07B4-4350-B7BA-A02B00942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782" y="2068735"/>
            <a:ext cx="1856393" cy="1330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87A48-9893-410D-90B7-A56913F4E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63" y="3093072"/>
            <a:ext cx="7489585" cy="131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96E77-D6D1-4F46-8B6C-54C31CF84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897" y="4409923"/>
            <a:ext cx="1902117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ĐẠT</a:t>
            </a:r>
            <a:endParaRPr lang="en-US" sz="2000" b="1" dirty="0">
              <a:solidFill>
                <a:srgbClr val="00206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0640301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7844722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09204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42DA1-29DD-4A83-A5F5-60CD7A774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431244" cy="902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02F8B-1AEE-4CD4-B3E2-A4D4D35705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09" t="42158" r="8363" b="37330"/>
          <a:stretch/>
        </p:blipFill>
        <p:spPr>
          <a:xfrm>
            <a:off x="5943600" y="593879"/>
            <a:ext cx="2989442" cy="20610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5324476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0" y="5277303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4635272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196DC7-6F60-4D4D-B35E-2D6012BF7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02A7308E-4F85-A989-8C78-87F967D6F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97" end="92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3951" y="2721070"/>
            <a:ext cx="4544415" cy="2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77983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E0EE43-2CA9-4D0A-902F-7771DB8484D7}"/>
              </a:ext>
            </a:extLst>
          </p:cNvPr>
          <p:cNvGrpSpPr/>
          <p:nvPr/>
        </p:nvGrpSpPr>
        <p:grpSpPr>
          <a:xfrm>
            <a:off x="961192" y="1612496"/>
            <a:ext cx="6833062" cy="2455556"/>
            <a:chOff x="1845425" y="1612496"/>
            <a:chExt cx="4701054" cy="17002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B938FC-C830-44D4-A99B-E4E28538A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38" t="40533" r="14683" b="44647"/>
            <a:stretch/>
          </p:blipFill>
          <p:spPr>
            <a:xfrm>
              <a:off x="1845425" y="1612496"/>
              <a:ext cx="4701054" cy="1446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DCEE3A-448C-4689-8C58-9147DECEA598}"/>
                </a:ext>
              </a:extLst>
            </p:cNvPr>
            <p:cNvSpPr/>
            <p:nvPr/>
          </p:nvSpPr>
          <p:spPr>
            <a:xfrm>
              <a:off x="3158836" y="2543260"/>
              <a:ext cx="33876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DECAF3-7A90-4A0A-B557-BB1072E21899}"/>
              </a:ext>
            </a:extLst>
          </p:cNvPr>
          <p:cNvSpPr txBox="1"/>
          <p:nvPr/>
        </p:nvSpPr>
        <p:spPr>
          <a:xfrm>
            <a:off x="95572" y="3885452"/>
            <a:ext cx="51381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65B14-9ECB-4758-BC3C-CC1AF3AD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13" t="48805" r="11091" b="31971"/>
          <a:stretch/>
        </p:blipFill>
        <p:spPr>
          <a:xfrm>
            <a:off x="5332255" y="3655234"/>
            <a:ext cx="3125658" cy="2330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A1751C-680A-4BFE-99C1-E553023F6C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44684" cy="79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FA882-3311-7B14-29D0-66115DF68718}"/>
              </a:ext>
            </a:extLst>
          </p:cNvPr>
          <p:cNvSpPr txBox="1"/>
          <p:nvPr/>
        </p:nvSpPr>
        <p:spPr>
          <a:xfrm>
            <a:off x="5513974" y="5615145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9A2E0-5C69-9783-A77A-5A2B2B5FBD11}"/>
              </a:ext>
            </a:extLst>
          </p:cNvPr>
          <p:cNvSpPr txBox="1"/>
          <p:nvPr/>
        </p:nvSpPr>
        <p:spPr>
          <a:xfrm>
            <a:off x="7794254" y="555977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9C208-7591-A094-8901-506F61F62DF3}"/>
              </a:ext>
            </a:extLst>
          </p:cNvPr>
          <p:cNvSpPr txBox="1"/>
          <p:nvPr/>
        </p:nvSpPr>
        <p:spPr>
          <a:xfrm>
            <a:off x="7800343" y="405350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0213E-4DA0-065B-1219-32DB8663C68B}"/>
              </a:ext>
            </a:extLst>
          </p:cNvPr>
          <p:cNvSpPr txBox="1"/>
          <p:nvPr/>
        </p:nvSpPr>
        <p:spPr>
          <a:xfrm>
            <a:off x="730659" y="5670556"/>
            <a:ext cx="51381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</TotalTime>
  <Words>284</Words>
  <Application>Microsoft Office PowerPoint</Application>
  <PresentationFormat>On-screen Show (4:3)</PresentationFormat>
  <Paragraphs>50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Arial</vt:lpstr>
      <vt:lpstr>Calibri</vt:lpstr>
      <vt:lpstr>Calibri Light</vt:lpstr>
      <vt:lpstr>Raleway</vt:lpstr>
      <vt:lpstr>字魂59号-创粗黑</vt:lpstr>
      <vt:lpstr>Office 主题​​</vt:lpstr>
      <vt:lpstr>Office Theme</vt:lpstr>
      <vt:lpstr>1_包图主题2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</cp:lastModifiedBy>
  <cp:revision>97</cp:revision>
  <dcterms:created xsi:type="dcterms:W3CDTF">2021-06-03T14:58:56Z</dcterms:created>
  <dcterms:modified xsi:type="dcterms:W3CDTF">2022-08-15T08:18:37Z</dcterms:modified>
</cp:coreProperties>
</file>