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256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58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82" d="100"/>
          <a:sy n="82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26/10/2022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3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3.em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58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2" y="263371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230012" y="1915111"/>
            <a:ext cx="468397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prstClr val="black">
                    <a:lumMod val="95000"/>
                    <a:lumOff val="5000"/>
                  </a:prstClr>
                </a:solidFill>
                <a:latin typeface="Pacifico" panose="00000500000000000000" pitchFamily="2" charset="0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2" y="4382765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680" y="2257402"/>
            <a:ext cx="1165961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01" y="2785657"/>
            <a:ext cx="6547672" cy="1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2986F6-3E0D-4E34-860A-D2274E8AB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99" y="68330"/>
            <a:ext cx="824459" cy="824459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" y="97755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580</Words>
  <Application>Microsoft Office PowerPoint</Application>
  <PresentationFormat>On-screen Show (4:3)</PresentationFormat>
  <Paragraphs>88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Alegreya Medium</vt:lpstr>
      <vt:lpstr>Arial</vt:lpstr>
      <vt:lpstr>Arial Black</vt:lpstr>
      <vt:lpstr>Arial-Rounded</vt:lpstr>
      <vt:lpstr>ARMNoklae</vt:lpstr>
      <vt:lpstr>Calibri</vt:lpstr>
      <vt:lpstr>Calibri Light</vt:lpstr>
      <vt:lpstr>Coiny</vt:lpstr>
      <vt:lpstr>Cordia New</vt:lpstr>
      <vt:lpstr>等线</vt:lpstr>
      <vt:lpstr>等线 Light</vt:lpstr>
      <vt:lpstr>Noto Sans S Chinese Thin</vt:lpstr>
      <vt:lpstr>Pacifico</vt:lpstr>
      <vt:lpstr>PangMenZhengDao</vt:lpstr>
      <vt:lpstr>黑体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Techsi.vn</cp:lastModifiedBy>
  <cp:revision>77</cp:revision>
  <dcterms:created xsi:type="dcterms:W3CDTF">2021-06-03T14:58:56Z</dcterms:created>
  <dcterms:modified xsi:type="dcterms:W3CDTF">2022-10-26T03:13:18Z</dcterms:modified>
</cp:coreProperties>
</file>