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86" r:id="rId4"/>
    <p:sldMasterId id="2147483699" r:id="rId5"/>
  </p:sldMasterIdLst>
  <p:notesMasterIdLst>
    <p:notesMasterId r:id="rId18"/>
  </p:notesMasterIdLst>
  <p:sldIdLst>
    <p:sldId id="270" r:id="rId6"/>
    <p:sldId id="305" r:id="rId7"/>
    <p:sldId id="283" r:id="rId8"/>
    <p:sldId id="273" r:id="rId9"/>
    <p:sldId id="275" r:id="rId10"/>
    <p:sldId id="294" r:id="rId11"/>
    <p:sldId id="295" r:id="rId12"/>
    <p:sldId id="277" r:id="rId13"/>
    <p:sldId id="278" r:id="rId14"/>
    <p:sldId id="279" r:id="rId15"/>
    <p:sldId id="268" r:id="rId16"/>
    <p:sldId id="306" r:id="rId17"/>
  </p:sldIdLst>
  <p:sldSz cx="18288000" cy="10287000"/>
  <p:notesSz cx="6858000" cy="9144000"/>
  <p:embeddedFontLst>
    <p:embeddedFont>
      <p:font typeface="Tahoma" panose="020B0604030504040204" pitchFamily="34" charset="0"/>
      <p:regular r:id="rId19"/>
      <p:bold r:id="rId20"/>
    </p:embeddedFont>
    <p:embeddedFont>
      <p:font typeface="Gill Sans MT" panose="020B0502020104020203"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微软雅黑" panose="020B0503020204020204" pitchFamily="34" charset="-122"/>
      <p:regular r:id="rId29"/>
      <p:bold r:id="rId30"/>
    </p:embeddedFont>
    <p:embeddedFont>
      <p:font typeface="Nunito Black"/>
      <p:bold r:id="rId31"/>
      <p:boldItalic r:id="rId32"/>
    </p:embeddedFont>
    <p:embeddedFont>
      <p:font typeface="Nunito"/>
      <p:regular r:id="rId33"/>
      <p:bold r:id="rId34"/>
      <p:italic r:id="rId35"/>
      <p:boldItalic r:id="rId36"/>
    </p:embeddedFont>
    <p:embeddedFont>
      <p:font typeface="Great Vibes" panose="020B0604020202020204" charset="0"/>
      <p:regular r:id="rId37"/>
    </p:embeddedFont>
    <p:embeddedFont>
      <p:font typeface="Sigmar One" panose="020B0604020202020204" charset="0"/>
      <p:regular r:id="rId38"/>
    </p:embeddedFont>
    <p:embeddedFont>
      <p:font typeface="宋体" panose="02010600030101010101" pitchFamily="2" charset="-122"/>
      <p:regular r:id="rId39"/>
    </p:embeddedFont>
    <p:embeddedFont>
      <p:font typeface="Garamond" panose="02020404030301010803" pitchFamily="18" charset="0"/>
      <p:regular r:id="rId40"/>
      <p:bold r:id="rId41"/>
      <p: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66"/>
    <a:srgbClr val="FF0066"/>
    <a:srgbClr val="FEB8E0"/>
    <a:srgbClr val="FFCA9E"/>
    <a:srgbClr val="006430"/>
    <a:srgbClr val="ED33DB"/>
    <a:srgbClr val="001E0E"/>
    <a:srgbClr val="ADBACA"/>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6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9FB8B-7200-4D75-A5BD-A0556455B276}" type="datetimeFigureOut">
              <a:rPr lang="en-US" smtClean="0"/>
              <a:t>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F42D-B031-42ED-B1AC-631F8552C3A8}" type="slidenum">
              <a:rPr lang="en-US" smtClean="0"/>
              <a:t>‹#›</a:t>
            </a:fld>
            <a:endParaRPr lang="en-US"/>
          </a:p>
        </p:txBody>
      </p:sp>
    </p:spTree>
    <p:extLst>
      <p:ext uri="{BB962C8B-B14F-4D97-AF65-F5344CB8AC3E}">
        <p14:creationId xmlns:p14="http://schemas.microsoft.com/office/powerpoint/2010/main" val="63505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59784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62638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2021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901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21204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287995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1615349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18126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4115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382853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9313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97262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53475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2022/11/1</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588651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99542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018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00506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16132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2399345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33403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79943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7219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29476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25232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4480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2022/11/1</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33688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09462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98955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74526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9242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3159924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17449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19251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24313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49590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772606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811982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2022/11/1</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33070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7300" y="1684020"/>
            <a:ext cx="157734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1257300" y="5403539"/>
            <a:ext cx="15773400" cy="2483168"/>
          </a:xfrm>
        </p:spPr>
        <p:txBody>
          <a:bodyPr/>
          <a:lstStyle>
            <a:lvl1pPr marL="0" indent="0" algn="ctr">
              <a:buNone/>
              <a:defRPr sz="3600">
                <a:solidFill>
                  <a:schemeClr val="tx1">
                    <a:lumMod val="50000"/>
                    <a:lumOff val="50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660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3" name="内容占位符 2"/>
          <p:cNvSpPr>
            <a:spLocks noGrp="1"/>
          </p:cNvSpPr>
          <p:nvPr>
            <p:ph idx="1"/>
          </p:nvPr>
        </p:nvSpPr>
        <p:spPr>
          <a:xfrm>
            <a:off x="1257300" y="2553659"/>
            <a:ext cx="15773400" cy="6712268"/>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54196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4438650"/>
            <a:ext cx="15773400" cy="4171950"/>
          </a:xfrm>
        </p:spPr>
        <p:txBody>
          <a:bodyPr anchor="t" anchorCtr="0"/>
          <a:lstStyle>
            <a:lvl1pPr>
              <a:defRPr sz="7200"/>
            </a:lvl1pPr>
          </a:lstStyle>
          <a:p>
            <a:r>
              <a:rPr lang="zh-CN" altLang="en-US"/>
              <a:t>单击此处编辑母版标题样式</a:t>
            </a:r>
          </a:p>
        </p:txBody>
      </p:sp>
      <p:sp>
        <p:nvSpPr>
          <p:cNvPr id="3" name="文本占位符 2"/>
          <p:cNvSpPr>
            <a:spLocks noGrp="1"/>
          </p:cNvSpPr>
          <p:nvPr>
            <p:ph type="body" idx="1"/>
          </p:nvPr>
        </p:nvSpPr>
        <p:spPr>
          <a:xfrm>
            <a:off x="1257300" y="2583187"/>
            <a:ext cx="15773400" cy="1654493"/>
          </a:xfrm>
        </p:spPr>
        <p:txBody>
          <a:bodyPr lIns="144145" anchor="b" anchorCtr="0"/>
          <a:lstStyle>
            <a:lvl1pPr marL="0" indent="0">
              <a:buNone/>
              <a:defRPr sz="3600">
                <a:solidFill>
                  <a:schemeClr val="tx1">
                    <a:lumMod val="50000"/>
                    <a:lumOff val="50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28592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94"/>
            <a:ext cx="15773400" cy="1988345"/>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82496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60158" y="547688"/>
            <a:ext cx="15773400" cy="120015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1259204" y="2223137"/>
            <a:ext cx="7831457"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4" name="内容占位符 3"/>
          <p:cNvSpPr>
            <a:spLocks noGrp="1"/>
          </p:cNvSpPr>
          <p:nvPr>
            <p:ph sz="half" idx="2"/>
          </p:nvPr>
        </p:nvSpPr>
        <p:spPr>
          <a:xfrm>
            <a:off x="1257300" y="3552832"/>
            <a:ext cx="7833360"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384988" y="2223137"/>
            <a:ext cx="7645718" cy="1235393"/>
          </a:xfrm>
        </p:spPr>
        <p:txBody>
          <a:bodyPr anchor="ctr" anchorCtr="0"/>
          <a:lstStyle>
            <a:lvl1pPr marL="0" indent="0">
              <a:buNone/>
              <a:defRPr sz="4800">
                <a:solidFill>
                  <a:srgbClr val="0070C0"/>
                </a:solidFill>
              </a:defRPr>
            </a:lvl1pPr>
            <a:lvl2pPr marL="685800" indent="0">
              <a:buNone/>
              <a:defRPr sz="3600"/>
            </a:lvl2pPr>
            <a:lvl3pPr marL="1371600" indent="0">
              <a:buNone/>
              <a:defRPr sz="3000"/>
            </a:lvl3pPr>
            <a:lvl4pPr marL="2057400" indent="0">
              <a:buNone/>
              <a:defRPr sz="2700"/>
            </a:lvl4pPr>
            <a:lvl5pPr marL="2743200" indent="0">
              <a:buNone/>
              <a:defRPr sz="2700"/>
            </a:lvl5pPr>
            <a:lvl6pPr marL="3429000" indent="0">
              <a:buNone/>
              <a:defRPr sz="2700"/>
            </a:lvl6pPr>
            <a:lvl7pPr marL="4114800" indent="0">
              <a:buNone/>
              <a:defRPr sz="2700"/>
            </a:lvl7pPr>
            <a:lvl8pPr marL="4800600" indent="0">
              <a:buNone/>
              <a:defRPr sz="2700"/>
            </a:lvl8pPr>
            <a:lvl9pPr marL="5486400" indent="0">
              <a:buNone/>
              <a:defRPr sz="2700"/>
            </a:lvl9pPr>
          </a:lstStyle>
          <a:p>
            <a:pPr lvl="0"/>
            <a:r>
              <a:rPr lang="zh-CN" altLang="en-US"/>
              <a:t>单击此处编辑母版文本样式</a:t>
            </a:r>
          </a:p>
        </p:txBody>
      </p:sp>
      <p:sp>
        <p:nvSpPr>
          <p:cNvPr id="6" name="内容占位符 5"/>
          <p:cNvSpPr>
            <a:spLocks noGrp="1"/>
          </p:cNvSpPr>
          <p:nvPr>
            <p:ph sz="quarter" idx="4"/>
          </p:nvPr>
        </p:nvSpPr>
        <p:spPr>
          <a:xfrm>
            <a:off x="9384988" y="3552832"/>
            <a:ext cx="7645718" cy="5731193"/>
          </a:xfrm>
        </p:spPr>
        <p:txBody>
          <a:bodyPr/>
          <a:lstStyle>
            <a:lvl1pPr>
              <a:defRPr sz="42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8" name="页脚占位符 7"/>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9" name="灯片编号占位符 8"/>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11" name="矩形 10"/>
          <p:cNvSpPr/>
          <p:nvPr userDrawn="1"/>
        </p:nvSpPr>
        <p:spPr>
          <a:xfrm>
            <a:off x="12708278" y="6658562"/>
            <a:ext cx="1162704" cy="300082"/>
          </a:xfrm>
          <a:prstGeom prst="rect">
            <a:avLst/>
          </a:prstGeom>
        </p:spPr>
        <p:txBody>
          <a:bodyPr wrap="square">
            <a:spAutoFit/>
          </a:bodyPr>
          <a:lstStyle/>
          <a:p>
            <a:r>
              <a:rPr lang="en-US" altLang="zh-CN" sz="150" dirty="0">
                <a:solidFill>
                  <a:prstClr val="white"/>
                </a:solidFill>
                <a:latin typeface="Calibri"/>
                <a:ea typeface="宋体"/>
              </a:rPr>
              <a:t>PPT</a:t>
            </a:r>
            <a:r>
              <a:rPr lang="zh-CN" altLang="en-US" sz="150" dirty="0">
                <a:solidFill>
                  <a:prstClr val="white"/>
                </a:solidFill>
                <a:latin typeface="Calibri"/>
                <a:ea typeface="宋体"/>
              </a:rPr>
              <a:t>模板下载：</a:t>
            </a:r>
            <a:r>
              <a:rPr lang="en-US" altLang="zh-CN" sz="150" dirty="0">
                <a:solidFill>
                  <a:prstClr val="white"/>
                </a:solidFill>
                <a:latin typeface="Calibri"/>
                <a:ea typeface="宋体"/>
              </a:rPr>
              <a:t>www.1ppt.com/moban/          </a:t>
            </a:r>
            <a:r>
              <a:rPr lang="zh-CN" altLang="en-US" sz="150" dirty="0">
                <a:solidFill>
                  <a:prstClr val="white"/>
                </a:solidFill>
                <a:latin typeface="Calibri"/>
                <a:ea typeface="宋体"/>
              </a:rPr>
              <a:t>行业</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www.1ppt.com/hangye/ </a:t>
            </a:r>
          </a:p>
          <a:p>
            <a:r>
              <a:rPr lang="zh-CN" altLang="en-US" sz="150" dirty="0">
                <a:solidFill>
                  <a:prstClr val="white"/>
                </a:solidFill>
                <a:latin typeface="Calibri"/>
                <a:ea typeface="宋体"/>
              </a:rPr>
              <a:t>节日</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www.1ppt.com/jieri/          PPT</a:t>
            </a:r>
            <a:r>
              <a:rPr lang="zh-CN" altLang="en-US" sz="150" dirty="0">
                <a:solidFill>
                  <a:prstClr val="white"/>
                </a:solidFill>
                <a:latin typeface="Calibri"/>
                <a:ea typeface="宋体"/>
              </a:rPr>
              <a:t>素材：</a:t>
            </a:r>
            <a:r>
              <a:rPr lang="en-US" altLang="zh-CN" sz="150" dirty="0">
                <a:solidFill>
                  <a:prstClr val="white"/>
                </a:solidFill>
                <a:latin typeface="Calibri"/>
                <a:ea typeface="宋体"/>
              </a:rPr>
              <a:t>www.1ppt.com/sucai/</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背景图片：</a:t>
            </a:r>
            <a:r>
              <a:rPr lang="en-US" altLang="zh-CN" sz="150" dirty="0">
                <a:solidFill>
                  <a:prstClr val="white"/>
                </a:solidFill>
                <a:latin typeface="Calibri"/>
                <a:ea typeface="宋体"/>
              </a:rPr>
              <a:t>www.1ppt.com/beijing/        PPT</a:t>
            </a:r>
            <a:r>
              <a:rPr lang="zh-CN" altLang="en-US" sz="150" dirty="0">
                <a:solidFill>
                  <a:prstClr val="white"/>
                </a:solidFill>
                <a:latin typeface="Calibri"/>
                <a:ea typeface="宋体"/>
              </a:rPr>
              <a:t>图表：</a:t>
            </a:r>
            <a:r>
              <a:rPr lang="en-US" altLang="zh-CN" sz="150" dirty="0">
                <a:solidFill>
                  <a:prstClr val="white"/>
                </a:solidFill>
                <a:latin typeface="Calibri"/>
                <a:ea typeface="宋体"/>
              </a:rPr>
              <a:t>www.1ppt.com/tubiao/      </a:t>
            </a:r>
          </a:p>
          <a:p>
            <a:r>
              <a:rPr lang="zh-CN" altLang="en-US" sz="150" dirty="0">
                <a:solidFill>
                  <a:prstClr val="white"/>
                </a:solidFill>
                <a:latin typeface="Calibri"/>
                <a:ea typeface="宋体"/>
              </a:rPr>
              <a:t>精美</a:t>
            </a:r>
            <a:r>
              <a:rPr lang="en-US" altLang="zh-CN" sz="150" dirty="0">
                <a:solidFill>
                  <a:prstClr val="white"/>
                </a:solidFill>
                <a:latin typeface="Calibri"/>
                <a:ea typeface="宋体"/>
              </a:rPr>
              <a:t>PPT</a:t>
            </a:r>
            <a:r>
              <a:rPr lang="zh-CN" altLang="en-US" sz="150" dirty="0">
                <a:solidFill>
                  <a:prstClr val="white"/>
                </a:solidFill>
                <a:latin typeface="Calibri"/>
                <a:ea typeface="宋体"/>
              </a:rPr>
              <a:t>下载：</a:t>
            </a:r>
            <a:r>
              <a:rPr lang="en-US" altLang="zh-CN" sz="150" dirty="0">
                <a:solidFill>
                  <a:prstClr val="white"/>
                </a:solidFill>
                <a:latin typeface="Calibri"/>
                <a:ea typeface="宋体"/>
              </a:rPr>
              <a:t>www.1ppt.com/xiazai/         PPT</a:t>
            </a:r>
            <a:r>
              <a:rPr lang="zh-CN" altLang="en-US" sz="150" dirty="0">
                <a:solidFill>
                  <a:prstClr val="white"/>
                </a:solidFill>
                <a:latin typeface="Calibri"/>
                <a:ea typeface="宋体"/>
              </a:rPr>
              <a:t>教程： </a:t>
            </a:r>
            <a:r>
              <a:rPr lang="en-US" altLang="zh-CN" sz="150" dirty="0">
                <a:solidFill>
                  <a:prstClr val="white"/>
                </a:solidFill>
                <a:latin typeface="Calibri"/>
                <a:ea typeface="宋体"/>
              </a:rPr>
              <a:t>www.1ppt.com/powerpoint/      </a:t>
            </a:r>
          </a:p>
          <a:p>
            <a:r>
              <a:rPr lang="en-US" altLang="zh-CN" sz="150" dirty="0">
                <a:solidFill>
                  <a:prstClr val="white"/>
                </a:solidFill>
                <a:latin typeface="Calibri"/>
                <a:ea typeface="宋体"/>
              </a:rPr>
              <a:t>PPT</a:t>
            </a:r>
            <a:r>
              <a:rPr lang="zh-CN" altLang="en-US" sz="150" dirty="0">
                <a:solidFill>
                  <a:prstClr val="white"/>
                </a:solidFill>
                <a:latin typeface="Calibri"/>
                <a:ea typeface="宋体"/>
              </a:rPr>
              <a:t>课件：</a:t>
            </a:r>
            <a:r>
              <a:rPr lang="en-US" altLang="zh-CN" sz="150" dirty="0">
                <a:solidFill>
                  <a:prstClr val="white"/>
                </a:solidFill>
                <a:latin typeface="Calibri"/>
                <a:ea typeface="宋体"/>
              </a:rPr>
              <a:t>www.1ppt.com/kejian/             </a:t>
            </a:r>
            <a:r>
              <a:rPr lang="zh-CN" altLang="en-US" sz="150" dirty="0">
                <a:solidFill>
                  <a:prstClr val="white"/>
                </a:solidFill>
                <a:latin typeface="Calibri"/>
                <a:ea typeface="宋体"/>
              </a:rPr>
              <a:t>字体下载：</a:t>
            </a:r>
            <a:r>
              <a:rPr lang="en-US" altLang="zh-CN" sz="150" dirty="0">
                <a:solidFill>
                  <a:prstClr val="white"/>
                </a:solidFill>
                <a:latin typeface="Calibri"/>
                <a:ea typeface="宋体"/>
              </a:rPr>
              <a:t>www.1ppt.com/ziti/</a:t>
            </a:r>
          </a:p>
          <a:p>
            <a:r>
              <a:rPr lang="zh-CN" altLang="en-US" sz="150" dirty="0">
                <a:solidFill>
                  <a:prstClr val="white"/>
                </a:solidFill>
                <a:latin typeface="Calibri"/>
                <a:ea typeface="宋体"/>
              </a:rPr>
              <a:t>工作总结</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www.1ppt.com/xiazai/zongjie/ </a:t>
            </a:r>
            <a:r>
              <a:rPr lang="zh-CN" altLang="en-US" sz="150" dirty="0">
                <a:solidFill>
                  <a:prstClr val="white"/>
                </a:solidFill>
                <a:latin typeface="Calibri"/>
                <a:ea typeface="宋体"/>
              </a:rPr>
              <a:t>工作计划：</a:t>
            </a:r>
            <a:r>
              <a:rPr lang="en-US" altLang="zh-CN" sz="150" dirty="0">
                <a:solidFill>
                  <a:prstClr val="white"/>
                </a:solidFill>
                <a:latin typeface="Calibri"/>
                <a:ea typeface="宋体"/>
              </a:rPr>
              <a:t>www.1ppt.com/xiazai/jihua/</a:t>
            </a:r>
          </a:p>
          <a:p>
            <a:r>
              <a:rPr lang="zh-CN" altLang="en-US" sz="150" dirty="0">
                <a:solidFill>
                  <a:prstClr val="white"/>
                </a:solidFill>
                <a:latin typeface="Calibri"/>
                <a:ea typeface="宋体"/>
              </a:rPr>
              <a:t>商务</a:t>
            </a:r>
            <a:r>
              <a:rPr lang="en-US" altLang="zh-CN" sz="150" dirty="0">
                <a:solidFill>
                  <a:prstClr val="white"/>
                </a:solidFill>
                <a:latin typeface="Calibri"/>
                <a:ea typeface="宋体"/>
              </a:rPr>
              <a:t>PPT</a:t>
            </a:r>
            <a:r>
              <a:rPr lang="zh-CN" altLang="en-US" sz="150" dirty="0">
                <a:solidFill>
                  <a:prstClr val="white"/>
                </a:solidFill>
                <a:latin typeface="Calibri"/>
                <a:ea typeface="宋体"/>
              </a:rPr>
              <a:t>模板：</a:t>
            </a:r>
            <a:r>
              <a:rPr lang="en-US" altLang="zh-CN" sz="150" dirty="0">
                <a:solidFill>
                  <a:prstClr val="white"/>
                </a:solidFill>
                <a:latin typeface="Calibri"/>
                <a:ea typeface="宋体"/>
              </a:rPr>
              <a:t>www.1ppt.com/moban/shangwu/  </a:t>
            </a:r>
            <a:r>
              <a:rPr lang="zh-CN" altLang="en-US" sz="150" dirty="0">
                <a:solidFill>
                  <a:prstClr val="white"/>
                </a:solidFill>
                <a:latin typeface="Calibri"/>
                <a:ea typeface="宋体"/>
              </a:rPr>
              <a:t>个人简历</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www.1ppt.com/xiazai/jianli/  </a:t>
            </a:r>
          </a:p>
          <a:p>
            <a:r>
              <a:rPr lang="zh-CN" altLang="en-US" sz="150" dirty="0">
                <a:solidFill>
                  <a:prstClr val="white"/>
                </a:solidFill>
                <a:latin typeface="Calibri"/>
                <a:ea typeface="宋体"/>
              </a:rPr>
              <a:t>毕业答辩</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www.1ppt.com/xiazai/dabian/  </a:t>
            </a:r>
            <a:r>
              <a:rPr lang="zh-CN" altLang="en-US" sz="150" dirty="0">
                <a:solidFill>
                  <a:prstClr val="white"/>
                </a:solidFill>
                <a:latin typeface="Calibri"/>
                <a:ea typeface="宋体"/>
              </a:rPr>
              <a:t>工作汇报</a:t>
            </a:r>
            <a:r>
              <a:rPr lang="en-US" altLang="zh-CN" sz="150" dirty="0">
                <a:solidFill>
                  <a:prstClr val="white"/>
                </a:solidFill>
                <a:latin typeface="Calibri"/>
                <a:ea typeface="宋体"/>
              </a:rPr>
              <a:t>PPT</a:t>
            </a:r>
            <a:r>
              <a:rPr lang="zh-CN" altLang="en-US" sz="150" dirty="0">
                <a:solidFill>
                  <a:prstClr val="white"/>
                </a:solidFill>
                <a:latin typeface="Calibri"/>
                <a:ea typeface="宋体"/>
              </a:rPr>
              <a:t>：</a:t>
            </a:r>
            <a:r>
              <a:rPr lang="en-US" altLang="zh-CN" sz="150" dirty="0">
                <a:solidFill>
                  <a:prstClr val="white"/>
                </a:solidFill>
                <a:latin typeface="Calibri"/>
                <a:ea typeface="宋体"/>
              </a:rPr>
              <a:t>www.1ppt.com/xiazai/huibao/    </a:t>
            </a:r>
          </a:p>
          <a:p>
            <a:r>
              <a:rPr lang="en-US" altLang="zh-CN" sz="150" dirty="0">
                <a:solidFill>
                  <a:prstClr val="white"/>
                </a:solidFill>
                <a:latin typeface="Calibri"/>
                <a:ea typeface="宋体"/>
              </a:rPr>
              <a:t> </a:t>
            </a:r>
          </a:p>
        </p:txBody>
      </p:sp>
    </p:spTree>
    <p:extLst>
      <p:ext uri="{BB962C8B-B14F-4D97-AF65-F5344CB8AC3E}">
        <p14:creationId xmlns:p14="http://schemas.microsoft.com/office/powerpoint/2010/main" val="8120115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296228"/>
            <a:ext cx="15773400" cy="1988345"/>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331158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9047" y="-2858"/>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11025191" y="685800"/>
            <a:ext cx="6588443" cy="1583055"/>
          </a:xfrm>
        </p:spPr>
        <p:txBody>
          <a:bodyPr anchor="b"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11024239" y="2541270"/>
            <a:ext cx="6590348"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7241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7775263" y="-11430"/>
            <a:ext cx="10526078" cy="10292715"/>
          </a:xfrm>
          <a:noFill/>
        </p:spPr>
        <p:txBody>
          <a:bodyPr lIns="252095" tIns="144145"/>
          <a:lstStyle>
            <a:lvl1pPr marL="0" indent="0" algn="ctr">
              <a:buNone/>
              <a:defRPr sz="2700">
                <a:solidFill>
                  <a:schemeClr val="tx1">
                    <a:lumMod val="50000"/>
                    <a:lumOff val="50000"/>
                  </a:schemeClr>
                </a:solidFill>
              </a:defRPr>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2" name="标题 1"/>
          <p:cNvSpPr>
            <a:spLocks noGrp="1"/>
          </p:cNvSpPr>
          <p:nvPr>
            <p:ph type="title"/>
          </p:nvPr>
        </p:nvSpPr>
        <p:spPr>
          <a:xfrm>
            <a:off x="614363" y="685800"/>
            <a:ext cx="6419850" cy="1583055"/>
          </a:xfrm>
        </p:spPr>
        <p:txBody>
          <a:bodyPr anchor="t" anchorCtr="0"/>
          <a:lstStyle>
            <a:lvl1pPr>
              <a:defRPr sz="4800"/>
            </a:lvl1pPr>
          </a:lstStyle>
          <a:p>
            <a:r>
              <a:rPr lang="zh-CN" altLang="en-US"/>
              <a:t>单击此处编辑母版标题样式</a:t>
            </a:r>
          </a:p>
        </p:txBody>
      </p:sp>
      <p:sp>
        <p:nvSpPr>
          <p:cNvPr id="4" name="文本占位符 3"/>
          <p:cNvSpPr>
            <a:spLocks noGrp="1"/>
          </p:cNvSpPr>
          <p:nvPr>
            <p:ph type="body" sz="half" idx="2"/>
          </p:nvPr>
        </p:nvSpPr>
        <p:spPr>
          <a:xfrm>
            <a:off x="614368" y="2541270"/>
            <a:ext cx="6420803" cy="6720840"/>
          </a:xfrm>
        </p:spPr>
        <p:txBody>
          <a:bodyPr/>
          <a:lstStyle>
            <a:lvl1pPr marL="0" indent="0">
              <a:buNone/>
              <a:defRPr sz="4200">
                <a:solidFill>
                  <a:schemeClr val="tx1"/>
                </a:solidFill>
              </a:defRPr>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zh-CN" altLang="en-US"/>
              <a:t>单击此处编辑母版文本样式</a:t>
            </a:r>
          </a:p>
        </p:txBody>
      </p:sp>
      <p:sp>
        <p:nvSpPr>
          <p:cNvPr id="5" name="日期占位符 4"/>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6" name="页脚占位符 5"/>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7" name="灯片编号占位符 6"/>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17997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
        <p:nvSpPr>
          <p:cNvPr id="3" name="竖排标题 1"/>
          <p:cNvSpPr>
            <a:spLocks noGrp="1"/>
          </p:cNvSpPr>
          <p:nvPr>
            <p:ph type="title" orient="vert"/>
          </p:nvPr>
        </p:nvSpPr>
        <p:spPr>
          <a:xfrm>
            <a:off x="13087353" y="547688"/>
            <a:ext cx="3943350" cy="8717757"/>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1257303" y="547688"/>
            <a:ext cx="11601450" cy="871775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32161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1257300" y="490544"/>
            <a:ext cx="15773400" cy="8775383"/>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4243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1257300" y="9534532"/>
            <a:ext cx="4114800" cy="547688"/>
          </a:xfrm>
        </p:spPr>
        <p:txBody>
          <a:bodyPr/>
          <a:lstStyle/>
          <a:p>
            <a:fld id="{82F288E0-7875-42C4-84C8-98DBBD3BF4D2}" type="datetimeFigureOut">
              <a:rPr lang="zh-CN" altLang="en-US" smtClean="0">
                <a:solidFill>
                  <a:prstClr val="black"/>
                </a:solidFill>
              </a:rPr>
              <a:pPr/>
              <a:t>2022/11/1</a:t>
            </a:fld>
            <a:endParaRPr lang="zh-CN" altLang="en-US">
              <a:solidFill>
                <a:prstClr val="black"/>
              </a:solidFill>
            </a:endParaRPr>
          </a:p>
        </p:txBody>
      </p:sp>
      <p:sp>
        <p:nvSpPr>
          <p:cNvPr id="5" name="页脚占位符 4"/>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12915900" y="9534532"/>
            <a:ext cx="4114800" cy="547688"/>
          </a:xfrm>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75072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32"/>
            <a:ext cx="4114800" cy="547688"/>
          </a:xfrm>
        </p:spPr>
        <p:txBody>
          <a:bodyPr/>
          <a:lstStyle/>
          <a:p>
            <a:fld id="{FB475AF3-A322-416E-99D7-29F5A7799ECC}" type="datetimeFigureOut">
              <a:rPr lang="zh-CN" altLang="en-US" smtClean="0">
                <a:solidFill>
                  <a:prstClr val="black"/>
                </a:solidFill>
              </a:rPr>
              <a:pPr/>
              <a:t>2022/11/1</a:t>
            </a:fld>
            <a:endParaRPr lang="zh-CN" altLang="en-US">
              <a:solidFill>
                <a:prstClr val="black"/>
              </a:solidFill>
            </a:endParaRPr>
          </a:p>
        </p:txBody>
      </p:sp>
      <p:sp>
        <p:nvSpPr>
          <p:cNvPr id="3" name="页脚占位符 2"/>
          <p:cNvSpPr>
            <a:spLocks noGrp="1"/>
          </p:cNvSpPr>
          <p:nvPr>
            <p:ph type="ftr" sz="quarter" idx="11"/>
          </p:nvPr>
        </p:nvSpPr>
        <p:spPr>
          <a:xfrm>
            <a:off x="6057900" y="9534532"/>
            <a:ext cx="6172200" cy="547688"/>
          </a:xfrm>
        </p:spPr>
        <p:txBody>
          <a:bodyPr/>
          <a:lstStyle/>
          <a:p>
            <a:endParaRPr lang="zh-CN" altLang="en-US">
              <a:solidFill>
                <a:prstClr val="black"/>
              </a:solidFill>
            </a:endParaRPr>
          </a:p>
        </p:txBody>
      </p:sp>
      <p:sp>
        <p:nvSpPr>
          <p:cNvPr id="4" name="灯片编号占位符 3"/>
          <p:cNvSpPr>
            <a:spLocks noGrp="1"/>
          </p:cNvSpPr>
          <p:nvPr>
            <p:ph type="sldNum" sz="quarter" idx="12"/>
          </p:nvPr>
        </p:nvSpPr>
        <p:spPr>
          <a:xfrm>
            <a:off x="12915900" y="9534532"/>
            <a:ext cx="4114800" cy="547688"/>
          </a:xfrm>
        </p:spPr>
        <p:txBody>
          <a:bodyPr/>
          <a:lstStyle/>
          <a:p>
            <a:fld id="{10B49C96-558A-49EC-AD52-79C3D5970B3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84558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663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7269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3833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834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1371600" rtl="0" eaLnBrk="1" latinLnBrk="0" hangingPunct="1">
        <a:lnSpc>
          <a:spcPct val="90000"/>
        </a:lnSpc>
        <a:spcBef>
          <a:spcPct val="0"/>
        </a:spcBef>
        <a:buNone/>
        <a:defRPr sz="6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342900" indent="-342900" algn="l" defTabSz="1371600" rtl="0" eaLnBrk="1" latinLnBrk="0" hangingPunct="1">
        <a:lnSpc>
          <a:spcPct val="120000"/>
        </a:lnSpc>
        <a:spcBef>
          <a:spcPts val="1500"/>
        </a:spcBef>
        <a:buSzPct val="75000"/>
        <a:buFont typeface="Arial" panose="020B0604020202020204" pitchFamily="34" charset="0"/>
        <a:buChar char="•"/>
        <a:defRPr sz="4200" kern="1200">
          <a:solidFill>
            <a:schemeClr val="tx1">
              <a:lumMod val="85000"/>
              <a:lumOff val="15000"/>
            </a:schemeClr>
          </a:solidFill>
          <a:latin typeface="微软雅黑" panose="020B0503020204020204" charset="-122"/>
          <a:ea typeface="微软雅黑" panose="020B0503020204020204" charset="-122"/>
          <a:cs typeface="+mn-cs"/>
        </a:defRPr>
      </a:lvl1pPr>
      <a:lvl2pPr marL="863918" indent="-342900" algn="l" defTabSz="1371600" rtl="0" eaLnBrk="1" fontAlgn="auto" latinLnBrk="0" hangingPunct="1">
        <a:lnSpc>
          <a:spcPct val="120000"/>
        </a:lnSpc>
        <a:spcBef>
          <a:spcPts val="750"/>
        </a:spcBef>
        <a:buSzPct val="75000"/>
        <a:buFont typeface="Arial" panose="020B0604020202020204" pitchFamily="34" charset="0"/>
        <a:buChar char="•"/>
        <a:defRPr sz="3300" kern="1200">
          <a:solidFill>
            <a:schemeClr val="tx1">
              <a:lumMod val="75000"/>
              <a:lumOff val="25000"/>
            </a:schemeClr>
          </a:solidFill>
          <a:latin typeface="微软雅黑" panose="020B0503020204020204" charset="-122"/>
          <a:ea typeface="微软雅黑" panose="020B0503020204020204" charset="-122"/>
          <a:cs typeface="+mn-cs"/>
        </a:defRPr>
      </a:lvl2pPr>
      <a:lvl3pPr marL="1511618" indent="-342900" algn="l" defTabSz="1371600" rtl="0" eaLnBrk="1" fontAlgn="auto" latinLnBrk="0" hangingPunct="1">
        <a:lnSpc>
          <a:spcPct val="120000"/>
        </a:lnSpc>
        <a:spcBef>
          <a:spcPts val="750"/>
        </a:spcBef>
        <a:buSzPct val="75000"/>
        <a:buFont typeface="Arial" panose="020B0604020202020204" pitchFamily="34" charset="0"/>
        <a:buChar char="‒"/>
        <a:defRPr sz="3000" kern="1200">
          <a:solidFill>
            <a:schemeClr val="tx1">
              <a:lumMod val="65000"/>
              <a:lumOff val="35000"/>
            </a:schemeClr>
          </a:solidFill>
          <a:latin typeface="微软雅黑" panose="020B0503020204020204" charset="-122"/>
          <a:ea typeface="微软雅黑" panose="020B0503020204020204" charset="-122"/>
          <a:cs typeface="+mn-cs"/>
        </a:defRPr>
      </a:lvl3pPr>
      <a:lvl4pPr marL="2267903" indent="-342900" algn="l" defTabSz="1371600" rtl="0" eaLnBrk="1" fontAlgn="auto" latinLnBrk="0" hangingPunct="1">
        <a:lnSpc>
          <a:spcPct val="10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4pPr>
      <a:lvl5pPr marL="2915603" indent="-342900" algn="l" defTabSz="1371600" rtl="0" eaLnBrk="1" fontAlgn="auto" latinLnBrk="0" hangingPunct="1">
        <a:lnSpc>
          <a:spcPct val="90000"/>
        </a:lnSpc>
        <a:spcBef>
          <a:spcPts val="750"/>
        </a:spcBef>
        <a:buSzPct val="75000"/>
        <a:buFont typeface="Arial" panose="020B0604020202020204" pitchFamily="34" charset="0"/>
        <a:buChar char="˃"/>
        <a:defRPr sz="2700" kern="1200">
          <a:solidFill>
            <a:schemeClr val="tx1">
              <a:lumMod val="50000"/>
              <a:lumOff val="50000"/>
            </a:schemeClr>
          </a:solidFill>
          <a:latin typeface="微软雅黑" panose="020B0503020204020204" charset="-122"/>
          <a:ea typeface="微软雅黑" panose="020B050302020402020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5.png"/><Relationship Id="rId10" Type="http://schemas.openxmlformats.org/officeDocument/2006/relationships/image" Target="../media/image24.jpeg"/><Relationship Id="rId4" Type="http://schemas.openxmlformats.org/officeDocument/2006/relationships/image" Target="../media/image6.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8288000" cy="10287000"/>
          </a:xfrm>
          <a:prstGeom prst="rect">
            <a:avLst/>
          </a:prstGeom>
        </p:spPr>
      </p:pic>
      <p:sp>
        <p:nvSpPr>
          <p:cNvPr id="9" name="TextBox 8">
            <a:extLst>
              <a:ext uri="{FF2B5EF4-FFF2-40B4-BE49-F238E27FC236}">
                <a16:creationId xmlns:a16="http://schemas.microsoft.com/office/drawing/2014/main" id="{F9AEE164-F924-643C-7033-9E10EF8E645D}"/>
              </a:ext>
            </a:extLst>
          </p:cNvPr>
          <p:cNvSpPr txBox="1"/>
          <p:nvPr/>
        </p:nvSpPr>
        <p:spPr>
          <a:xfrm>
            <a:off x="4114800" y="587030"/>
            <a:ext cx="130260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Nunito Black" pitchFamily="2" charset="0"/>
              </a:rPr>
              <a:t>Thứ</a:t>
            </a:r>
            <a:r>
              <a:rPr kumimoji="0" lang="en-US" sz="4800" b="1" i="0" u="none" strike="noStrike" kern="1200" cap="none" spc="0" normalizeH="0" baseline="0" noProof="0" dirty="0">
                <a:ln>
                  <a:noFill/>
                </a:ln>
                <a:solidFill>
                  <a:srgbClr val="FF0000"/>
                </a:solidFill>
                <a:effectLst/>
                <a:uLnTx/>
                <a:uFillTx/>
                <a:latin typeface="Nunito Black" pitchFamily="2" charset="0"/>
              </a:rPr>
              <a:t> ..</a:t>
            </a:r>
            <a:r>
              <a:rPr kumimoji="0" lang="en-US" sz="4800" b="1" i="0" u="none" strike="noStrike" kern="1200" cap="none" spc="0" normalizeH="0" baseline="0" noProof="0" dirty="0" err="1">
                <a:ln>
                  <a:noFill/>
                </a:ln>
                <a:solidFill>
                  <a:srgbClr val="FF0000"/>
                </a:solidFill>
                <a:effectLst/>
                <a:uLnTx/>
                <a:uFillTx/>
                <a:latin typeface="Nunito Black" pitchFamily="2" charset="0"/>
              </a:rPr>
              <a:t>ngày</a:t>
            </a:r>
            <a:r>
              <a:rPr kumimoji="0" lang="en-US" sz="4800" b="1" i="0" u="none" strike="noStrike" kern="1200" cap="none" spc="0" normalizeH="0" baseline="0" noProof="0" dirty="0">
                <a:ln>
                  <a:noFill/>
                </a:ln>
                <a:solidFill>
                  <a:srgbClr val="FF0000"/>
                </a:solidFill>
                <a:effectLst/>
                <a:uLnTx/>
                <a:uFillTx/>
                <a:latin typeface="Nunito Black" pitchFamily="2" charset="0"/>
              </a:rPr>
              <a:t> …</a:t>
            </a:r>
            <a:r>
              <a:rPr kumimoji="0" lang="en-US" sz="4800" b="1" i="0" u="none" strike="noStrike" kern="1200" cap="none" spc="0" normalizeH="0" baseline="0" noProof="0" dirty="0" err="1">
                <a:ln>
                  <a:noFill/>
                </a:ln>
                <a:solidFill>
                  <a:srgbClr val="FF0000"/>
                </a:solidFill>
                <a:effectLst/>
                <a:uLnTx/>
                <a:uFillTx/>
                <a:latin typeface="Nunito Black" pitchFamily="2" charset="0"/>
              </a:rPr>
              <a:t>tháng</a:t>
            </a:r>
            <a:r>
              <a:rPr kumimoji="0" lang="en-US" sz="4800" b="1" i="0" u="none" strike="noStrike" kern="1200" cap="none" spc="0" normalizeH="0" baseline="0" noProof="0" dirty="0">
                <a:ln>
                  <a:noFill/>
                </a:ln>
                <a:solidFill>
                  <a:srgbClr val="FF0000"/>
                </a:solidFill>
                <a:effectLst/>
                <a:uLnTx/>
                <a:uFillTx/>
                <a:latin typeface="Nunito Black" pitchFamily="2" charset="0"/>
              </a:rPr>
              <a:t> …</a:t>
            </a:r>
            <a:r>
              <a:rPr kumimoji="0" lang="en-US" sz="4800" b="1" i="0" u="none" strike="noStrike" kern="1200" cap="none" spc="0" normalizeH="0" baseline="0" noProof="0" dirty="0" err="1">
                <a:ln>
                  <a:noFill/>
                </a:ln>
                <a:solidFill>
                  <a:srgbClr val="FF0000"/>
                </a:solidFill>
                <a:effectLst/>
                <a:uLnTx/>
                <a:uFillTx/>
                <a:latin typeface="Nunito Black" pitchFamily="2" charset="0"/>
              </a:rPr>
              <a:t>năm</a:t>
            </a:r>
            <a:r>
              <a:rPr kumimoji="0" lang="en-US" sz="4800" b="1" i="0" u="none" strike="noStrike" kern="1200" cap="none" spc="0" normalizeH="0" baseline="0" noProof="0" dirty="0">
                <a:ln>
                  <a:noFill/>
                </a:ln>
                <a:solidFill>
                  <a:srgbClr val="FF0000"/>
                </a:solidFill>
                <a:effectLst/>
                <a:uLnTx/>
                <a:uFillTx/>
                <a:latin typeface="Nunito Black" pitchFamily="2" charset="0"/>
              </a:rPr>
              <a:t> 2022</a:t>
            </a:r>
          </a:p>
        </p:txBody>
      </p:sp>
      <p:sp>
        <p:nvSpPr>
          <p:cNvPr id="12" name="TextBox 19"/>
          <p:cNvSpPr txBox="1"/>
          <p:nvPr/>
        </p:nvSpPr>
        <p:spPr>
          <a:xfrm>
            <a:off x="1981200" y="1661378"/>
            <a:ext cx="13026087" cy="1125308"/>
          </a:xfrm>
          <a:prstGeom prst="rect">
            <a:avLst/>
          </a:prstGeom>
        </p:spPr>
        <p:txBody>
          <a:bodyPr lIns="0" tIns="0" rIns="0" bIns="0" rtlCol="0" anchor="t">
            <a:spAutoFit/>
          </a:bodyPr>
          <a:lstStyle/>
          <a:p>
            <a:pPr algn="ctr">
              <a:lnSpc>
                <a:spcPts val="8521"/>
              </a:lnSpc>
            </a:pPr>
            <a:r>
              <a:rPr lang="en-US" sz="8000" b="1" dirty="0" err="1">
                <a:latin typeface="Great Vibes" pitchFamily="2" charset="0"/>
              </a:rPr>
              <a:t>Tự</a:t>
            </a:r>
            <a:r>
              <a:rPr lang="en-US" sz="8000" b="1" dirty="0">
                <a:latin typeface="Great Vibes" pitchFamily="2" charset="0"/>
              </a:rPr>
              <a:t> </a:t>
            </a:r>
            <a:r>
              <a:rPr lang="en-US" sz="8000" b="1" dirty="0" err="1">
                <a:latin typeface="Great Vibes" pitchFamily="2" charset="0"/>
              </a:rPr>
              <a:t>nhiên</a:t>
            </a:r>
            <a:r>
              <a:rPr lang="en-US" sz="8000" b="1" dirty="0">
                <a:latin typeface="Great Vibes" pitchFamily="2" charset="0"/>
              </a:rPr>
              <a:t> </a:t>
            </a:r>
            <a:r>
              <a:rPr lang="en-US" sz="8000" b="1" dirty="0" err="1">
                <a:latin typeface="Great Vibes" pitchFamily="2" charset="0"/>
              </a:rPr>
              <a:t>xã</a:t>
            </a:r>
            <a:r>
              <a:rPr lang="en-US" sz="8000" b="1" dirty="0">
                <a:latin typeface="Great Vibes" pitchFamily="2" charset="0"/>
              </a:rPr>
              <a:t> </a:t>
            </a:r>
            <a:r>
              <a:rPr lang="en-US" sz="8000" b="1" dirty="0" err="1">
                <a:latin typeface="Great Vibes" pitchFamily="2" charset="0"/>
              </a:rPr>
              <a:t>hội</a:t>
            </a:r>
            <a:endParaRPr lang="en-US" sz="8000" b="1" dirty="0">
              <a:latin typeface="Great Vibes" pitchFamily="2" charset="0"/>
            </a:endParaRPr>
          </a:p>
        </p:txBody>
      </p:sp>
      <p:sp>
        <p:nvSpPr>
          <p:cNvPr id="14" name="TextBox 19"/>
          <p:cNvSpPr txBox="1"/>
          <p:nvPr/>
        </p:nvSpPr>
        <p:spPr>
          <a:xfrm>
            <a:off x="3581401" y="2833817"/>
            <a:ext cx="10363200" cy="1313125"/>
          </a:xfrm>
          <a:prstGeom prst="wedgeRoundRectCallout">
            <a:avLst>
              <a:gd name="adj1" fmla="val -31379"/>
              <a:gd name="adj2" fmla="val 50912"/>
              <a:gd name="adj3" fmla="val 16667"/>
            </a:avLst>
          </a:prstGeom>
          <a:solidFill>
            <a:srgbClr val="99FF66"/>
          </a:solidFill>
        </p:spPr>
        <p:txBody>
          <a:bodyPr wrap="square" lIns="0" tIns="0" rIns="0" bIns="0" rtlCol="0" anchor="t">
            <a:spAutoFit/>
          </a:bodyPr>
          <a:lstStyle/>
          <a:p>
            <a:pPr algn="ctr">
              <a:lnSpc>
                <a:spcPts val="8521"/>
              </a:lnSpc>
            </a:pPr>
            <a:endParaRPr lang="en-US" sz="9600" b="1" dirty="0">
              <a:solidFill>
                <a:srgbClr val="0070C0"/>
              </a:solidFill>
              <a:latin typeface="Great Vibes" pitchFamily="2" charset="0"/>
            </a:endParaRPr>
          </a:p>
        </p:txBody>
      </p:sp>
      <p:pic>
        <p:nvPicPr>
          <p:cNvPr id="2" name="Picture 1"/>
          <p:cNvPicPr>
            <a:picLocks noChangeAspect="1"/>
          </p:cNvPicPr>
          <p:nvPr/>
        </p:nvPicPr>
        <p:blipFill>
          <a:blip r:embed="rId3"/>
          <a:stretch>
            <a:fillRect/>
          </a:stretch>
        </p:blipFill>
        <p:spPr>
          <a:xfrm>
            <a:off x="3039087" y="2720294"/>
            <a:ext cx="11191653" cy="2194671"/>
          </a:xfrm>
          <a:prstGeom prst="rect">
            <a:avLst/>
          </a:prstGeom>
        </p:spPr>
      </p:pic>
      <p:pic>
        <p:nvPicPr>
          <p:cNvPr id="3" name="Picture 2"/>
          <p:cNvPicPr>
            <a:picLocks noChangeAspect="1"/>
          </p:cNvPicPr>
          <p:nvPr/>
        </p:nvPicPr>
        <p:blipFill>
          <a:blip r:embed="rId4"/>
          <a:stretch>
            <a:fillRect/>
          </a:stretch>
        </p:blipFill>
        <p:spPr>
          <a:xfrm>
            <a:off x="8792571" y="3162300"/>
            <a:ext cx="8986568" cy="8155199"/>
          </a:xfrm>
          <a:prstGeom prst="rect">
            <a:avLst/>
          </a:prstGeom>
        </p:spPr>
      </p:pic>
      <p:pic>
        <p:nvPicPr>
          <p:cNvPr id="4" name="Picture 3"/>
          <p:cNvPicPr>
            <a:picLocks noChangeAspect="1"/>
          </p:cNvPicPr>
          <p:nvPr/>
        </p:nvPicPr>
        <p:blipFill>
          <a:blip r:embed="rId5"/>
          <a:stretch>
            <a:fillRect/>
          </a:stretch>
        </p:blipFill>
        <p:spPr>
          <a:xfrm>
            <a:off x="260769" y="5187391"/>
            <a:ext cx="8153400" cy="3610531"/>
          </a:xfrm>
          <a:prstGeom prst="rect">
            <a:avLst/>
          </a:prstGeom>
        </p:spPr>
      </p:pic>
      <p:pic>
        <p:nvPicPr>
          <p:cNvPr id="6" name="Picture 5"/>
          <p:cNvPicPr>
            <a:picLocks noChangeAspect="1"/>
          </p:cNvPicPr>
          <p:nvPr/>
        </p:nvPicPr>
        <p:blipFill>
          <a:blip r:embed="rId6"/>
          <a:stretch>
            <a:fillRect/>
          </a:stretch>
        </p:blipFill>
        <p:spPr>
          <a:xfrm>
            <a:off x="-89226" y="7393"/>
            <a:ext cx="3880242" cy="3880242"/>
          </a:xfrm>
          <a:prstGeom prst="rect">
            <a:avLst/>
          </a:prstGeom>
        </p:spPr>
      </p:pic>
    </p:spTree>
    <p:extLst>
      <p:ext uri="{BB962C8B-B14F-4D97-AF65-F5344CB8AC3E}">
        <p14:creationId xmlns:p14="http://schemas.microsoft.com/office/powerpoint/2010/main" val="1398351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6306" y="6738792"/>
            <a:ext cx="3378106" cy="3433908"/>
          </a:xfrm>
          <a:prstGeom prst="rect">
            <a:avLst/>
          </a:prstGeom>
        </p:spPr>
      </p:pic>
      <p:pic>
        <p:nvPicPr>
          <p:cNvPr id="4" name="Picture 4"/>
          <p:cNvPicPr>
            <a:picLocks noChangeAspect="1"/>
          </p:cNvPicPr>
          <p:nvPr/>
        </p:nvPicPr>
        <p:blipFill>
          <a:blip r:embed="rId4"/>
          <a:srcRect/>
          <a:stretch>
            <a:fillRect/>
          </a:stretch>
        </p:blipFill>
        <p:spPr>
          <a:xfrm>
            <a:off x="16686073" y="212911"/>
            <a:ext cx="1349189" cy="1349189"/>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483337" y="8450319"/>
            <a:ext cx="1551925" cy="1565625"/>
          </a:xfrm>
          <a:prstGeom prst="rect">
            <a:avLst/>
          </a:prstGeom>
        </p:spPr>
      </p:pic>
      <p:pic>
        <p:nvPicPr>
          <p:cNvPr id="6" name="Picture 5"/>
          <p:cNvPicPr>
            <a:picLocks noChangeAspect="1"/>
          </p:cNvPicPr>
          <p:nvPr/>
        </p:nvPicPr>
        <p:blipFill>
          <a:blip r:embed="rId7"/>
          <a:stretch>
            <a:fillRect/>
          </a:stretch>
        </p:blipFill>
        <p:spPr>
          <a:xfrm>
            <a:off x="2144188" y="707776"/>
            <a:ext cx="3309603" cy="1159124"/>
          </a:xfrm>
          <a:prstGeom prst="rect">
            <a:avLst/>
          </a:prstGeom>
          <a:ln>
            <a:noFill/>
          </a:ln>
          <a:effectLst>
            <a:softEdge rad="112500"/>
          </a:effectLst>
        </p:spPr>
      </p:pic>
      <p:pic>
        <p:nvPicPr>
          <p:cNvPr id="13" name="Picture 12"/>
          <p:cNvPicPr>
            <a:picLocks noChangeAspect="1"/>
          </p:cNvPicPr>
          <p:nvPr/>
        </p:nvPicPr>
        <p:blipFill>
          <a:blip r:embed="rId8"/>
          <a:stretch>
            <a:fillRect/>
          </a:stretch>
        </p:blipFill>
        <p:spPr>
          <a:xfrm>
            <a:off x="10420859" y="1562100"/>
            <a:ext cx="6931212" cy="707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7"/>
          <p:cNvPicPr>
            <a:picLocks noChangeAspect="1"/>
          </p:cNvPicPr>
          <p:nvPr/>
        </p:nvPicPr>
        <p:blipFill>
          <a:blip r:embed="rId9"/>
          <a:srcRect/>
          <a:stretch>
            <a:fillRect/>
          </a:stretch>
        </p:blipFill>
        <p:spPr>
          <a:xfrm rot="3323563">
            <a:off x="372687" y="212689"/>
            <a:ext cx="1648584" cy="1320928"/>
          </a:xfrm>
          <a:prstGeom prst="rect">
            <a:avLst/>
          </a:prstGeom>
        </p:spPr>
      </p:pic>
      <p:sp>
        <p:nvSpPr>
          <p:cNvPr id="7" name="TextBox 6">
            <a:extLst>
              <a:ext uri="{FF2B5EF4-FFF2-40B4-BE49-F238E27FC236}">
                <a16:creationId xmlns:a16="http://schemas.microsoft.com/office/drawing/2014/main" id="{6ED96F4F-3085-9359-21C8-57931995BE2A}"/>
              </a:ext>
            </a:extLst>
          </p:cNvPr>
          <p:cNvSpPr txBox="1"/>
          <p:nvPr/>
        </p:nvSpPr>
        <p:spPr>
          <a:xfrm>
            <a:off x="457200" y="2038586"/>
            <a:ext cx="8077200" cy="1940957"/>
          </a:xfrm>
          <a:prstGeom prst="roundRect">
            <a:avLst/>
          </a:prstGeom>
          <a:solidFill>
            <a:schemeClr val="accent5">
              <a:lumMod val="20000"/>
              <a:lumOff val="80000"/>
            </a:schemeClr>
          </a:solidFill>
        </p:spPr>
        <p:txBody>
          <a:bodyPr wrap="square" rtlCol="0">
            <a:spAutoFit/>
          </a:bodyPr>
          <a:lstStyle/>
          <a:p>
            <a:r>
              <a:rPr lang="en-US" sz="2800" dirty="0">
                <a:solidFill>
                  <a:srgbClr val="002060"/>
                </a:solidFill>
                <a:latin typeface="Nunito Black" pitchFamily="2" charset="0"/>
              </a:rPr>
              <a:t>	</a:t>
            </a:r>
            <a:r>
              <a:rPr lang="en-US" sz="3600" dirty="0" err="1">
                <a:solidFill>
                  <a:srgbClr val="002060"/>
                </a:solidFill>
                <a:latin typeface="Times New Roman" panose="02020603050405020304" pitchFamily="18" charset="0"/>
                <a:cs typeface="Times New Roman" panose="02020603050405020304" pitchFamily="18" charset="0"/>
              </a:rPr>
              <a:t>Mô</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hoạt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kết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nối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với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hội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họ</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ý </a:t>
            </a:r>
            <a:r>
              <a:rPr lang="en-US" sz="3600" dirty="0" err="1">
                <a:solidFill>
                  <a:srgbClr val="002060"/>
                </a:solidFill>
                <a:latin typeface="Times New Roman" panose="02020603050405020304" pitchFamily="18" charset="0"/>
                <a:cs typeface="Times New Roman" panose="02020603050405020304" pitchFamily="18" charset="0"/>
              </a:rPr>
              <a:t>nghĩa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hoạt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động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đó</a:t>
            </a:r>
            <a:r>
              <a:rPr lang="en-US" sz="3600" dirty="0">
                <a:solidFill>
                  <a:srgbClr val="00206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F4961B6E-23ED-1A6F-AE37-89F9D1E4C70B}"/>
              </a:ext>
            </a:extLst>
          </p:cNvPr>
          <p:cNvSpPr txBox="1"/>
          <p:nvPr/>
        </p:nvSpPr>
        <p:spPr>
          <a:xfrm>
            <a:off x="888510" y="4483244"/>
            <a:ext cx="8844252" cy="1940957"/>
          </a:xfrm>
          <a:prstGeom prst="roundRect">
            <a:avLst/>
          </a:prstGeom>
          <a:solidFill>
            <a:srgbClr val="FFFF99"/>
          </a:solidFill>
        </p:spPr>
        <p:txBody>
          <a:bodyPr wrap="square" rtlCol="0">
            <a:spAutoFit/>
          </a:bodyPr>
          <a:lstStyle/>
          <a:p>
            <a:pPr algn="just"/>
            <a:r>
              <a:rPr lang="en-US" sz="2800" dirty="0">
                <a:solidFill>
                  <a:srgbClr val="002060"/>
                </a:solidFill>
                <a:latin typeface="Nunito Black" pitchFamily="2" charset="0"/>
              </a:rPr>
              <a:t>	</a:t>
            </a:r>
            <a:r>
              <a:rPr lang="en-US" sz="3600" dirty="0" err="1">
                <a:solidFill>
                  <a:srgbClr val="002060"/>
                </a:solidFill>
                <a:latin typeface="Times New Roman" panose="02020603050405020304" pitchFamily="18" charset="0"/>
                <a:cs typeface="Times New Roman" panose="02020603050405020304" pitchFamily="18" charset="0"/>
              </a:rPr>
              <a:t>Giới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thiệu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cách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đơn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truyền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tỏ</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tình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cảm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của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em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với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trường</a:t>
            </a:r>
            <a:r>
              <a:rPr lang="en-US" sz="36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F94E4C90-8A2B-C7EA-8A1D-D82ADA7242DF}"/>
              </a:ext>
            </a:extLst>
          </p:cNvPr>
          <p:cNvSpPr txBox="1"/>
          <p:nvPr/>
        </p:nvSpPr>
        <p:spPr>
          <a:xfrm>
            <a:off x="2759675" y="6786639"/>
            <a:ext cx="7519965" cy="2553891"/>
          </a:xfrm>
          <a:prstGeom prst="roundRect">
            <a:avLst/>
          </a:prstGeom>
          <a:solidFill>
            <a:schemeClr val="accent6">
              <a:lumMod val="40000"/>
              <a:lumOff val="60000"/>
            </a:schemeClr>
          </a:solidFill>
        </p:spPr>
        <p:txBody>
          <a:bodyPr wrap="square" rtlCol="0">
            <a:spAutoFit/>
          </a:bodyPr>
          <a:lstStyle/>
          <a:p>
            <a:pPr algn="just"/>
            <a:r>
              <a:rPr lang="en-US" sz="2800" dirty="0">
                <a:solidFill>
                  <a:srgbClr val="002060"/>
                </a:solidFill>
                <a:latin typeface="Nunito Black" pitchFamily="2" charset="0"/>
              </a:rPr>
              <a:t>	</a:t>
            </a:r>
            <a:r>
              <a:rPr lang="en-US" sz="3600" dirty="0" err="1">
                <a:solidFill>
                  <a:srgbClr val="002060"/>
                </a:solidFill>
                <a:latin typeface="Times New Roman" panose="02020603050405020304" pitchFamily="18" charset="0"/>
                <a:cs typeface="Times New Roman" panose="02020603050405020304" pitchFamily="18" charset="0"/>
              </a:rPr>
              <a:t>Thực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khảo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sát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về</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sự</a:t>
            </a:r>
            <a:r>
              <a:rPr lang="en-US" sz="3600" dirty="0">
                <a:solidFill>
                  <a:srgbClr val="002060"/>
                </a:solidFill>
                <a:latin typeface="Times New Roman" panose="02020603050405020304" pitchFamily="18" charset="0"/>
                <a:cs typeface="Times New Roman" panose="02020603050405020304" pitchFamily="18" charset="0"/>
              </a:rPr>
              <a:t> an </a:t>
            </a:r>
            <a:r>
              <a:rPr lang="en-US" sz="3600" dirty="0" err="1">
                <a:solidFill>
                  <a:srgbClr val="002060"/>
                </a:solidFill>
                <a:latin typeface="Times New Roman" panose="02020603050405020304" pitchFamily="18" charset="0"/>
                <a:cs typeface="Times New Roman" panose="02020603050405020304" pitchFamily="18" charset="0"/>
              </a:rPr>
              <a:t>toàn</a:t>
            </a:r>
            <a:r>
              <a:rPr lang="en-US" sz="3600" dirty="0">
                <a:solidFill>
                  <a:srgbClr val="002060"/>
                </a:solidFill>
                <a:latin typeface="Times New Roman" panose="02020603050405020304" pitchFamily="18" charset="0"/>
                <a:cs typeface="Times New Roman" panose="02020603050405020304" pitchFamily="18" charset="0"/>
              </a:rPr>
              <a:t> ở </a:t>
            </a:r>
            <a:r>
              <a:rPr lang="en-US" sz="3600" dirty="0" err="1">
                <a:solidFill>
                  <a:srgbClr val="002060"/>
                </a:solidFill>
                <a:latin typeface="Times New Roman" panose="02020603050405020304" pitchFamily="18" charset="0"/>
                <a:cs typeface="Times New Roman" panose="02020603050405020304" pitchFamily="18" charset="0"/>
              </a:rPr>
              <a:t>trường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làm</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một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số</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việc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phù</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hợp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giữ</a:t>
            </a:r>
            <a:r>
              <a:rPr lang="en-US" sz="3600" dirty="0">
                <a:solidFill>
                  <a:srgbClr val="002060"/>
                </a:solidFill>
                <a:latin typeface="Times New Roman" panose="02020603050405020304" pitchFamily="18" charset="0"/>
                <a:cs typeface="Times New Roman" panose="02020603050405020304" pitchFamily="18" charset="0"/>
              </a:rPr>
              <a:t> an </a:t>
            </a:r>
            <a:r>
              <a:rPr lang="en-US" sz="3600" dirty="0" err="1">
                <a:solidFill>
                  <a:srgbClr val="002060"/>
                </a:solidFill>
                <a:latin typeface="Times New Roman" panose="02020603050405020304" pitchFamily="18" charset="0"/>
                <a:cs typeface="Times New Roman" panose="02020603050405020304" pitchFamily="18" charset="0"/>
              </a:rPr>
              <a:t>toàn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vệ</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sinh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trường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học</a:t>
            </a:r>
            <a:r>
              <a:rPr lang="en-US" sz="3600" dirty="0">
                <a:solidFill>
                  <a:srgbClr val="002060"/>
                </a:solidFill>
                <a:latin typeface="Times New Roman" panose="02020603050405020304" pitchFamily="18" charset="0"/>
                <a:cs typeface="Times New Roman" panose="02020603050405020304" pitchFamily="18" charset="0"/>
              </a:rPr>
              <a:t>.</a:t>
            </a:r>
          </a:p>
        </p:txBody>
      </p:sp>
      <p:pic>
        <p:nvPicPr>
          <p:cNvPr id="8194" name="Picture 2">
            <a:extLst>
              <a:ext uri="{FF2B5EF4-FFF2-40B4-BE49-F238E27FC236}">
                <a16:creationId xmlns:a16="http://schemas.microsoft.com/office/drawing/2014/main" id="{44C37AED-FEA8-358C-8CF1-04A4F65B6A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07" t="17406" r="23706" b="26557"/>
          <a:stretch/>
        </p:blipFill>
        <p:spPr bwMode="auto">
          <a:xfrm>
            <a:off x="247832" y="1297527"/>
            <a:ext cx="1148132" cy="1258362"/>
          </a:xfrm>
          <a:prstGeom prst="ellipse">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9D6461A5-ACD0-9EF6-B721-8F0A286B031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07" t="17406" r="23706" b="26557"/>
          <a:stretch/>
        </p:blipFill>
        <p:spPr bwMode="auto">
          <a:xfrm>
            <a:off x="699291" y="3841046"/>
            <a:ext cx="1148132" cy="1258362"/>
          </a:xfrm>
          <a:prstGeom prst="ellipse">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EF627ECB-8146-47C9-B4D8-5A78EA30805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607" t="17406" r="23706" b="26557"/>
          <a:stretch/>
        </p:blipFill>
        <p:spPr bwMode="auto">
          <a:xfrm>
            <a:off x="2422218" y="6298721"/>
            <a:ext cx="1148132" cy="125836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6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066800" y="4076700"/>
            <a:ext cx="10820400" cy="2679773"/>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9600" b="1" kern="1200" dirty="0" err="1">
                <a:solidFill>
                  <a:schemeClr val="tx2"/>
                </a:solidFill>
                <a:latin typeface="Gill Sans MT" panose="020B0502020104020203" pitchFamily="34" charset="0"/>
                <a:ea typeface="+mj-ea"/>
                <a:cs typeface="+mj-cs"/>
              </a:rPr>
              <a:t>Củng</a:t>
            </a:r>
            <a:r>
              <a:rPr lang="en-US" sz="9600" b="1" kern="1200" dirty="0">
                <a:solidFill>
                  <a:schemeClr val="tx2"/>
                </a:solidFill>
                <a:latin typeface="Gill Sans MT" panose="020B0502020104020203" pitchFamily="34" charset="0"/>
                <a:ea typeface="+mj-ea"/>
                <a:cs typeface="+mj-cs"/>
              </a:rPr>
              <a:t> </a:t>
            </a:r>
            <a:r>
              <a:rPr lang="en-US" sz="9600" b="1" kern="1200" dirty="0" err="1">
                <a:solidFill>
                  <a:schemeClr val="tx2"/>
                </a:solidFill>
                <a:latin typeface="Gill Sans MT" panose="020B0502020104020203" pitchFamily="34" charset="0"/>
                <a:ea typeface="+mj-ea"/>
                <a:cs typeface="+mj-cs"/>
              </a:rPr>
              <a:t>cố</a:t>
            </a:r>
            <a:r>
              <a:rPr lang="en-US" sz="9600" b="1" kern="1200" dirty="0">
                <a:solidFill>
                  <a:schemeClr val="tx2"/>
                </a:solidFill>
                <a:latin typeface="Gill Sans MT" panose="020B0502020104020203" pitchFamily="34" charset="0"/>
                <a:ea typeface="+mj-ea"/>
                <a:cs typeface="+mj-cs"/>
              </a:rPr>
              <a:t>                     </a:t>
            </a:r>
            <a:r>
              <a:rPr lang="en-US" sz="9600" b="1" kern="1200" dirty="0" err="1">
                <a:solidFill>
                  <a:schemeClr val="tx2"/>
                </a:solidFill>
                <a:latin typeface="Gill Sans MT" panose="020B0502020104020203" pitchFamily="34" charset="0"/>
                <a:ea typeface="+mj-ea"/>
                <a:cs typeface="+mj-cs"/>
              </a:rPr>
              <a:t>Dặn</a:t>
            </a:r>
            <a:r>
              <a:rPr lang="en-US" sz="9600" b="1" kern="1200" dirty="0">
                <a:solidFill>
                  <a:schemeClr val="tx2"/>
                </a:solidFill>
                <a:latin typeface="Gill Sans MT" panose="020B0502020104020203" pitchFamily="34" charset="0"/>
                <a:ea typeface="+mj-ea"/>
                <a:cs typeface="+mj-cs"/>
              </a:rPr>
              <a:t> </a:t>
            </a:r>
            <a:r>
              <a:rPr lang="en-US" sz="9600" b="1" kern="1200" dirty="0" err="1">
                <a:solidFill>
                  <a:schemeClr val="tx2"/>
                </a:solidFill>
                <a:latin typeface="Gill Sans MT" panose="020B0502020104020203" pitchFamily="34" charset="0"/>
                <a:ea typeface="+mj-ea"/>
                <a:cs typeface="+mj-cs"/>
              </a:rPr>
              <a:t>dò</a:t>
            </a:r>
            <a:endParaRPr lang="en-US" sz="9600" b="1" kern="1200" dirty="0">
              <a:solidFill>
                <a:schemeClr val="tx2"/>
              </a:solidFill>
              <a:latin typeface="Gill Sans MT" panose="020B0502020104020203" pitchFamily="34" charset="0"/>
              <a:ea typeface="+mj-ea"/>
              <a:cs typeface="+mj-cs"/>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80417" y="1104900"/>
            <a:ext cx="7840783" cy="7859017"/>
          </a:xfrm>
          <a:prstGeom prst="rect">
            <a:avLst/>
          </a:prstGeom>
          <a:ln w="9525">
            <a:noFill/>
          </a:ln>
        </p:spPr>
      </p:pic>
    </p:spTree>
    <p:extLst>
      <p:ext uri="{BB962C8B-B14F-4D97-AF65-F5344CB8AC3E}">
        <p14:creationId xmlns:p14="http://schemas.microsoft.com/office/powerpoint/2010/main" val="981100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491" y="143540"/>
            <a:ext cx="17958390" cy="9952074"/>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cs typeface="+mn-ea"/>
              <a:sym typeface="+mn-lt"/>
            </a:endParaRPr>
          </a:p>
        </p:txBody>
      </p:sp>
      <p:pic>
        <p:nvPicPr>
          <p:cNvPr id="9" name="图片 8"/>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392343" y="84551"/>
            <a:ext cx="7503320" cy="2324955"/>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29869">
            <a:off x="945365" y="-1151025"/>
            <a:ext cx="16730985" cy="13775843"/>
          </a:xfrm>
          <a:prstGeom prst="rect">
            <a:avLst/>
          </a:prstGeom>
        </p:spPr>
      </p:pic>
      <p:sp>
        <p:nvSpPr>
          <p:cNvPr id="7" name="矩形 39"/>
          <p:cNvSpPr>
            <a:spLocks noChangeArrowheads="1"/>
          </p:cNvSpPr>
          <p:nvPr/>
        </p:nvSpPr>
        <p:spPr bwMode="auto">
          <a:xfrm>
            <a:off x="5864085" y="3004651"/>
            <a:ext cx="61026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defTabSz="1827848">
              <a:lnSpc>
                <a:spcPct val="150000"/>
              </a:lnSpc>
              <a:spcBef>
                <a:spcPts val="1500"/>
              </a:spcBef>
              <a:defRPr/>
            </a:pPr>
            <a:endParaRPr lang="zh-CN" altLang="en-US" sz="4800" b="1" dirty="0">
              <a:solidFill>
                <a:srgbClr val="DC5D3D"/>
              </a:solidFill>
              <a:latin typeface="Arial"/>
              <a:ea typeface="+mn-ea"/>
              <a:cs typeface="+mn-ea"/>
              <a:sym typeface="+mn-lt"/>
            </a:endParaRPr>
          </a:p>
        </p:txBody>
      </p:sp>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23487" y="1048690"/>
            <a:ext cx="3529592" cy="3616460"/>
          </a:xfrm>
          <a:prstGeom prst="rect">
            <a:avLst/>
          </a:prstGeom>
        </p:spPr>
      </p:pic>
      <p:pic>
        <p:nvPicPr>
          <p:cNvPr id="10" name="图片 20">
            <a:extLst>
              <a:ext uri="{FF2B5EF4-FFF2-40B4-BE49-F238E27FC236}">
                <a16:creationId xmlns:a16="http://schemas.microsoft.com/office/drawing/2014/main" id="{F6759C52-993B-EB72-4C4B-F07F7EFABB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932692" y="6471291"/>
            <a:ext cx="2161613" cy="2889930"/>
          </a:xfrm>
          <a:prstGeom prst="rect">
            <a:avLst/>
          </a:prstGeom>
        </p:spPr>
      </p:pic>
      <p:grpSp>
        <p:nvGrpSpPr>
          <p:cNvPr id="11" name="Group 9">
            <a:extLst>
              <a:ext uri="{FF2B5EF4-FFF2-40B4-BE49-F238E27FC236}">
                <a16:creationId xmlns:a16="http://schemas.microsoft.com/office/drawing/2014/main" id="{83AC2136-AEAE-D630-ACC9-E752FF9F16F9}"/>
              </a:ext>
            </a:extLst>
          </p:cNvPr>
          <p:cNvGrpSpPr>
            <a:grpSpLocks noChangeAspect="1"/>
          </p:cNvGrpSpPr>
          <p:nvPr/>
        </p:nvGrpSpPr>
        <p:grpSpPr>
          <a:xfrm>
            <a:off x="8171120" y="2301877"/>
            <a:ext cx="1945760" cy="1945754"/>
            <a:chOff x="0" y="0"/>
            <a:chExt cx="6350000" cy="6349975"/>
          </a:xfrm>
        </p:grpSpPr>
        <p:sp>
          <p:nvSpPr>
            <p:cNvPr id="12" name="Freeform 10">
              <a:extLst>
                <a:ext uri="{FF2B5EF4-FFF2-40B4-BE49-F238E27FC236}">
                  <a16:creationId xmlns:a16="http://schemas.microsoft.com/office/drawing/2014/main" id="{41487409-39FD-9125-6793-BB400325093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sp>
      </p:grpSp>
      <p:sp>
        <p:nvSpPr>
          <p:cNvPr id="13" name="TextBox 12">
            <a:extLst>
              <a:ext uri="{FF2B5EF4-FFF2-40B4-BE49-F238E27FC236}">
                <a16:creationId xmlns:a16="http://schemas.microsoft.com/office/drawing/2014/main" id="{4B437CF2-79EE-89F2-EA67-38F31EBF0730}"/>
              </a:ext>
            </a:extLst>
          </p:cNvPr>
          <p:cNvSpPr txBox="1"/>
          <p:nvPr/>
        </p:nvSpPr>
        <p:spPr>
          <a:xfrm>
            <a:off x="3911097" y="4724138"/>
            <a:ext cx="11012421" cy="1200329"/>
          </a:xfrm>
          <a:prstGeom prst="rect">
            <a:avLst/>
          </a:prstGeom>
          <a:noFill/>
        </p:spPr>
        <p:txBody>
          <a:bodyPr wrap="square" rtlCol="0">
            <a:spAutoFit/>
          </a:bodyPr>
          <a:lstStyle/>
          <a:p>
            <a:r>
              <a:rPr lang="en-US" sz="7200" b="1" dirty="0" err="1">
                <a:solidFill>
                  <a:srgbClr val="00B050"/>
                </a:solidFill>
                <a:latin typeface="Sigmar One" panose="00000500000000000000" pitchFamily="2" charset="0"/>
              </a:rPr>
              <a:t>Hẹn</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gặp</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lại</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các</a:t>
            </a:r>
            <a:r>
              <a:rPr lang="en-US" sz="7200" b="1" dirty="0">
                <a:solidFill>
                  <a:srgbClr val="00B050"/>
                </a:solidFill>
                <a:latin typeface="Sigmar One" panose="00000500000000000000" pitchFamily="2" charset="0"/>
              </a:rPr>
              <a:t> </a:t>
            </a:r>
            <a:r>
              <a:rPr lang="en-US" sz="7200" b="1" dirty="0" err="1">
                <a:solidFill>
                  <a:srgbClr val="00B050"/>
                </a:solidFill>
                <a:latin typeface="Sigmar One" panose="00000500000000000000" pitchFamily="2" charset="0"/>
              </a:rPr>
              <a:t>em</a:t>
            </a:r>
            <a:r>
              <a:rPr lang="en-US" sz="7200" b="1" dirty="0">
                <a:solidFill>
                  <a:srgbClr val="00B050"/>
                </a:solidFill>
                <a:latin typeface="Sigmar One" panose="00000500000000000000" pitchFamily="2" charset="0"/>
              </a:rPr>
              <a:t>!</a:t>
            </a:r>
          </a:p>
        </p:txBody>
      </p:sp>
    </p:spTree>
    <p:extLst>
      <p:ext uri="{BB962C8B-B14F-4D97-AF65-F5344CB8AC3E}">
        <p14:creationId xmlns:p14="http://schemas.microsoft.com/office/powerpoint/2010/main" val="1169273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9491" y="143540"/>
            <a:ext cx="17958390" cy="9952074"/>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cs typeface="+mn-ea"/>
              <a:sym typeface="+mn-lt"/>
            </a:endParaRPr>
          </a:p>
        </p:txBody>
      </p:sp>
      <p:grpSp>
        <p:nvGrpSpPr>
          <p:cNvPr id="8" name="Group 9">
            <a:extLst>
              <a:ext uri="{FF2B5EF4-FFF2-40B4-BE49-F238E27FC236}">
                <a16:creationId xmlns:a16="http://schemas.microsoft.com/office/drawing/2014/main" id="{375D1578-F794-2241-02F2-D492FAF6EDE0}"/>
              </a:ext>
            </a:extLst>
          </p:cNvPr>
          <p:cNvGrpSpPr>
            <a:grpSpLocks noChangeAspect="1"/>
          </p:cNvGrpSpPr>
          <p:nvPr/>
        </p:nvGrpSpPr>
        <p:grpSpPr>
          <a:xfrm>
            <a:off x="16698436" y="191387"/>
            <a:ext cx="1419446" cy="1419441"/>
            <a:chOff x="0" y="0"/>
            <a:chExt cx="6350000" cy="6349975"/>
          </a:xfrm>
        </p:grpSpPr>
        <p:sp>
          <p:nvSpPr>
            <p:cNvPr id="10" name="Freeform 10">
              <a:extLst>
                <a:ext uri="{FF2B5EF4-FFF2-40B4-BE49-F238E27FC236}">
                  <a16:creationId xmlns:a16="http://schemas.microsoft.com/office/drawing/2014/main" id="{28B98D87-5D5D-B70C-B2B3-CE0F628D71C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6383" b="95213" l="4078" r="95567"/>
                    </a14:imgEffect>
                  </a14:imgLayer>
                </a14:imgProps>
              </a:ext>
            </a:extLst>
          </a:blip>
          <a:stretch>
            <a:fillRect/>
          </a:stretch>
        </p:blipFill>
        <p:spPr>
          <a:xfrm>
            <a:off x="3810000" y="191387"/>
            <a:ext cx="11862612" cy="10251110"/>
          </a:xfrm>
          <a:prstGeom prst="rect">
            <a:avLst/>
          </a:prstGeom>
        </p:spPr>
      </p:pic>
      <p:pic>
        <p:nvPicPr>
          <p:cNvPr id="6" name="Picture 5"/>
          <p:cNvPicPr>
            <a:picLocks noChangeAspect="1"/>
          </p:cNvPicPr>
          <p:nvPr/>
        </p:nvPicPr>
        <p:blipFill>
          <a:blip r:embed="rId6"/>
          <a:stretch>
            <a:fillRect/>
          </a:stretch>
        </p:blipFill>
        <p:spPr>
          <a:xfrm>
            <a:off x="424579" y="4762500"/>
            <a:ext cx="6337341" cy="5212532"/>
          </a:xfrm>
          <a:prstGeom prst="rect">
            <a:avLst/>
          </a:prstGeom>
        </p:spPr>
      </p:pic>
      <p:pic>
        <p:nvPicPr>
          <p:cNvPr id="3" name="Picture 2"/>
          <p:cNvPicPr>
            <a:picLocks noChangeAspect="1"/>
          </p:cNvPicPr>
          <p:nvPr/>
        </p:nvPicPr>
        <p:blipFill>
          <a:blip r:embed="rId7"/>
          <a:stretch>
            <a:fillRect/>
          </a:stretch>
        </p:blipFill>
        <p:spPr>
          <a:xfrm>
            <a:off x="14471620" y="5988866"/>
            <a:ext cx="4453631" cy="4453631"/>
          </a:xfrm>
          <a:prstGeom prst="rect">
            <a:avLst/>
          </a:prstGeom>
        </p:spPr>
      </p:pic>
      <p:sp>
        <p:nvSpPr>
          <p:cNvPr id="13" name="TextBox 19"/>
          <p:cNvSpPr txBox="1"/>
          <p:nvPr/>
        </p:nvSpPr>
        <p:spPr>
          <a:xfrm>
            <a:off x="5257800" y="2705100"/>
            <a:ext cx="5094768" cy="1259960"/>
          </a:xfrm>
          <a:prstGeom prst="rect">
            <a:avLst/>
          </a:prstGeom>
          <a:noFill/>
        </p:spPr>
        <p:txBody>
          <a:bodyPr wrap="square" lIns="0" tIns="0" rIns="0" bIns="0" rtlCol="0" anchor="t">
            <a:spAutoFit/>
          </a:bodyPr>
          <a:lstStyle/>
          <a:p>
            <a:pPr algn="ctr">
              <a:lnSpc>
                <a:spcPts val="8521"/>
              </a:lnSpc>
              <a:defRPr/>
            </a:pPr>
            <a:r>
              <a:rPr lang="en-US" sz="11500" b="1" dirty="0" err="1">
                <a:solidFill>
                  <a:prstClr val="white"/>
                </a:solidFill>
                <a:latin typeface="Sigmar One" panose="00000500000000000000" pitchFamily="2" charset="0"/>
              </a:rPr>
              <a:t>Tiết</a:t>
            </a:r>
            <a:r>
              <a:rPr lang="en-US" sz="11500" b="1" dirty="0">
                <a:solidFill>
                  <a:prstClr val="white"/>
                </a:solidFill>
                <a:latin typeface="Sigmar One" panose="00000500000000000000" pitchFamily="2" charset="0"/>
              </a:rPr>
              <a:t> 2</a:t>
            </a:r>
          </a:p>
        </p:txBody>
      </p:sp>
    </p:spTree>
    <p:extLst>
      <p:ext uri="{BB962C8B-B14F-4D97-AF65-F5344CB8AC3E}">
        <p14:creationId xmlns:p14="http://schemas.microsoft.com/office/powerpoint/2010/main" val="170280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066799" y="4076701"/>
            <a:ext cx="9677400" cy="25146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1" i="0" u="none" strike="noStrike" kern="1200" cap="none" spc="0" normalizeH="0" baseline="0" noProof="0" dirty="0" err="1">
                <a:ln>
                  <a:noFill/>
                </a:ln>
                <a:solidFill>
                  <a:srgbClr val="00B050"/>
                </a:solidFill>
                <a:effectLst/>
                <a:uLnTx/>
                <a:uFillTx/>
                <a:latin typeface="Garamond" panose="02020404030301010803" pitchFamily="18" charset="0"/>
              </a:rPr>
              <a:t>Hoạt</a:t>
            </a:r>
            <a:r>
              <a:rPr kumimoji="0" lang="en-US" sz="9600" b="1" i="0" u="none" strike="noStrike" kern="1200" cap="none" spc="0" normalizeH="0" noProof="0" dirty="0">
                <a:ln>
                  <a:noFill/>
                </a:ln>
                <a:solidFill>
                  <a:srgbClr val="00B050"/>
                </a:solidFill>
                <a:effectLst/>
                <a:uLnTx/>
                <a:uFillTx/>
                <a:latin typeface="Garamond" panose="02020404030301010803" pitchFamily="18" charset="0"/>
              </a:rPr>
              <a:t> </a:t>
            </a:r>
            <a:r>
              <a:rPr kumimoji="0" lang="en-US" sz="9600" b="1" i="0" u="none" strike="noStrike" kern="1200" cap="none" spc="0" normalizeH="0" noProof="0" dirty="0" err="1">
                <a:ln>
                  <a:noFill/>
                </a:ln>
                <a:solidFill>
                  <a:srgbClr val="00B050"/>
                </a:solidFill>
                <a:effectLst/>
                <a:uLnTx/>
                <a:uFillTx/>
                <a:latin typeface="Garamond" panose="02020404030301010803" pitchFamily="18" charset="0"/>
              </a:rPr>
              <a:t>động</a:t>
            </a:r>
            <a:r>
              <a:rPr lang="en-US" sz="9600" b="1" dirty="0">
                <a:solidFill>
                  <a:srgbClr val="00B050"/>
                </a:solidFill>
                <a:latin typeface="Garamond" panose="02020404030301010803" pitchFamily="18" charset="0"/>
              </a:rPr>
              <a:t> </a:t>
            </a:r>
            <a:r>
              <a:rPr kumimoji="0" lang="en-US" sz="9600" b="1" i="0" u="none" strike="noStrike" kern="1200" cap="none" spc="0" normalizeH="0" noProof="0" dirty="0">
                <a:ln>
                  <a:noFill/>
                </a:ln>
                <a:solidFill>
                  <a:srgbClr val="00B050"/>
                </a:solidFill>
                <a:effectLst/>
                <a:uLnTx/>
                <a:uFillTx/>
                <a:latin typeface="Garamond" panose="02020404030301010803" pitchFamily="18" charset="0"/>
              </a:rPr>
              <a:t>1</a:t>
            </a:r>
            <a:endParaRPr kumimoji="0" lang="en-US" sz="9600" b="1" i="0" u="none" strike="noStrike" kern="1200" cap="none" spc="0" normalizeH="0" baseline="0" noProof="0" dirty="0">
              <a:ln>
                <a:noFill/>
              </a:ln>
              <a:solidFill>
                <a:srgbClr val="00B050"/>
              </a:solidFill>
              <a:effectLst/>
              <a:uLnTx/>
              <a:uFillTx/>
              <a:latin typeface="Garamond" panose="02020404030301010803" pitchFamily="18" charset="0"/>
            </a:endParaRP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80417" y="1104900"/>
            <a:ext cx="7840783" cy="7859017"/>
          </a:xfrm>
          <a:prstGeom prst="rect">
            <a:avLst/>
          </a:prstGeom>
          <a:ln w="9525">
            <a:noFill/>
          </a:ln>
        </p:spPr>
      </p:pic>
    </p:spTree>
    <p:extLst>
      <p:ext uri="{BB962C8B-B14F-4D97-AF65-F5344CB8AC3E}">
        <p14:creationId xmlns:p14="http://schemas.microsoft.com/office/powerpoint/2010/main" val="3844718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6596" y="12066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1522615" y="408152"/>
            <a:ext cx="14554200" cy="646986"/>
          </a:xfrm>
          <a:prstGeom prst="roundRect">
            <a:avLst/>
          </a:prstGeom>
          <a:noFill/>
          <a:ln w="28575">
            <a:solidFill>
              <a:srgbClr val="217875"/>
            </a:solidFill>
            <a:prstDash val="sysDash"/>
          </a:ln>
        </p:spPr>
        <p:txBody>
          <a:bodyPr wrap="square">
            <a:spAutoFit/>
          </a:bodyPr>
          <a:lstStyle/>
          <a:p>
            <a:r>
              <a:rPr lang="en-US" sz="3200" b="1" dirty="0">
                <a:solidFill>
                  <a:srgbClr val="006430"/>
                </a:solidFill>
                <a:latin typeface="Times New Roman" panose="02020603050405020304" pitchFamily="18" charset="0"/>
                <a:ea typeface="Tahoma" panose="020B0604030504040204" pitchFamily="34" charset="0"/>
                <a:cs typeface="Times New Roman" panose="02020603050405020304" pitchFamily="18" charset="0"/>
              </a:rPr>
              <a:t>1. </a:t>
            </a:r>
            <a:r>
              <a:rPr lang="vi-VN" sz="3200" b="1" dirty="0">
                <a:solidFill>
                  <a:srgbClr val="006430"/>
                </a:solidFill>
                <a:latin typeface="Times New Roman" panose="02020603050405020304" pitchFamily="18" charset="0"/>
                <a:ea typeface="Tahoma" panose="020B0604030504040204" pitchFamily="34" charset="0"/>
                <a:cs typeface="Times New Roman" panose="02020603050405020304" pitchFamily="18" charset="0"/>
              </a:rPr>
              <a:t>Em ứng xử như thế nào trong những tình huống ở các hình dưới đây? Vì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677" b="88710" l="9091" r="100000">
                        <a14:foregroundMark x1="50909" y1="56452" x2="50909" y2="56452"/>
                        <a14:foregroundMark x1="50909" y1="56452" x2="50909" y2="56452"/>
                        <a14:foregroundMark x1="50909" y1="56452" x2="50909" y2="56452"/>
                        <a14:foregroundMark x1="69091" y1="59677" x2="69091" y2="59677"/>
                        <a14:foregroundMark x1="69091" y1="59677" x2="69091" y2="59677"/>
                        <a14:foregroundMark x1="69091" y1="59677" x2="69091" y2="59677"/>
                        <a14:foregroundMark x1="60000" y1="48387" x2="60000" y2="48387"/>
                        <a14:foregroundMark x1="60000" y1="48387" x2="60000" y2="48387"/>
                        <a14:foregroundMark x1="60000" y1="48387" x2="60000" y2="48387"/>
                        <a14:foregroundMark x1="72727" y1="29032" x2="72727" y2="29032"/>
                        <a14:foregroundMark x1="72727" y1="29032" x2="72727" y2="29032"/>
                        <a14:foregroundMark x1="69091" y1="50000" x2="69091" y2="50000"/>
                        <a14:foregroundMark x1="69091" y1="50000" x2="69091" y2="50000"/>
                        <a14:foregroundMark x1="69091" y1="50000" x2="69091" y2="50000"/>
                        <a14:foregroundMark x1="58182" y1="25806" x2="58182" y2="25806"/>
                        <a14:foregroundMark x1="58182" y1="25806" x2="58182" y2="25806"/>
                        <a14:foregroundMark x1="40000" y1="25806" x2="40000" y2="25806"/>
                        <a14:foregroundMark x1="40000" y1="25806" x2="40000" y2="25806"/>
                        <a14:foregroundMark x1="40000" y1="25806" x2="40000" y2="25806"/>
                        <a14:foregroundMark x1="43636" y1="30645" x2="43636" y2="30645"/>
                        <a14:foregroundMark x1="43636" y1="30645" x2="49091" y2="32258"/>
                        <a14:foregroundMark x1="49091" y1="32258" x2="49091" y2="32258"/>
                        <a14:foregroundMark x1="60000" y1="33871" x2="60000" y2="33871"/>
                        <a14:foregroundMark x1="61818" y1="33871" x2="67273" y2="35484"/>
                        <a14:foregroundMark x1="67273" y1="35484" x2="67273" y2="35484"/>
                        <a14:foregroundMark x1="67273" y1="35484" x2="74545" y2="35484"/>
                        <a14:foregroundMark x1="80000" y1="37097" x2="80000" y2="37097"/>
                        <a14:foregroundMark x1="80000" y1="37097" x2="80000" y2="37097"/>
                        <a14:foregroundMark x1="80000" y1="37097" x2="80000" y2="37097"/>
                        <a14:foregroundMark x1="80000" y1="37097" x2="80000" y2="37097"/>
                        <a14:foregroundMark x1="81818" y1="56452" x2="81818" y2="56452"/>
                        <a14:foregroundMark x1="81818" y1="56452" x2="81818" y2="56452"/>
                        <a14:foregroundMark x1="56364" y1="54839" x2="56364" y2="54839"/>
                        <a14:foregroundMark x1="43636" y1="50000" x2="43636" y2="50000"/>
                        <a14:foregroundMark x1="41818" y1="48387" x2="41818" y2="48387"/>
                        <a14:foregroundMark x1="41818" y1="48387" x2="41818" y2="48387"/>
                        <a14:foregroundMark x1="38182" y1="46774" x2="38182" y2="46774"/>
                        <a14:foregroundMark x1="38182" y1="46774" x2="38182" y2="46774"/>
                        <a14:foregroundMark x1="25455" y1="25806" x2="25455" y2="25806"/>
                        <a14:foregroundMark x1="32727" y1="32258" x2="32727" y2="32258"/>
                        <a14:foregroundMark x1="40000" y1="35484" x2="45455" y2="37097"/>
                        <a14:foregroundMark x1="45455" y1="37097" x2="45455" y2="37097"/>
                        <a14:foregroundMark x1="47273" y1="77419" x2="47273" y2="77419"/>
                        <a14:foregroundMark x1="47273" y1="77419" x2="47273" y2="77419"/>
                        <a14:foregroundMark x1="27273" y1="64516" x2="27273" y2="64516"/>
                        <a14:foregroundMark x1="40000" y1="66129" x2="40000" y2="66129"/>
                        <a14:foregroundMark x1="40000" y1="66129" x2="40000" y2="66129"/>
                      </a14:backgroundRemoval>
                    </a14:imgEffect>
                  </a14:imgLayer>
                </a14:imgProps>
              </a:ext>
            </a:extLst>
          </a:blip>
          <a:stretch>
            <a:fillRect/>
          </a:stretch>
        </p:blipFill>
        <p:spPr>
          <a:xfrm>
            <a:off x="381000" y="345440"/>
            <a:ext cx="1143000" cy="1288472"/>
          </a:xfrm>
          <a:prstGeom prst="rect">
            <a:avLst/>
          </a:prstGeom>
        </p:spPr>
      </p:pic>
      <p:pic>
        <p:nvPicPr>
          <p:cNvPr id="9" name="Picture 8"/>
          <p:cNvPicPr>
            <a:picLocks noChangeAspect="1"/>
          </p:cNvPicPr>
          <p:nvPr/>
        </p:nvPicPr>
        <p:blipFill rotWithShape="1">
          <a:blip r:embed="rId5"/>
          <a:srcRect t="1289" r="50924" b="1611"/>
          <a:stretch/>
        </p:blipFill>
        <p:spPr>
          <a:xfrm>
            <a:off x="2800523" y="1852838"/>
            <a:ext cx="6343477" cy="7303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6BF5D2D1-89E8-E582-7591-B770120E72E6}"/>
              </a:ext>
            </a:extLst>
          </p:cNvPr>
          <p:cNvPicPr>
            <a:picLocks noChangeAspect="1"/>
          </p:cNvPicPr>
          <p:nvPr/>
        </p:nvPicPr>
        <p:blipFill rotWithShape="1">
          <a:blip r:embed="rId5"/>
          <a:srcRect l="50469"/>
          <a:stretch/>
        </p:blipFill>
        <p:spPr>
          <a:xfrm>
            <a:off x="10207580" y="1875698"/>
            <a:ext cx="6223082" cy="7311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a:extLst>
              <a:ext uri="{FF2B5EF4-FFF2-40B4-BE49-F238E27FC236}">
                <a16:creationId xmlns:a16="http://schemas.microsoft.com/office/drawing/2014/main" id="{F534D5C0-347D-C3CC-2C3C-42E3AC5A798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632" b="93695" l="9752" r="89894">
                        <a14:foregroundMark x1="56560" y1="41506" x2="46986" y2="40630"/>
                        <a14:foregroundMark x1="54433" y1="42732" x2="59929" y2="40630"/>
                        <a14:foregroundMark x1="55319" y1="90718" x2="55319" y2="76883"/>
                        <a14:foregroundMark x1="56560" y1="84238" x2="59043" y2="93170"/>
                        <a14:foregroundMark x1="63298" y1="93170" x2="51596" y2="93695"/>
                        <a14:foregroundMark x1="30496" y1="23468" x2="30496" y2="23468"/>
                        <a14:foregroundMark x1="28369" y1="21366" x2="28369" y2="21366"/>
                        <a14:foregroundMark x1="32092" y1="29597" x2="32092" y2="29597"/>
                        <a14:foregroundMark x1="51241" y1="18564" x2="51241" y2="18564"/>
                        <a14:foregroundMark x1="53191" y1="14886" x2="53191" y2="14886"/>
                        <a14:foregroundMark x1="70213" y1="33275" x2="70213" y2="33275"/>
                        <a14:foregroundMark x1="73936" y1="25569" x2="73936" y2="25569"/>
                        <a14:foregroundMark x1="46631" y1="39405" x2="46631" y2="39405"/>
                      </a14:backgroundRemoval>
                    </a14:imgEffect>
                  </a14:imgLayer>
                </a14:imgProps>
              </a:ext>
              <a:ext uri="{28A0092B-C50C-407E-A947-70E740481C1C}">
                <a14:useLocalDpi xmlns:a14="http://schemas.microsoft.com/office/drawing/2010/main" val="0"/>
              </a:ext>
            </a:extLst>
          </a:blip>
          <a:srcRect/>
          <a:stretch>
            <a:fillRect/>
          </a:stretch>
        </p:blipFill>
        <p:spPr bwMode="auto">
          <a:xfrm>
            <a:off x="-495546" y="5905500"/>
            <a:ext cx="3695946" cy="408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5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1820578" y="416068"/>
            <a:ext cx="13258800" cy="1328023"/>
          </a:xfrm>
          <a:prstGeom prst="roundRect">
            <a:avLst/>
          </a:prstGeom>
          <a:no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1. </a:t>
            </a:r>
            <a:r>
              <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ea typeface="Tahoma" panose="020B0604030504040204" pitchFamily="34" charset="0"/>
                <a:cs typeface="Times New Roman" panose="02020603050405020304" pitchFamily="18" charset="0"/>
              </a:rPr>
              <a:t>Em ứng xử như thế nào trong những tình huống ở các hình dưới đây? Vì sao?</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677" b="88710" l="9091" r="100000">
                        <a14:foregroundMark x1="50909" y1="56452" x2="50909" y2="56452"/>
                        <a14:foregroundMark x1="50909" y1="56452" x2="50909" y2="56452"/>
                        <a14:foregroundMark x1="50909" y1="56452" x2="50909" y2="56452"/>
                        <a14:foregroundMark x1="69091" y1="59677" x2="69091" y2="59677"/>
                        <a14:foregroundMark x1="69091" y1="59677" x2="69091" y2="59677"/>
                        <a14:foregroundMark x1="69091" y1="59677" x2="69091" y2="59677"/>
                        <a14:foregroundMark x1="60000" y1="48387" x2="60000" y2="48387"/>
                        <a14:foregroundMark x1="60000" y1="48387" x2="60000" y2="48387"/>
                        <a14:foregroundMark x1="60000" y1="48387" x2="60000" y2="48387"/>
                        <a14:foregroundMark x1="72727" y1="29032" x2="72727" y2="29032"/>
                        <a14:foregroundMark x1="72727" y1="29032" x2="72727" y2="29032"/>
                        <a14:foregroundMark x1="69091" y1="50000" x2="69091" y2="50000"/>
                        <a14:foregroundMark x1="69091" y1="50000" x2="69091" y2="50000"/>
                        <a14:foregroundMark x1="69091" y1="50000" x2="69091" y2="50000"/>
                        <a14:foregroundMark x1="58182" y1="25806" x2="58182" y2="25806"/>
                        <a14:foregroundMark x1="58182" y1="25806" x2="58182" y2="25806"/>
                        <a14:foregroundMark x1="40000" y1="25806" x2="40000" y2="25806"/>
                        <a14:foregroundMark x1="40000" y1="25806" x2="40000" y2="25806"/>
                        <a14:foregroundMark x1="40000" y1="25806" x2="40000" y2="25806"/>
                        <a14:foregroundMark x1="43636" y1="30645" x2="43636" y2="30645"/>
                        <a14:foregroundMark x1="43636" y1="30645" x2="49091" y2="32258"/>
                        <a14:foregroundMark x1="49091" y1="32258" x2="49091" y2="32258"/>
                        <a14:foregroundMark x1="60000" y1="33871" x2="60000" y2="33871"/>
                        <a14:foregroundMark x1="61818" y1="33871" x2="67273" y2="35484"/>
                        <a14:foregroundMark x1="67273" y1="35484" x2="67273" y2="35484"/>
                        <a14:foregroundMark x1="67273" y1="35484" x2="74545" y2="35484"/>
                        <a14:foregroundMark x1="80000" y1="37097" x2="80000" y2="37097"/>
                        <a14:foregroundMark x1="80000" y1="37097" x2="80000" y2="37097"/>
                        <a14:foregroundMark x1="80000" y1="37097" x2="80000" y2="37097"/>
                        <a14:foregroundMark x1="80000" y1="37097" x2="80000" y2="37097"/>
                        <a14:foregroundMark x1="81818" y1="56452" x2="81818" y2="56452"/>
                        <a14:foregroundMark x1="81818" y1="56452" x2="81818" y2="56452"/>
                        <a14:foregroundMark x1="56364" y1="54839" x2="56364" y2="54839"/>
                        <a14:foregroundMark x1="43636" y1="50000" x2="43636" y2="50000"/>
                        <a14:foregroundMark x1="41818" y1="48387" x2="41818" y2="48387"/>
                        <a14:foregroundMark x1="41818" y1="48387" x2="41818" y2="48387"/>
                        <a14:foregroundMark x1="38182" y1="46774" x2="38182" y2="46774"/>
                        <a14:foregroundMark x1="38182" y1="46774" x2="38182" y2="46774"/>
                        <a14:foregroundMark x1="25455" y1="25806" x2="25455" y2="25806"/>
                        <a14:foregroundMark x1="32727" y1="32258" x2="32727" y2="32258"/>
                        <a14:foregroundMark x1="40000" y1="35484" x2="45455" y2="37097"/>
                        <a14:foregroundMark x1="45455" y1="37097" x2="45455" y2="37097"/>
                        <a14:foregroundMark x1="47273" y1="77419" x2="47273" y2="77419"/>
                        <a14:foregroundMark x1="47273" y1="77419" x2="47273" y2="77419"/>
                        <a14:foregroundMark x1="27273" y1="64516" x2="27273" y2="64516"/>
                        <a14:foregroundMark x1="40000" y1="66129" x2="40000" y2="66129"/>
                        <a14:foregroundMark x1="40000" y1="66129" x2="40000" y2="66129"/>
                      </a14:backgroundRemoval>
                    </a14:imgEffect>
                  </a14:imgLayer>
                </a14:imgProps>
              </a:ext>
            </a:extLst>
          </a:blip>
          <a:stretch>
            <a:fillRect/>
          </a:stretch>
        </p:blipFill>
        <p:spPr>
          <a:xfrm>
            <a:off x="381000" y="345440"/>
            <a:ext cx="1143000" cy="1288472"/>
          </a:xfrm>
          <a:prstGeom prst="rect">
            <a:avLst/>
          </a:prstGeom>
        </p:spPr>
      </p:pic>
      <p:pic>
        <p:nvPicPr>
          <p:cNvPr id="7" name="Picture 6"/>
          <p:cNvPicPr>
            <a:picLocks noChangeAspect="1"/>
          </p:cNvPicPr>
          <p:nvPr/>
        </p:nvPicPr>
        <p:blipFill>
          <a:blip r:embed="rId5"/>
          <a:stretch>
            <a:fillRect/>
          </a:stretch>
        </p:blipFill>
        <p:spPr>
          <a:xfrm>
            <a:off x="1524000" y="2343405"/>
            <a:ext cx="5957833" cy="693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874923DD-2CD3-2D7E-2162-E433FE8F2CFE}"/>
              </a:ext>
            </a:extLst>
          </p:cNvPr>
          <p:cNvSpPr txBox="1"/>
          <p:nvPr/>
        </p:nvSpPr>
        <p:spPr>
          <a:xfrm>
            <a:off x="8458200" y="1866900"/>
            <a:ext cx="8001000" cy="4392692"/>
          </a:xfrm>
          <a:prstGeom prst="wedgeRoundRectCallout">
            <a:avLst>
              <a:gd name="adj1" fmla="val 33522"/>
              <a:gd name="adj2" fmla="val 71411"/>
              <a:gd name="adj3" fmla="val 16667"/>
            </a:avLst>
          </a:prstGeom>
          <a:noFill/>
          <a:ln w="57150">
            <a:solidFill>
              <a:schemeClr val="tx1"/>
            </a:solidFill>
            <a:prstDash val="sysDash"/>
          </a:ln>
        </p:spPr>
        <p:txBody>
          <a:bodyPr wrap="square">
            <a:spAutoFit/>
          </a:bodyPr>
          <a:lstStyle/>
          <a:p>
            <a:pPr lvl="0" algn="just">
              <a:defRPr/>
            </a:pPr>
            <a:r>
              <a:rPr lang="en-US" sz="3600" b="1" dirty="0">
                <a:solidFill>
                  <a:srgbClr val="FF0000"/>
                </a:solidFill>
                <a:latin typeface="Nunito Black" pitchFamily="2" charset="0"/>
                <a:ea typeface="Tahoma" panose="020B0604030504040204" pitchFamily="34" charset="0"/>
                <a:cs typeface="Tahoma" panose="020B0604030504040204" pitchFamily="34" charset="0"/>
              </a:rPr>
              <a:t>	</a:t>
            </a:r>
            <a:r>
              <a:rPr lang="vi-VN" sz="3600" b="1" dirty="0">
                <a:solidFill>
                  <a:srgbClr val="00B050"/>
                </a:solidFill>
                <a:latin typeface="+mj-lt"/>
                <a:ea typeface="Tahoma" panose="020B0604030504040204" pitchFamily="34" charset="0"/>
                <a:cs typeface="Tahoma" panose="020B0604030504040204" pitchFamily="34" charset="0"/>
              </a:rPr>
              <a:t>Tình huống 1: </a:t>
            </a:r>
            <a:r>
              <a:rPr lang="vi-VN" sz="3600" b="1" dirty="0">
                <a:solidFill>
                  <a:srgbClr val="FF0000"/>
                </a:solidFill>
                <a:latin typeface="+mj-lt"/>
                <a:ea typeface="Tahoma" panose="020B0604030504040204" pitchFamily="34" charset="0"/>
                <a:cs typeface="Tahoma" panose="020B0604030504040204" pitchFamily="34" charset="0"/>
              </a:rPr>
              <a:t>Em sẽ khuyên bạn nên </a:t>
            </a:r>
            <a:r>
              <a:rPr lang="vi-VN" sz="3600" b="1" dirty="0">
                <a:solidFill>
                  <a:srgbClr val="00B0F0"/>
                </a:solidFill>
                <a:latin typeface="+mj-lt"/>
                <a:ea typeface="Tahoma" panose="020B0604030504040204" pitchFamily="34" charset="0"/>
                <a:cs typeface="Tahoma" panose="020B0604030504040204" pitchFamily="34" charset="0"/>
              </a:rPr>
              <a:t>nhận lỗi </a:t>
            </a:r>
            <a:r>
              <a:rPr lang="vi-VN" sz="3600" b="1" dirty="0">
                <a:solidFill>
                  <a:srgbClr val="FF0000"/>
                </a:solidFill>
                <a:latin typeface="+mj-lt"/>
                <a:ea typeface="Tahoma" panose="020B0604030504040204" pitchFamily="34" charset="0"/>
                <a:cs typeface="Tahoma" panose="020B0604030504040204" pitchFamily="34" charset="0"/>
              </a:rPr>
              <a:t>và </a:t>
            </a:r>
            <a:r>
              <a:rPr lang="vi-VN" sz="3600" b="1" dirty="0">
                <a:solidFill>
                  <a:srgbClr val="00B0F0"/>
                </a:solidFill>
                <a:latin typeface="+mj-lt"/>
                <a:ea typeface="Tahoma" panose="020B0604030504040204" pitchFamily="34" charset="0"/>
                <a:cs typeface="Tahoma" panose="020B0604030504040204" pitchFamily="34" charset="0"/>
              </a:rPr>
              <a:t>xin lỗi </a:t>
            </a:r>
            <a:r>
              <a:rPr lang="vi-VN" sz="3600" b="1" dirty="0">
                <a:solidFill>
                  <a:srgbClr val="FF0000"/>
                </a:solidFill>
                <a:latin typeface="+mj-lt"/>
                <a:ea typeface="Tahoma" panose="020B0604030504040204" pitchFamily="34" charset="0"/>
                <a:cs typeface="Tahoma" panose="020B0604030504040204" pitchFamily="34" charset="0"/>
              </a:rPr>
              <a:t>thầy cô, nhắc nhở các bạn sau này </a:t>
            </a:r>
            <a:r>
              <a:rPr lang="vi-VN" sz="3600" b="1" dirty="0">
                <a:solidFill>
                  <a:srgbClr val="00B0F0"/>
                </a:solidFill>
                <a:latin typeface="+mj-lt"/>
                <a:ea typeface="Tahoma" panose="020B0604030504040204" pitchFamily="34" charset="0"/>
                <a:cs typeface="Tahoma" panose="020B0604030504040204" pitchFamily="34" charset="0"/>
              </a:rPr>
              <a:t>không nên</a:t>
            </a:r>
            <a:r>
              <a:rPr lang="vi-VN" sz="3600" b="1" dirty="0">
                <a:solidFill>
                  <a:srgbClr val="FF0000"/>
                </a:solidFill>
                <a:latin typeface="+mj-lt"/>
                <a:ea typeface="Tahoma" panose="020B0604030504040204" pitchFamily="34" charset="0"/>
                <a:cs typeface="Tahoma" panose="020B0604030504040204" pitchFamily="34" charset="0"/>
              </a:rPr>
              <a:t> chơi bóng ở hành lan như vậy nữa. Vì rất nguy hiểm. Có thể gây vỡ cửa kính lớp học,… ngoài ra còn làm bị thương những bạn xung quanh.</a:t>
            </a:r>
            <a:endParaRPr kumimoji="0" lang="en-US" sz="3600" b="1" i="0" u="none" strike="noStrike" kern="1200" cap="none" spc="0" normalizeH="0" baseline="0" noProof="0" dirty="0">
              <a:ln>
                <a:noFill/>
              </a:ln>
              <a:solidFill>
                <a:srgbClr val="FF0000"/>
              </a:solidFill>
              <a:effectLst/>
              <a:uLnTx/>
              <a:uFillTx/>
              <a:latin typeface="+mj-lt"/>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E8BCCDD0-C251-B53C-568A-A5FDA8A870B1}"/>
              </a:ext>
            </a:extLst>
          </p:cNvPr>
          <p:cNvPicPr>
            <a:picLocks noChangeAspect="1"/>
          </p:cNvPicPr>
          <p:nvPr/>
        </p:nvPicPr>
        <p:blipFill>
          <a:blip r:embed="rId6"/>
          <a:stretch>
            <a:fillRect/>
          </a:stretch>
        </p:blipFill>
        <p:spPr>
          <a:xfrm>
            <a:off x="14782800" y="7880625"/>
            <a:ext cx="2914650" cy="2185988"/>
          </a:xfrm>
          <a:prstGeom prst="rect">
            <a:avLst/>
          </a:prstGeom>
        </p:spPr>
      </p:pic>
    </p:spTree>
    <p:extLst>
      <p:ext uri="{BB962C8B-B14F-4D97-AF65-F5344CB8AC3E}">
        <p14:creationId xmlns:p14="http://schemas.microsoft.com/office/powerpoint/2010/main" val="16625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83337" y="8450319"/>
            <a:ext cx="1551925" cy="1565625"/>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1820577" y="416068"/>
            <a:ext cx="14860589" cy="1328023"/>
          </a:xfrm>
          <a:prstGeom prst="roundRect">
            <a:avLst/>
          </a:prstGeom>
          <a:noFill/>
          <a:ln w="28575">
            <a:solidFill>
              <a:srgbClr val="217875"/>
            </a:solid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6430"/>
                </a:solidFill>
                <a:effectLst/>
                <a:uLnTx/>
                <a:uFillTx/>
                <a:latin typeface="Times New Roman" panose="02020603050405020304" pitchFamily="18" charset="0"/>
                <a:ea typeface="Tahoma" panose="020B0604030504040204" pitchFamily="34" charset="0"/>
                <a:cs typeface="Times New Roman" panose="02020603050405020304" pitchFamily="18" charset="0"/>
              </a:rPr>
              <a:t>1. </a:t>
            </a:r>
            <a:r>
              <a:rPr kumimoji="0" lang="vi-VN" sz="3600" b="1" i="0" u="none" strike="noStrike" kern="1200" cap="none" spc="0" normalizeH="0" baseline="0" noProof="0" dirty="0">
                <a:ln>
                  <a:noFill/>
                </a:ln>
                <a:solidFill>
                  <a:srgbClr val="006430"/>
                </a:solidFill>
                <a:effectLst/>
                <a:uLnTx/>
                <a:uFillTx/>
                <a:latin typeface="Times New Roman" panose="02020603050405020304" pitchFamily="18" charset="0"/>
                <a:ea typeface="Tahoma" panose="020B0604030504040204" pitchFamily="34" charset="0"/>
                <a:cs typeface="Times New Roman" panose="02020603050405020304" pitchFamily="18" charset="0"/>
              </a:rPr>
              <a:t>Em ứng xử như thế nào trong những tình huống ở các hình dưới đây? Vì sao?</a:t>
            </a: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9677" b="88710" l="9091" r="100000">
                        <a14:foregroundMark x1="50909" y1="56452" x2="50909" y2="56452"/>
                        <a14:foregroundMark x1="50909" y1="56452" x2="50909" y2="56452"/>
                        <a14:foregroundMark x1="50909" y1="56452" x2="50909" y2="56452"/>
                        <a14:foregroundMark x1="69091" y1="59677" x2="69091" y2="59677"/>
                        <a14:foregroundMark x1="69091" y1="59677" x2="69091" y2="59677"/>
                        <a14:foregroundMark x1="69091" y1="59677" x2="69091" y2="59677"/>
                        <a14:foregroundMark x1="60000" y1="48387" x2="60000" y2="48387"/>
                        <a14:foregroundMark x1="60000" y1="48387" x2="60000" y2="48387"/>
                        <a14:foregroundMark x1="60000" y1="48387" x2="60000" y2="48387"/>
                        <a14:foregroundMark x1="72727" y1="29032" x2="72727" y2="29032"/>
                        <a14:foregroundMark x1="72727" y1="29032" x2="72727" y2="29032"/>
                        <a14:foregroundMark x1="69091" y1="50000" x2="69091" y2="50000"/>
                        <a14:foregroundMark x1="69091" y1="50000" x2="69091" y2="50000"/>
                        <a14:foregroundMark x1="69091" y1="50000" x2="69091" y2="50000"/>
                        <a14:foregroundMark x1="58182" y1="25806" x2="58182" y2="25806"/>
                        <a14:foregroundMark x1="58182" y1="25806" x2="58182" y2="25806"/>
                        <a14:foregroundMark x1="40000" y1="25806" x2="40000" y2="25806"/>
                        <a14:foregroundMark x1="40000" y1="25806" x2="40000" y2="25806"/>
                        <a14:foregroundMark x1="40000" y1="25806" x2="40000" y2="25806"/>
                        <a14:foregroundMark x1="43636" y1="30645" x2="43636" y2="30645"/>
                        <a14:foregroundMark x1="43636" y1="30645" x2="49091" y2="32258"/>
                        <a14:foregroundMark x1="49091" y1="32258" x2="49091" y2="32258"/>
                        <a14:foregroundMark x1="60000" y1="33871" x2="60000" y2="33871"/>
                        <a14:foregroundMark x1="61818" y1="33871" x2="67273" y2="35484"/>
                        <a14:foregroundMark x1="67273" y1="35484" x2="67273" y2="35484"/>
                        <a14:foregroundMark x1="67273" y1="35484" x2="74545" y2="35484"/>
                        <a14:foregroundMark x1="80000" y1="37097" x2="80000" y2="37097"/>
                        <a14:foregroundMark x1="80000" y1="37097" x2="80000" y2="37097"/>
                        <a14:foregroundMark x1="80000" y1="37097" x2="80000" y2="37097"/>
                        <a14:foregroundMark x1="80000" y1="37097" x2="80000" y2="37097"/>
                        <a14:foregroundMark x1="81818" y1="56452" x2="81818" y2="56452"/>
                        <a14:foregroundMark x1="81818" y1="56452" x2="81818" y2="56452"/>
                        <a14:foregroundMark x1="56364" y1="54839" x2="56364" y2="54839"/>
                        <a14:foregroundMark x1="43636" y1="50000" x2="43636" y2="50000"/>
                        <a14:foregroundMark x1="41818" y1="48387" x2="41818" y2="48387"/>
                        <a14:foregroundMark x1="41818" y1="48387" x2="41818" y2="48387"/>
                        <a14:foregroundMark x1="38182" y1="46774" x2="38182" y2="46774"/>
                        <a14:foregroundMark x1="38182" y1="46774" x2="38182" y2="46774"/>
                        <a14:foregroundMark x1="25455" y1="25806" x2="25455" y2="25806"/>
                        <a14:foregroundMark x1="32727" y1="32258" x2="32727" y2="32258"/>
                        <a14:foregroundMark x1="40000" y1="35484" x2="45455" y2="37097"/>
                        <a14:foregroundMark x1="45455" y1="37097" x2="45455" y2="37097"/>
                        <a14:foregroundMark x1="47273" y1="77419" x2="47273" y2="77419"/>
                        <a14:foregroundMark x1="47273" y1="77419" x2="47273" y2="77419"/>
                        <a14:foregroundMark x1="27273" y1="64516" x2="27273" y2="64516"/>
                        <a14:foregroundMark x1="40000" y1="66129" x2="40000" y2="66129"/>
                        <a14:foregroundMark x1="40000" y1="66129" x2="40000" y2="66129"/>
                      </a14:backgroundRemoval>
                    </a14:imgEffect>
                  </a14:imgLayer>
                </a14:imgProps>
              </a:ext>
            </a:extLst>
          </a:blip>
          <a:stretch>
            <a:fillRect/>
          </a:stretch>
        </p:blipFill>
        <p:spPr>
          <a:xfrm>
            <a:off x="381000" y="345440"/>
            <a:ext cx="1143000" cy="1288472"/>
          </a:xfrm>
          <a:prstGeom prst="rect">
            <a:avLst/>
          </a:prstGeom>
        </p:spPr>
      </p:pic>
      <p:pic>
        <p:nvPicPr>
          <p:cNvPr id="9" name="Picture 8"/>
          <p:cNvPicPr>
            <a:picLocks noChangeAspect="1"/>
          </p:cNvPicPr>
          <p:nvPr/>
        </p:nvPicPr>
        <p:blipFill>
          <a:blip r:embed="rId7"/>
          <a:stretch>
            <a:fillRect/>
          </a:stretch>
        </p:blipFill>
        <p:spPr>
          <a:xfrm>
            <a:off x="11711028" y="2657243"/>
            <a:ext cx="4970138" cy="5597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C0F5BE5C-C61A-3460-C142-A04F98E2692F}"/>
              </a:ext>
            </a:extLst>
          </p:cNvPr>
          <p:cNvPicPr>
            <a:picLocks noChangeAspect="1"/>
          </p:cNvPicPr>
          <p:nvPr/>
        </p:nvPicPr>
        <p:blipFill>
          <a:blip r:embed="rId8"/>
          <a:stretch>
            <a:fillRect/>
          </a:stretch>
        </p:blipFill>
        <p:spPr>
          <a:xfrm>
            <a:off x="227388" y="2022845"/>
            <a:ext cx="9221412" cy="7946952"/>
          </a:xfrm>
          <a:prstGeom prst="rect">
            <a:avLst/>
          </a:prstGeom>
        </p:spPr>
      </p:pic>
      <p:sp>
        <p:nvSpPr>
          <p:cNvPr id="12" name="TextBox 11">
            <a:extLst>
              <a:ext uri="{FF2B5EF4-FFF2-40B4-BE49-F238E27FC236}">
                <a16:creationId xmlns:a16="http://schemas.microsoft.com/office/drawing/2014/main" id="{874923DD-2CD3-2D7E-2162-E433FE8F2CFE}"/>
              </a:ext>
            </a:extLst>
          </p:cNvPr>
          <p:cNvSpPr txBox="1"/>
          <p:nvPr/>
        </p:nvSpPr>
        <p:spPr>
          <a:xfrm>
            <a:off x="4522014" y="2857500"/>
            <a:ext cx="4038600" cy="6349901"/>
          </a:xfrm>
          <a:prstGeom prst="roundRect">
            <a:avLst/>
          </a:prstGeom>
          <a:noFill/>
          <a:ln w="28575">
            <a:noFill/>
            <a:prstDash val="sysDash"/>
          </a:ln>
        </p:spPr>
        <p:txBody>
          <a:bodyPr wrap="square">
            <a:spAutoFit/>
          </a:bodyPr>
          <a:lstStyle/>
          <a:p>
            <a:pPr lvl="0">
              <a:defRPr/>
            </a:pPr>
            <a:r>
              <a:rPr lang="vi-VN" sz="3200" b="1" dirty="0">
                <a:solidFill>
                  <a:srgbClr val="00B0F0"/>
                </a:solidFill>
                <a:latin typeface="+mj-lt"/>
              </a:rPr>
              <a:t>Tình huống 2: </a:t>
            </a:r>
            <a:r>
              <a:rPr lang="vi-VN" sz="3200" b="1" dirty="0">
                <a:solidFill>
                  <a:srgbClr val="FF0000"/>
                </a:solidFill>
                <a:latin typeface="+mj-lt"/>
              </a:rPr>
              <a:t>Em sẽ nhắc nhở bạn dọn dẹp và không nên vứt rác bừa bãi và xả nước ngoài hành lang như vậy. Vừa mất mĩ quan vừa làm mất vệ sinh trường học. Mỗi người cần biết giữ gìn vệ sinh chung.</a:t>
            </a:r>
            <a:endParaRPr lang="en-US" sz="3200" b="1" dirty="0">
              <a:solidFill>
                <a:srgbClr val="FF0000"/>
              </a:solidFill>
              <a:latin typeface="+mj-lt"/>
            </a:endParaRPr>
          </a:p>
        </p:txBody>
      </p:sp>
    </p:spTree>
    <p:extLst>
      <p:ext uri="{BB962C8B-B14F-4D97-AF65-F5344CB8AC3E}">
        <p14:creationId xmlns:p14="http://schemas.microsoft.com/office/powerpoint/2010/main" val="38436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EBFA723-5A7B-472D-ABD7-1526B8D3A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A6B27065-399A-4CF7-BF70-CF79B9848FC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3428" cy="10279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CF22986C-DDF7-4109-9D6A-006800D6B04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954" y="79494"/>
            <a:ext cx="9140044" cy="10207507"/>
            <a:chOff x="6095999" y="52996"/>
            <a:chExt cx="6093363" cy="6805005"/>
          </a:xfrm>
          <a:solidFill>
            <a:schemeClr val="accent5">
              <a:alpha val="10000"/>
            </a:schemeClr>
          </a:solidFill>
        </p:grpSpPr>
        <p:sp>
          <p:nvSpPr>
            <p:cNvPr id="28" name="Freeform: Shape 27">
              <a:extLst>
                <a:ext uri="{FF2B5EF4-FFF2-40B4-BE49-F238E27FC236}">
                  <a16:creationId xmlns:a16="http://schemas.microsoft.com/office/drawing/2014/main" id="{4C025298-F835-4B83-A3A3-6555157E010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reeform: Shape 28">
              <a:extLst>
                <a:ext uri="{FF2B5EF4-FFF2-40B4-BE49-F238E27FC236}">
                  <a16:creationId xmlns:a16="http://schemas.microsoft.com/office/drawing/2014/main" id="{17106C81-A3F0-4DA0-9368-6BBCDB9648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Freeform: Shape 29">
              <a:extLst>
                <a:ext uri="{FF2B5EF4-FFF2-40B4-BE49-F238E27FC236}">
                  <a16:creationId xmlns:a16="http://schemas.microsoft.com/office/drawing/2014/main" id="{4B3B35E8-1AF4-4D76-93A5-B0B0884083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6097257F-592C-1482-A3F3-C24A9DC077F5}"/>
              </a:ext>
            </a:extLst>
          </p:cNvPr>
          <p:cNvSpPr txBox="1"/>
          <p:nvPr/>
        </p:nvSpPr>
        <p:spPr>
          <a:xfrm>
            <a:off x="-1066800" y="4076701"/>
            <a:ext cx="10210795" cy="25146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9600" b="1" i="0" u="none" strike="noStrike" kern="1200" cap="none" spc="0" normalizeH="0" baseline="0" noProof="0" dirty="0" err="1">
                <a:ln>
                  <a:noFill/>
                </a:ln>
                <a:solidFill>
                  <a:srgbClr val="00B050"/>
                </a:solidFill>
                <a:effectLst/>
                <a:uLnTx/>
                <a:uFillTx/>
                <a:latin typeface="Garamond" panose="02020404030301010803" pitchFamily="18" charset="0"/>
              </a:rPr>
              <a:t>Hoạt</a:t>
            </a:r>
            <a:r>
              <a:rPr kumimoji="0" lang="en-US" sz="9600" b="1" i="0" u="none" strike="noStrike" kern="1200" cap="none" spc="0" normalizeH="0" baseline="0" noProof="0" dirty="0">
                <a:ln>
                  <a:noFill/>
                </a:ln>
                <a:solidFill>
                  <a:srgbClr val="00B050"/>
                </a:solidFill>
                <a:effectLst/>
                <a:uLnTx/>
                <a:uFillTx/>
                <a:latin typeface="Garamond" panose="02020404030301010803" pitchFamily="18" charset="0"/>
              </a:rPr>
              <a:t> </a:t>
            </a:r>
            <a:r>
              <a:rPr kumimoji="0" lang="en-US" sz="9600" b="1" i="0" u="none" strike="noStrike" kern="1200" cap="none" spc="0" normalizeH="0" baseline="0" noProof="0" dirty="0" err="1">
                <a:ln>
                  <a:noFill/>
                </a:ln>
                <a:solidFill>
                  <a:srgbClr val="00B050"/>
                </a:solidFill>
                <a:effectLst/>
                <a:uLnTx/>
                <a:uFillTx/>
                <a:latin typeface="Garamond" panose="02020404030301010803" pitchFamily="18" charset="0"/>
              </a:rPr>
              <a:t>động</a:t>
            </a:r>
            <a:r>
              <a:rPr kumimoji="0" lang="en-US" sz="9600" b="1" i="0" u="none" strike="noStrike" kern="1200" cap="none" spc="0" normalizeH="0" baseline="0" noProof="0" dirty="0">
                <a:ln>
                  <a:noFill/>
                </a:ln>
                <a:solidFill>
                  <a:srgbClr val="00B050"/>
                </a:solidFill>
                <a:effectLst/>
                <a:uLnTx/>
                <a:uFillTx/>
                <a:latin typeface="Garamond" panose="02020404030301010803" pitchFamily="18" charset="0"/>
              </a:rPr>
              <a:t> 2</a:t>
            </a:r>
          </a:p>
        </p:txBody>
      </p:sp>
      <p:pic>
        <p:nvPicPr>
          <p:cNvPr id="3" name="Picture 4">
            <a:extLst>
              <a:ext uri="{FF2B5EF4-FFF2-40B4-BE49-F238E27FC236}">
                <a16:creationId xmlns:a16="http://schemas.microsoft.com/office/drawing/2014/main" id="{9F0E7063-9259-9FB9-494B-D2901BE719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80417" y="1104900"/>
            <a:ext cx="7840783" cy="7859017"/>
          </a:xfrm>
          <a:prstGeom prst="rect">
            <a:avLst/>
          </a:prstGeom>
          <a:ln w="9525">
            <a:noFill/>
          </a:ln>
        </p:spPr>
      </p:pic>
    </p:spTree>
    <p:extLst>
      <p:ext uri="{BB962C8B-B14F-4D97-AF65-F5344CB8AC3E}">
        <p14:creationId xmlns:p14="http://schemas.microsoft.com/office/powerpoint/2010/main" val="2533936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6483337" y="8450319"/>
            <a:ext cx="1551925" cy="1565625"/>
          </a:xfrm>
          <a:prstGeom prst="rect">
            <a:avLst/>
          </a:prstGeom>
        </p:spPr>
      </p:pic>
      <p:sp>
        <p:nvSpPr>
          <p:cNvPr id="10" name="TextBox 9">
            <a:extLst>
              <a:ext uri="{FF2B5EF4-FFF2-40B4-BE49-F238E27FC236}">
                <a16:creationId xmlns:a16="http://schemas.microsoft.com/office/drawing/2014/main" id="{874923DD-2CD3-2D7E-2162-E433FE8F2CFE}"/>
              </a:ext>
            </a:extLst>
          </p:cNvPr>
          <p:cNvSpPr txBox="1"/>
          <p:nvPr/>
        </p:nvSpPr>
        <p:spPr>
          <a:xfrm>
            <a:off x="489000" y="629811"/>
            <a:ext cx="15873737" cy="715089"/>
          </a:xfrm>
          <a:prstGeom prst="roundRect">
            <a:avLst/>
          </a:prstGeom>
          <a:noFill/>
          <a:ln w="28575">
            <a:solidFill>
              <a:srgbClr val="217875"/>
            </a:solidFill>
            <a:prstDash val="sysDash"/>
          </a:ln>
        </p:spPr>
        <p:txBody>
          <a:bodyPr wrap="square">
            <a:spAutoFit/>
          </a:bodyPr>
          <a:lstStyle/>
          <a:p>
            <a:pPr lvl="0"/>
            <a:r>
              <a:rPr lang="en-US" sz="36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2. </a:t>
            </a:r>
            <a:r>
              <a:rPr lang="vi-VN" sz="36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Viết một đoạn văn ngắn, giới thiệu truyền thống trường em theo gợi ý</a:t>
            </a:r>
            <a:r>
              <a:rPr lang="vi-VN" sz="3600" dirty="0">
                <a:solidFill>
                  <a:srgbClr val="002060"/>
                </a:solidFill>
                <a:latin typeface="Nunito Black" pitchFamily="2" charset="0"/>
              </a:rPr>
              <a:t>:</a:t>
            </a:r>
            <a:endParaRPr kumimoji="0" lang="vi-VN" sz="3600" b="1" i="0" u="none" strike="noStrike" kern="1200" cap="none" spc="0" normalizeH="0" baseline="0" noProof="0" dirty="0">
              <a:ln>
                <a:noFill/>
              </a:ln>
              <a:solidFill>
                <a:srgbClr val="002060"/>
              </a:solidFill>
              <a:effectLst/>
              <a:uLnTx/>
              <a:uFillTx/>
              <a:latin typeface="Nunito Black" pitchFamily="2" charset="0"/>
              <a:ea typeface="Tahoma" panose="020B0604030504040204" pitchFamily="34" charset="0"/>
              <a:cs typeface="Tahoma" panose="020B0604030504040204" pitchFamily="34" charset="0"/>
            </a:endParaRPr>
          </a:p>
        </p:txBody>
      </p:sp>
      <p:pic>
        <p:nvPicPr>
          <p:cNvPr id="6146" name="Picture 2">
            <a:extLst>
              <a:ext uri="{FF2B5EF4-FFF2-40B4-BE49-F238E27FC236}">
                <a16:creationId xmlns:a16="http://schemas.microsoft.com/office/drawing/2014/main" id="{1B099822-0670-76FC-B1C8-4977F563E06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769"/>
          <a:stretch/>
        </p:blipFill>
        <p:spPr bwMode="auto">
          <a:xfrm>
            <a:off x="1066800" y="1863843"/>
            <a:ext cx="3886200" cy="8209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B62E6B9-D942-D6C7-B1E7-AE8B286CF9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6535" r="5627" b="3922"/>
          <a:stretch/>
        </p:blipFill>
        <p:spPr bwMode="auto">
          <a:xfrm>
            <a:off x="4957156" y="2340036"/>
            <a:ext cx="11401425" cy="73508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4456D70-263B-261C-5D13-FB6FEB11DD90}"/>
              </a:ext>
            </a:extLst>
          </p:cNvPr>
          <p:cNvSpPr txBox="1"/>
          <p:nvPr/>
        </p:nvSpPr>
        <p:spPr>
          <a:xfrm>
            <a:off x="4841488" y="3169706"/>
            <a:ext cx="8382000"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Thời gian thành lập trường</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7EFE7B6C-FF9A-448D-8B24-BC5A0567F4E7}"/>
              </a:ext>
            </a:extLst>
          </p:cNvPr>
          <p:cNvSpPr txBox="1"/>
          <p:nvPr/>
        </p:nvSpPr>
        <p:spPr>
          <a:xfrm>
            <a:off x="4841488" y="4439829"/>
            <a:ext cx="10591800"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Các danh hiệu nhà trường đạt được</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DC9E162B-F85C-A076-7B08-10A40F4FCFB8}"/>
              </a:ext>
            </a:extLst>
          </p:cNvPr>
          <p:cNvSpPr txBox="1"/>
          <p:nvPr/>
        </p:nvSpPr>
        <p:spPr>
          <a:xfrm>
            <a:off x="4841488" y="5824249"/>
            <a:ext cx="8779042"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Một số tấm gương tiêu biểu</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ACC494C7-43E6-129D-3B0A-1538B3D05BF6}"/>
              </a:ext>
            </a:extLst>
          </p:cNvPr>
          <p:cNvSpPr txBox="1"/>
          <p:nvPr/>
        </p:nvSpPr>
        <p:spPr>
          <a:xfrm>
            <a:off x="4898953" y="7215174"/>
            <a:ext cx="9617242" cy="851297"/>
          </a:xfrm>
          <a:prstGeom prst="roundRect">
            <a:avLst/>
          </a:prstGeom>
          <a:solidFill>
            <a:srgbClr val="00B050"/>
          </a:solidFill>
          <a:ln w="38100">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defRPr/>
            </a:pPr>
            <a:r>
              <a:rPr lang="vi-VN" sz="4400" dirty="0">
                <a:solidFill>
                  <a:schemeClr val="bg1"/>
                </a:solidFill>
                <a:latin typeface="+mj-lt"/>
                <a:ea typeface="Tahoma" panose="020B0604030504040204" pitchFamily="34" charset="0"/>
                <a:cs typeface="Tahoma" panose="020B0604030504040204" pitchFamily="34" charset="0"/>
              </a:rPr>
              <a:t>- Cảm xúc của em với nhà trường</a:t>
            </a:r>
            <a:endParaRPr kumimoji="0" lang="en-US" sz="4400" b="1" i="0" u="none" strike="noStrike" kern="1200" cap="none" spc="0" normalizeH="0" baseline="0" noProof="0" dirty="0">
              <a:ln>
                <a:noFill/>
              </a:ln>
              <a:solidFill>
                <a:schemeClr val="bg1"/>
              </a:solidFill>
              <a:effectLst/>
              <a:uLnTx/>
              <a:uFillTx/>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449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sp>
        <p:nvSpPr>
          <p:cNvPr id="2" name="AutoShape 2"/>
          <p:cNvSpPr/>
          <p:nvPr/>
        </p:nvSpPr>
        <p:spPr>
          <a:xfrm>
            <a:off x="213882" y="213882"/>
            <a:ext cx="17826286" cy="9859236"/>
          </a:xfrm>
          <a:prstGeom prst="rect">
            <a:avLst/>
          </a:prstGeom>
          <a:solidFill>
            <a:srgbClr val="FFFFFF"/>
          </a:solidFill>
        </p:spPr>
      </p:sp>
      <p:pic>
        <p:nvPicPr>
          <p:cNvPr id="4" name="Picture 4"/>
          <p:cNvPicPr>
            <a:picLocks noChangeAspect="1"/>
          </p:cNvPicPr>
          <p:nvPr/>
        </p:nvPicPr>
        <p:blipFill>
          <a:blip r:embed="rId2"/>
          <a:srcRect/>
          <a:stretch>
            <a:fillRect/>
          </a:stretch>
        </p:blipFill>
        <p:spPr>
          <a:xfrm>
            <a:off x="16686073" y="212911"/>
            <a:ext cx="1349189" cy="1349189"/>
          </a:xfrm>
          <a:prstGeom prst="rect">
            <a:avLst/>
          </a:prstGeom>
        </p:spPr>
      </p:pic>
      <p:pic>
        <p:nvPicPr>
          <p:cNvPr id="7170" name="Picture 2">
            <a:extLst>
              <a:ext uri="{FF2B5EF4-FFF2-40B4-BE49-F238E27FC236}">
                <a16:creationId xmlns:a16="http://schemas.microsoft.com/office/drawing/2014/main" id="{EC2E4D91-E64C-3861-9641-EBB76E0882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29" t="6029" r="37117" b="6029"/>
          <a:stretch/>
        </p:blipFill>
        <p:spPr bwMode="auto">
          <a:xfrm>
            <a:off x="506062" y="723900"/>
            <a:ext cx="3913538" cy="9144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FFEFEFC-0642-49B9-7AC7-53E1B32ECF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766" t="6029" r="5575" b="5221"/>
          <a:stretch/>
        </p:blipFill>
        <p:spPr bwMode="auto">
          <a:xfrm>
            <a:off x="4419600" y="723900"/>
            <a:ext cx="12115800" cy="91968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933D0D-6A28-6E81-8A13-DA86F39DDAC1}"/>
              </a:ext>
            </a:extLst>
          </p:cNvPr>
          <p:cNvSpPr txBox="1"/>
          <p:nvPr/>
        </p:nvSpPr>
        <p:spPr>
          <a:xfrm>
            <a:off x="4053318" y="1629937"/>
            <a:ext cx="11491482" cy="6740307"/>
          </a:xfrm>
          <a:prstGeom prst="rect">
            <a:avLst/>
          </a:prstGeom>
          <a:noFill/>
        </p:spPr>
        <p:txBody>
          <a:bodyPr wrap="square">
            <a:spAutoFit/>
          </a:bodyPr>
          <a:lstStyle/>
          <a:p>
            <a:pPr algn="just"/>
            <a:r>
              <a:rPr lang="en-US" sz="2400" dirty="0">
                <a:solidFill>
                  <a:srgbClr val="002060"/>
                </a:solidFill>
                <a:latin typeface="Nunito" pitchFamily="2" charset="0"/>
                <a:ea typeface="Tahoma" panose="020B0604030504040204" pitchFamily="34" charset="0"/>
                <a:cs typeface="Tahoma" panose="020B0604030504040204" pitchFamily="34" charset="0"/>
              </a:rPr>
              <a:t>	</a:t>
            </a:r>
            <a:r>
              <a:rPr lang="vi-VN" sz="2400" dirty="0">
                <a:solidFill>
                  <a:srgbClr val="002060"/>
                </a:solidFill>
                <a:latin typeface="+mj-lt"/>
                <a:ea typeface="Tahoma" panose="020B0604030504040204" pitchFamily="34" charset="0"/>
                <a:cs typeface="Tahoma" panose="020B0604030504040204" pitchFamily="34" charset="0"/>
              </a:rPr>
              <a:t>Trường của em là Trường tiểu học Yên Chính. Trường được tách ra từ trường cấp 1-2 Yên Chính từ năm 1974. Hiện nay, trường đóng trên địa bàn xã Yên Chính. Trong những năm vừa qua, trường đạt được rất nhiều thành tích. Từ năm 1974 đến nay, liên tục được công nhận là Trường tiên tiến xuất sắc cấp TP.Trường đã 3 lần được nhận cờ Luân lưu “Lá cờ đầu ngành giáo dục Thủ đô” trong các năm học 1993 - 1994, 2002 - 2003, 2007 – 2008. Năm học 2003-2004 trường được Chủ tịch nước tặng Huân chương Lao động hạng Ba. Năm học 2007 - 2008 trường được nhận Bằng khen của Bộ trưởng bộ Giáo dục- Đào tạo và được Liên đoàn lao động Thành phố tặng cờ thi đua “Công đoàn cơ sở vững mạnh xuất sắc”. Công đoàn liên tục được công nhận “Công đoàn vững mạnh” cấp Thành phố và cấp Quận. Được Công đoàn Giáo dục Việt Nam tặng cờ thi đua 10 năm “Cô giáo - Người mẹ hiền”. Liên đội đạt Liên đội mạnh cấp Trung ương, năm học 2009 – 2010 được Thành đoàn tặng cờ “Đơn vị dẫn đầu về công tác Đội”. Trường liên tục đạt danh hiệu Tiên tiến xuất sắc về thể dục thể thao. Năm học 2007 – 2008 được Bộ trưởng Bộ Giáo dục tặng khen về những thành tích xuất sắc trong công tác giáo dục thể chất giai đoạn 2004 – 2008. Năm học 2009- 2010 được nhận Bằng khen của Thủ tướng Chính phủ. Năm học 2010 - 2011 được nhận Huân chương Lao động hạng Nhì.Trường em có những truyền thống: Truyền thống hiếu học, Truyền thống tôn sư trọng đạo, Truyền thống văn hóa văn nghệ. Em rất yêu trường em. Em sẽ cố gắng phấn đấu để giữ gìn và phát huy những truyền thống của trường.</a:t>
            </a:r>
            <a:endParaRPr lang="en-US" sz="2400" dirty="0">
              <a:solidFill>
                <a:srgbClr val="002060"/>
              </a:solidFill>
              <a:latin typeface="+mj-lt"/>
            </a:endParaRPr>
          </a:p>
        </p:txBody>
      </p:sp>
    </p:spTree>
    <p:extLst>
      <p:ext uri="{BB962C8B-B14F-4D97-AF65-F5344CB8AC3E}">
        <p14:creationId xmlns:p14="http://schemas.microsoft.com/office/powerpoint/2010/main" val="3017507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191</Words>
  <Application>Microsoft Office PowerPoint</Application>
  <PresentationFormat>Custom</PresentationFormat>
  <Paragraphs>23</Paragraphs>
  <Slides>12</Slides>
  <Notes>2</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12</vt:i4>
      </vt:variant>
    </vt:vector>
  </HeadingPairs>
  <TitlesOfParts>
    <vt:vector size="30" baseType="lpstr">
      <vt:lpstr>Times New Roman</vt:lpstr>
      <vt:lpstr>Tahoma</vt:lpstr>
      <vt:lpstr>Gill Sans MT</vt:lpstr>
      <vt:lpstr>Calibri</vt:lpstr>
      <vt:lpstr>微软雅黑</vt:lpstr>
      <vt:lpstr>汉仪跳跳体简</vt:lpstr>
      <vt:lpstr>Nunito Black</vt:lpstr>
      <vt:lpstr>Arial</vt:lpstr>
      <vt:lpstr>Nunito</vt:lpstr>
      <vt:lpstr>Great Vibes</vt:lpstr>
      <vt:lpstr>Sigmar One</vt:lpstr>
      <vt:lpstr>宋体</vt:lpstr>
      <vt:lpstr>Garamond</vt:lpstr>
      <vt:lpstr>Office Theme</vt:lpstr>
      <vt:lpstr>https://www.freeppt7.com</vt:lpstr>
      <vt:lpstr>1_https://www.freeppt7.com</vt:lpstr>
      <vt:lpstr>2_https://www.freeppt7.com</vt:lpstr>
      <vt:lpstr>3_https://www.freeppt7.com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Hồng Ngân</dc:creator>
  <cp:lastModifiedBy>Techsi.vn</cp:lastModifiedBy>
  <cp:revision>46</cp:revision>
  <dcterms:created xsi:type="dcterms:W3CDTF">2006-08-16T00:00:00Z</dcterms:created>
  <dcterms:modified xsi:type="dcterms:W3CDTF">2022-11-01T08:20:27Z</dcterms:modified>
  <dc:identifier>DAFDiO2oNAs</dc:identifier>
</cp:coreProperties>
</file>