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66" autoAdjust="0"/>
  </p:normalViewPr>
  <p:slideViewPr>
    <p:cSldViewPr snapToGrid="0">
      <p:cViewPr varScale="1">
        <p:scale>
          <a:sx n="81" d="100"/>
          <a:sy n="81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A5E490C-0605-4A82-AEE1-0CFCE094C0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8492D2-6899-4B30-814C-8C1D192FF7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15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9303762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062" y="-2688771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en-US" altLang="zh-CN" sz="36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kern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sáu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21</a:t>
            </a:r>
            <a:r>
              <a:rPr kumimoji="0" lang="en-US" altLang="zh-CN" sz="3600" b="0" i="0" u="none" strike="noStrike" kern="0" cap="none" spc="0" normalizeH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10năm 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2022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29/7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cái nến số 8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bạn ấy 8 tuổi, cặp có tên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Bùi Tuệ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</TotalTime>
  <Words>393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站酷快乐体2016修订版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19</cp:revision>
  <dcterms:created xsi:type="dcterms:W3CDTF">2022-06-27T01:17:11Z</dcterms:created>
  <dcterms:modified xsi:type="dcterms:W3CDTF">2022-10-21T01:51:33Z</dcterms:modified>
  <cp:category>9Slide.vn</cp:category>
</cp:coreProperties>
</file>