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4" r:id="rId3"/>
    <p:sldMasterId id="2147483717" r:id="rId4"/>
    <p:sldMasterId id="2147483728" r:id="rId5"/>
    <p:sldMasterId id="2147483739" r:id="rId6"/>
  </p:sldMasterIdLst>
  <p:notesMasterIdLst>
    <p:notesMasterId r:id="rId29"/>
  </p:notesMasterIdLst>
  <p:sldIdLst>
    <p:sldId id="2637" r:id="rId7"/>
    <p:sldId id="259" r:id="rId8"/>
    <p:sldId id="260" r:id="rId9"/>
    <p:sldId id="2639" r:id="rId10"/>
    <p:sldId id="2638" r:id="rId11"/>
    <p:sldId id="2646" r:id="rId12"/>
    <p:sldId id="257" r:id="rId13"/>
    <p:sldId id="2647" r:id="rId14"/>
    <p:sldId id="2636" r:id="rId15"/>
    <p:sldId id="2649" r:id="rId16"/>
    <p:sldId id="2650" r:id="rId17"/>
    <p:sldId id="288" r:id="rId18"/>
    <p:sldId id="289" r:id="rId19"/>
    <p:sldId id="308" r:id="rId20"/>
    <p:sldId id="2651" r:id="rId21"/>
    <p:sldId id="2652" r:id="rId22"/>
    <p:sldId id="310" r:id="rId23"/>
    <p:sldId id="302" r:id="rId24"/>
    <p:sldId id="2645" r:id="rId25"/>
    <p:sldId id="2643" r:id="rId26"/>
    <p:sldId id="2644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6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973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289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3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77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45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65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15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1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062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8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199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0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82881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8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29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744378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6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678655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22861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6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63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11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48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48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975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44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59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64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00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8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2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199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678655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82881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22861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744378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1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0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723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51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5287722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0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7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17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48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6" y="5270509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84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6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951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547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81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8" y="4544775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2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628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1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0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79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687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5287722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273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7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92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7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6" y="5270509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549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6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231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76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365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8" y="4544775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2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379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1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0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5287722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7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6" y="5270509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6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8" y="4544775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2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247650"/>
            <a:ext cx="1071339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674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443" y="180976"/>
            <a:ext cx="1007045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681" r:id="rId13"/>
    <p:sldLayoutId id="2147483682" r:id="rId14"/>
    <p:sldLayoutId id="2147483683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14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8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jpeg"/><Relationship Id="rId5" Type="http://schemas.openxmlformats.org/officeDocument/2006/relationships/audio" Target="../media/audio2.wav"/><Relationship Id="rId10" Type="http://schemas.openxmlformats.org/officeDocument/2006/relationships/image" Target="../media/image18.wmf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jpeg"/><Relationship Id="rId5" Type="http://schemas.openxmlformats.org/officeDocument/2006/relationships/audio" Target="../media/audio2.wav"/><Relationship Id="rId10" Type="http://schemas.openxmlformats.org/officeDocument/2006/relationships/image" Target="../media/image18.wmf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3624" y="1"/>
            <a:ext cx="9147624" cy="448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831778" y="1928041"/>
            <a:ext cx="76865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8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10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582747" y="1461667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225269" y="2105686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Ό˘ đǌ bất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-63511" y="2624056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 có ở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đây.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-63511" y="3195862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đǌ.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-88286" y="3733739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992870" y="463232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3239740" y="976495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-63511" y="4252109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714435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40" y="4741479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="" xmlns:a16="http://schemas.microsoft.com/office/drawing/2014/main" id="{5D4EC214-A32B-44C1-85C7-06F5C99DA327}"/>
              </a:ext>
            </a:extLst>
          </p:cNvPr>
          <p:cNvSpPr/>
          <p:nvPr/>
        </p:nvSpPr>
        <p:spPr>
          <a:xfrm>
            <a:off x="3098733" y="518395"/>
            <a:ext cx="3394506" cy="1345496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795" y="538847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768" y="1034671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B8D0CC-5DE1-4EFB-95A7-8925670B0FA2}"/>
              </a:ext>
            </a:extLst>
          </p:cNvPr>
          <p:cNvSpPr txBox="1"/>
          <p:nvPr/>
        </p:nvSpPr>
        <p:spPr>
          <a:xfrm>
            <a:off x="3072384" y="2908554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xmlns="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94" y="1056316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E5240A2-F978-4096-BF90-57603E1F056F}"/>
              </a:ext>
            </a:extLst>
          </p:cNvPr>
          <p:cNvSpPr/>
          <p:nvPr/>
        </p:nvSpPr>
        <p:spPr>
          <a:xfrm>
            <a:off x="2013347" y="4283652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49C6AFB-CE0A-42B6-9CEA-8425B1D842B8}"/>
              </a:ext>
            </a:extLst>
          </p:cNvPr>
          <p:cNvSpPr/>
          <p:nvPr/>
        </p:nvSpPr>
        <p:spPr>
          <a:xfrm>
            <a:off x="2055029" y="3002593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2BEA73A-48A6-4C2F-B29D-F44E1EBD8BA3}"/>
              </a:ext>
            </a:extLst>
          </p:cNvPr>
          <p:cNvSpPr/>
          <p:nvPr/>
        </p:nvSpPr>
        <p:spPr>
          <a:xfrm>
            <a:off x="3554016" y="2206437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7AA00BD-4061-498D-A733-F39FFC39A8D0}"/>
              </a:ext>
            </a:extLst>
          </p:cNvPr>
          <p:cNvSpPr/>
          <p:nvPr/>
        </p:nvSpPr>
        <p:spPr>
          <a:xfrm>
            <a:off x="5135118" y="2282171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05FC810-760D-4B7D-AB34-5B9D8C714D84}"/>
              </a:ext>
            </a:extLst>
          </p:cNvPr>
          <p:cNvSpPr/>
          <p:nvPr/>
        </p:nvSpPr>
        <p:spPr>
          <a:xfrm>
            <a:off x="5887465" y="3664731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91" y="5234106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94" y="5272161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D560D0-CD10-4BAE-8D37-76E4C69C830F}"/>
              </a:ext>
            </a:extLst>
          </p:cNvPr>
          <p:cNvSpPr txBox="1"/>
          <p:nvPr/>
        </p:nvSpPr>
        <p:spPr>
          <a:xfrm>
            <a:off x="2516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52C0DF1-8920-4514-90E6-4EA8EF2435FE}"/>
              </a:ext>
            </a:extLst>
          </p:cNvPr>
          <p:cNvSpPr txBox="1"/>
          <p:nvPr/>
        </p:nvSpPr>
        <p:spPr>
          <a:xfrm>
            <a:off x="5771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131407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9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0" y="970302"/>
              <a:ext cx="3376613" cy="129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8792E4-C9F5-4A36-8353-4D20E6CC58D0}"/>
              </a:ext>
            </a:extLst>
          </p:cNvPr>
          <p:cNvGrpSpPr/>
          <p:nvPr/>
        </p:nvGrpSpPr>
        <p:grpSpPr>
          <a:xfrm>
            <a:off x="675775" y="1053707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xmlns="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3" y="3937624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xmlns="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4" y="1974922"/>
            <a:ext cx="3292324" cy="3292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E5240A2-F978-4096-BF90-57603E1F056F}"/>
              </a:ext>
            </a:extLst>
          </p:cNvPr>
          <p:cNvSpPr/>
          <p:nvPr/>
        </p:nvSpPr>
        <p:spPr>
          <a:xfrm>
            <a:off x="4992624" y="3347825"/>
            <a:ext cx="1269349" cy="53118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49C6AFB-CE0A-42B6-9CEA-8425B1D842B8}"/>
              </a:ext>
            </a:extLst>
          </p:cNvPr>
          <p:cNvSpPr/>
          <p:nvPr/>
        </p:nvSpPr>
        <p:spPr>
          <a:xfrm>
            <a:off x="5306353" y="2539957"/>
            <a:ext cx="1300819" cy="4662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2BEA73A-48A6-4C2F-B29D-F44E1EBD8BA3}"/>
              </a:ext>
            </a:extLst>
          </p:cNvPr>
          <p:cNvSpPr/>
          <p:nvPr/>
        </p:nvSpPr>
        <p:spPr>
          <a:xfrm>
            <a:off x="6453452" y="1879492"/>
            <a:ext cx="707088" cy="7033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7AA00BD-4061-498D-A733-F39FFC39A8D0}"/>
              </a:ext>
            </a:extLst>
          </p:cNvPr>
          <p:cNvSpPr/>
          <p:nvPr/>
        </p:nvSpPr>
        <p:spPr>
          <a:xfrm>
            <a:off x="7160540" y="2404600"/>
            <a:ext cx="1320546" cy="4499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05FC810-760D-4B7D-AB34-5B9D8C714D84}"/>
              </a:ext>
            </a:extLst>
          </p:cNvPr>
          <p:cNvSpPr/>
          <p:nvPr/>
        </p:nvSpPr>
        <p:spPr>
          <a:xfrm>
            <a:off x="7606161" y="3232092"/>
            <a:ext cx="972993" cy="7000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24" y="4157243"/>
            <a:ext cx="1217644" cy="98168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45" y="4265861"/>
            <a:ext cx="1112341" cy="896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D560D0-CD10-4BAE-8D37-76E4C69C830F}"/>
              </a:ext>
            </a:extLst>
          </p:cNvPr>
          <p:cNvSpPr txBox="1"/>
          <p:nvPr/>
        </p:nvSpPr>
        <p:spPr>
          <a:xfrm>
            <a:off x="5379671" y="4657694"/>
            <a:ext cx="122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52C0DF1-8920-4514-90E6-4EA8EF2435FE}"/>
              </a:ext>
            </a:extLst>
          </p:cNvPr>
          <p:cNvSpPr txBox="1"/>
          <p:nvPr/>
        </p:nvSpPr>
        <p:spPr>
          <a:xfrm>
            <a:off x="7222350" y="4714256"/>
            <a:ext cx="139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1407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72676" y="2402061"/>
            <a:ext cx="3199966" cy="27605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34" y="4485400"/>
            <a:ext cx="33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448" y="2773095"/>
            <a:ext cx="1728216" cy="45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7008" y="2674625"/>
            <a:ext cx="210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08" y="3136290"/>
            <a:ext cx="172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07008" y="3609644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4264" y="4059620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1 0.2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278 L -0.11736 0.3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3281 0.2805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4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849 0.2236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1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31111 0.138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 animBg="1"/>
      <p:bldP spid="49" grpId="0" animBg="1"/>
      <p:bldP spid="50" grpId="0" animBg="1"/>
      <p:bldP spid="51" grpId="0" animBg="1"/>
      <p:bldP spid="4" grpId="0" animBg="1"/>
      <p:bldP spid="5" grpId="0"/>
      <p:bldP spid="7" grpId="0"/>
      <p:bldP spid="8" grpId="0"/>
      <p:bldP spid="9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036102" y="979504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885538" y="1409169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1032266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 cùng nhau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26A9B-92D3-4123-BDDE-D79A165B8796}"/>
              </a:ext>
            </a:extLst>
          </p:cNvPr>
          <p:cNvSpPr txBox="1"/>
          <p:nvPr/>
        </p:nvSpPr>
        <p:spPr>
          <a:xfrm>
            <a:off x="2329118" y="1560632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5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6004" y="835845"/>
            <a:ext cx="2415156" cy="1377003"/>
            <a:chOff x="6476999" y="419100"/>
            <a:chExt cx="3943349" cy="2515432"/>
          </a:xfrm>
        </p:grpSpPr>
        <p:sp>
          <p:nvSpPr>
            <p:cNvPr id="21" name="Cloud Callout 2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6080" y="970302"/>
              <a:ext cx="3376613" cy="129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0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0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9866" y="368713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8270" y="293987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89383" y="4382887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1782" y="547830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71138" y="476779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8792E4-C9F5-4A36-8353-4D20E6CC58D0}"/>
              </a:ext>
            </a:extLst>
          </p:cNvPr>
          <p:cNvGrpSpPr/>
          <p:nvPr/>
        </p:nvGrpSpPr>
        <p:grpSpPr>
          <a:xfrm>
            <a:off x="675775" y="1053707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xmlns="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3" y="3937624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036102" y="979504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885538" y="1409169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1032266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endParaRPr lang="vi-VN" sz="2400" dirty="0">
              <a:solidFill>
                <a:srgbClr val="00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thì ngắn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ạy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ường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cùng nhau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26A9B-92D3-4123-BDDE-D79A165B8796}"/>
              </a:ext>
            </a:extLst>
          </p:cNvPr>
          <p:cNvSpPr txBox="1"/>
          <p:nvPr/>
        </p:nvSpPr>
        <p:spPr>
          <a:xfrm>
            <a:off x="2329118" y="1560632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5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5499" y="3671526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7100" y="2944404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32786" y="440482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7714" y="476325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5660" y="551182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9248" y="-23711"/>
            <a:ext cx="9223248" cy="380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261" y="1555829"/>
            <a:ext cx="7891882" cy="1745155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B8D0CC-5DE1-4EFB-95A7-8925670B0FA2}"/>
              </a:ext>
            </a:extLst>
          </p:cNvPr>
          <p:cNvSpPr txBox="1"/>
          <p:nvPr/>
        </p:nvSpPr>
        <p:spPr>
          <a:xfrm>
            <a:off x="3264408" y="2990851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5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79525" y="201447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4050158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0719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36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7389" y="-42259"/>
            <a:ext cx="9252829" cy="395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3747" y="-875383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37025" y="1463258"/>
            <a:ext cx="91440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504125" y="7366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803904" y="3314964"/>
            <a:ext cx="350206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475" y="1677219"/>
            <a:ext cx="8465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Xem </a:t>
            </a: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11" y="11277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1114706" y="5255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xmlns="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1" y="2403490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82880" y="-75472"/>
            <a:ext cx="9326880" cy="48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9579" y="-1056695"/>
            <a:ext cx="479055" cy="589744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6897" y="1642764"/>
            <a:ext cx="8847325" cy="32754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439579" y="891743"/>
            <a:ext cx="1736575" cy="662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043579" y="3445658"/>
            <a:ext cx="3814064" cy="8975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94" y="1867839"/>
            <a:ext cx="8796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nl-NL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Xem </a:t>
            </a: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43" y="-10143"/>
            <a:ext cx="792188" cy="11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xmlns="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" y="2586798"/>
            <a:ext cx="3012808" cy="21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3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1371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09" y="2878354"/>
            <a:ext cx="68217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>
            <a:extLst>
              <a:ext uri="{FF2B5EF4-FFF2-40B4-BE49-F238E27FC236}">
                <a16:creationId xmlns:a16="http://schemas.microsoft.com/office/drawing/2014/main" xmlns="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3" y="962273"/>
            <a:ext cx="7247444" cy="182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CE383E-3D3C-4EB1-93CE-32B16CCF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12" y="1600200"/>
            <a:ext cx="10246588" cy="763600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720466" y="2685488"/>
            <a:ext cx="7729853" cy="840915"/>
            <a:chOff x="356234" y="1855642"/>
            <a:chExt cx="7729853" cy="840915"/>
          </a:xfrm>
        </p:grpSpPr>
        <p:grpSp>
          <p:nvGrpSpPr>
            <p:cNvPr id="6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7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3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0" i="1" kern="0" dirty="0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b="0" i="1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20466" y="3622567"/>
            <a:ext cx="8644362" cy="913517"/>
            <a:chOff x="499638" y="2727447"/>
            <a:chExt cx="8644362" cy="913517"/>
          </a:xfrm>
        </p:grpSpPr>
        <p:grpSp>
          <p:nvGrpSpPr>
            <p:cNvPr id="54" name="Google Shape;686;p36"/>
            <p:cNvGrpSpPr/>
            <p:nvPr/>
          </p:nvGrpSpPr>
          <p:grpSpPr>
            <a:xfrm>
              <a:off x="499638" y="2727447"/>
              <a:ext cx="1003677" cy="913517"/>
              <a:chOff x="2220675" y="2446343"/>
              <a:chExt cx="1762389" cy="1762249"/>
            </a:xfrm>
          </p:grpSpPr>
          <p:sp>
            <p:nvSpPr>
              <p:cNvPr id="55" name="Google Shape;687;p36"/>
              <p:cNvSpPr/>
              <p:nvPr/>
            </p:nvSpPr>
            <p:spPr>
              <a:xfrm>
                <a:off x="2220675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688;p36"/>
              <p:cNvSpPr/>
              <p:nvPr/>
            </p:nvSpPr>
            <p:spPr>
              <a:xfrm>
                <a:off x="2270231" y="2498702"/>
                <a:ext cx="1663294" cy="1660456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689;p36"/>
              <p:cNvSpPr/>
              <p:nvPr/>
            </p:nvSpPr>
            <p:spPr>
              <a:xfrm>
                <a:off x="2835301" y="2571852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690;p36"/>
              <p:cNvSpPr/>
              <p:nvPr/>
            </p:nvSpPr>
            <p:spPr>
              <a:xfrm>
                <a:off x="2293442" y="3008976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4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45379" y="280035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48688" y="4718479"/>
            <a:ext cx="8063933" cy="837452"/>
            <a:chOff x="800841" y="3739369"/>
            <a:chExt cx="8063933" cy="837452"/>
          </a:xfrm>
        </p:grpSpPr>
        <p:grpSp>
          <p:nvGrpSpPr>
            <p:cNvPr id="112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13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886516" y="3764440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b="0" i="1" kern="0" dirty="0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b="0" i="1" kern="0" dirty="0" err="1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b="0" i="1" kern="0" dirty="0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b="0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8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31" y="2602192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=""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559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454480" y="924956"/>
            <a:ext cx="872515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106" y="2512986"/>
            <a:ext cx="7221775" cy="2923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</a:t>
            </a:r>
            <a:r>
              <a:rPr lang="vi-VN" sz="2400" dirty="0" smtClean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nào thấy thích. Nếu muốn, các em có thể mượn sách về nhà đọc. Nhưng đọc xong thì phải trả lại nhé. Nếu ở nhà có </a:t>
            </a: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85422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55296" y="5959314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FF670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582747" y="1461667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225269" y="2105686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Ό˘ đǌ bất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-63511" y="2624056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 có ở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đây.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-63511" y="3195862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đǌ.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-88286" y="3733739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992870" y="463232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3239740" y="976495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-63511" y="4252109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43000" y="5102352"/>
            <a:ext cx="5785701" cy="649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4417" y="5196131"/>
            <a:ext cx="633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818</Words>
  <Application>Microsoft Office PowerPoint</Application>
  <PresentationFormat>On-screen Show (4:3)</PresentationFormat>
  <Paragraphs>166</Paragraphs>
  <Slides>22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微软雅黑</vt:lpstr>
      <vt:lpstr>Arial</vt:lpstr>
      <vt:lpstr>Arial-Rounded</vt:lpstr>
      <vt:lpstr>Bebas Neue</vt:lpstr>
      <vt:lpstr>Bungee</vt:lpstr>
      <vt:lpstr>Calibri</vt:lpstr>
      <vt:lpstr>Calibri Light</vt:lpstr>
      <vt:lpstr>Cambria</vt:lpstr>
      <vt:lpstr>等线</vt:lpstr>
      <vt:lpstr>Gloria Hallelujah</vt:lpstr>
      <vt:lpstr>HP001 4 hàng</vt:lpstr>
      <vt:lpstr>Jura</vt:lpstr>
      <vt:lpstr>Jura Medium</vt:lpstr>
      <vt:lpstr>Roboto Condensed Light</vt:lpstr>
      <vt:lpstr>SVN-SAF</vt:lpstr>
      <vt:lpstr>Times New Roman</vt:lpstr>
      <vt:lpstr>UVN Gia Dinh</vt:lpstr>
      <vt:lpstr>Wingdings</vt:lpstr>
      <vt:lpstr>字魂105号-简雅黑</vt:lpstr>
      <vt:lpstr>字魂115号-刀刀体</vt:lpstr>
      <vt:lpstr>字魂70号-灵悦黑体</vt:lpstr>
      <vt:lpstr>1_Tema de Office</vt:lpstr>
      <vt:lpstr>千图网海量PPT模板www.58pic.com​​</vt:lpstr>
      <vt:lpstr>1_千图网海量PPT模板www.58pic.com​​</vt:lpstr>
      <vt:lpstr>World Animal Day by Slidesgo</vt:lpstr>
      <vt:lpstr>1_World Animal Day by Slidesgo</vt:lpstr>
      <vt:lpstr>2_World Animal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1. Nghe - viết: Thư viện (từ Đây là thư viện của các em đến hãy mang đến đây).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28</cp:revision>
  <dcterms:created xsi:type="dcterms:W3CDTF">2022-06-27T10:50:26Z</dcterms:created>
  <dcterms:modified xsi:type="dcterms:W3CDTF">2022-08-08T10:32:29Z</dcterms:modified>
</cp:coreProperties>
</file>