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1"/>
  </p:notesMasterIdLst>
  <p:sldIdLst>
    <p:sldId id="411" r:id="rId14"/>
    <p:sldId id="320" r:id="rId15"/>
    <p:sldId id="446" r:id="rId16"/>
    <p:sldId id="447" r:id="rId17"/>
    <p:sldId id="451" r:id="rId18"/>
    <p:sldId id="452" r:id="rId19"/>
    <p:sldId id="450" r:id="rId20"/>
    <p:sldId id="264" r:id="rId21"/>
    <p:sldId id="368" r:id="rId22"/>
    <p:sldId id="408" r:id="rId23"/>
    <p:sldId id="455" r:id="rId24"/>
    <p:sldId id="388" r:id="rId25"/>
    <p:sldId id="425" r:id="rId26"/>
    <p:sldId id="303" r:id="rId27"/>
    <p:sldId id="460" r:id="rId28"/>
    <p:sldId id="257" r:id="rId29"/>
    <p:sldId id="305" r:id="rId30"/>
    <p:sldId id="456" r:id="rId31"/>
    <p:sldId id="457" r:id="rId32"/>
    <p:sldId id="458" r:id="rId33"/>
    <p:sldId id="459" r:id="rId34"/>
    <p:sldId id="306" r:id="rId35"/>
    <p:sldId id="307" r:id="rId36"/>
    <p:sldId id="461" r:id="rId37"/>
    <p:sldId id="389" r:id="rId38"/>
    <p:sldId id="312" r:id="rId39"/>
    <p:sldId id="462" r:id="rId40"/>
    <p:sldId id="463" r:id="rId41"/>
    <p:sldId id="464" r:id="rId42"/>
    <p:sldId id="409" r:id="rId43"/>
    <p:sldId id="465" r:id="rId44"/>
    <p:sldId id="466" r:id="rId45"/>
    <p:sldId id="400" r:id="rId46"/>
    <p:sldId id="468" r:id="rId47"/>
    <p:sldId id="267" r:id="rId48"/>
    <p:sldId id="304" r:id="rId49"/>
    <p:sldId id="471" r:id="rId50"/>
    <p:sldId id="472" r:id="rId51"/>
    <p:sldId id="473" r:id="rId52"/>
    <p:sldId id="308" r:id="rId53"/>
    <p:sldId id="298" r:id="rId54"/>
    <p:sldId id="474" r:id="rId55"/>
    <p:sldId id="470" r:id="rId56"/>
    <p:sldId id="302" r:id="rId57"/>
    <p:sldId id="258" r:id="rId58"/>
    <p:sldId id="429" r:id="rId59"/>
    <p:sldId id="407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2" autoAdjust="0"/>
    <p:restoredTop sz="93324" autoAdjust="0"/>
  </p:normalViewPr>
  <p:slideViewPr>
    <p:cSldViewPr>
      <p:cViewPr varScale="1">
        <p:scale>
          <a:sx n="91" d="100"/>
          <a:sy n="91" d="100"/>
        </p:scale>
        <p:origin x="5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png"/><Relationship Id="rId11" Type="http://schemas.openxmlformats.org/officeDocument/2006/relationships/image" Target="../media/image69.jpeg"/><Relationship Id="rId5" Type="http://schemas.microsoft.com/office/2007/relationships/hdphoto" Target="../media/hdphoto23.wdp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5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9.gif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00.png"/><Relationship Id="rId18" Type="http://schemas.openxmlformats.org/officeDocument/2006/relationships/image" Target="../media/image103.png"/><Relationship Id="rId3" Type="http://schemas.openxmlformats.org/officeDocument/2006/relationships/tags" Target="../tags/tag7.xml"/><Relationship Id="rId21" Type="http://schemas.openxmlformats.org/officeDocument/2006/relationships/slide" Target="slide40.xml"/><Relationship Id="rId7" Type="http://schemas.openxmlformats.org/officeDocument/2006/relationships/image" Target="../media/image98.png"/><Relationship Id="rId12" Type="http://schemas.microsoft.com/office/2007/relationships/hdphoto" Target="../media/hdphoto31.wdp"/><Relationship Id="rId17" Type="http://schemas.openxmlformats.org/officeDocument/2006/relationships/image" Target="../media/image102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4.png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11" Type="http://schemas.openxmlformats.org/officeDocument/2006/relationships/image" Target="../media/image99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1.png"/><Relationship Id="rId10" Type="http://schemas.openxmlformats.org/officeDocument/2006/relationships/slide" Target="slide38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9.xml"/><Relationship Id="rId14" Type="http://schemas.microsoft.com/office/2007/relationships/hdphoto" Target="../media/hdphoto32.wdp"/><Relationship Id="rId22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8.png"/><Relationship Id="rId7" Type="http://schemas.microsoft.com/office/2007/relationships/hdphoto" Target="../media/hdphoto31.wdp"/><Relationship Id="rId12" Type="http://schemas.openxmlformats.org/officeDocument/2006/relationships/slide" Target="slide36.xml"/><Relationship Id="rId17" Type="http://schemas.openxmlformats.org/officeDocument/2006/relationships/image" Target="../media/image104.png"/><Relationship Id="rId2" Type="http://schemas.microsoft.com/office/2007/relationships/media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107.png"/><Relationship Id="rId1" Type="http://schemas.openxmlformats.org/officeDocument/2006/relationships/audio" Target="NULL" TargetMode="External"/><Relationship Id="rId6" Type="http://schemas.openxmlformats.org/officeDocument/2006/relationships/image" Target="../media/image99.png"/><Relationship Id="rId11" Type="http://schemas.microsoft.com/office/2007/relationships/hdphoto" Target="../media/hdphoto33.wdp"/><Relationship Id="rId5" Type="http://schemas.openxmlformats.org/officeDocument/2006/relationships/image" Target="../media/image98.png"/><Relationship Id="rId15" Type="http://schemas.microsoft.com/office/2007/relationships/hdphoto" Target="../media/hdphoto34.wdp"/><Relationship Id="rId23" Type="http://schemas.openxmlformats.org/officeDocument/2006/relationships/image" Target="../media/image109.png"/><Relationship Id="rId10" Type="http://schemas.openxmlformats.org/officeDocument/2006/relationships/image" Target="../media/image101.png"/><Relationship Id="rId19" Type="http://schemas.openxmlformats.org/officeDocument/2006/relationships/slide" Target="slide38.xml"/><Relationship Id="rId4" Type="http://schemas.openxmlformats.org/officeDocument/2006/relationships/image" Target="../media/image97.png"/><Relationship Id="rId9" Type="http://schemas.microsoft.com/office/2007/relationships/hdphoto" Target="../media/hdphoto32.wdp"/><Relationship Id="rId14" Type="http://schemas.openxmlformats.org/officeDocument/2006/relationships/image" Target="../media/image103.png"/><Relationship Id="rId22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7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8.xml"/><Relationship Id="rId17" Type="http://schemas.openxmlformats.org/officeDocument/2006/relationships/slide" Target="slide36.xml"/><Relationship Id="rId2" Type="http://schemas.microsoft.com/office/2007/relationships/media" Target="../media/media1.mp3"/><Relationship Id="rId16" Type="http://schemas.openxmlformats.org/officeDocument/2006/relationships/image" Target="../media/image109.png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11" Type="http://schemas.microsoft.com/office/2007/relationships/hdphoto" Target="../media/hdphoto33.wdp"/><Relationship Id="rId5" Type="http://schemas.openxmlformats.org/officeDocument/2006/relationships/image" Target="../media/image98.png"/><Relationship Id="rId15" Type="http://schemas.openxmlformats.org/officeDocument/2006/relationships/slide" Target="slide39.xml"/><Relationship Id="rId10" Type="http://schemas.openxmlformats.org/officeDocument/2006/relationships/image" Target="../media/image106.png"/><Relationship Id="rId4" Type="http://schemas.openxmlformats.org/officeDocument/2006/relationships/image" Target="../media/image97.png"/><Relationship Id="rId9" Type="http://schemas.microsoft.com/office/2007/relationships/hdphoto" Target="../media/hdphoto31.wdp"/><Relationship Id="rId1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4.png"/><Relationship Id="rId18" Type="http://schemas.openxmlformats.org/officeDocument/2006/relationships/slide" Target="slide39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5.xml"/><Relationship Id="rId17" Type="http://schemas.openxmlformats.org/officeDocument/2006/relationships/image" Target="../media/image108.png"/><Relationship Id="rId2" Type="http://schemas.microsoft.com/office/2007/relationships/media" Target="../media/media1.mp3"/><Relationship Id="rId16" Type="http://schemas.openxmlformats.org/officeDocument/2006/relationships/image" Target="../media/image107.png"/><Relationship Id="rId20" Type="http://schemas.openxmlformats.org/officeDocument/2006/relationships/slide" Target="slide36.xml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microsoft.com/office/2007/relationships/hdphoto" Target="../media/hdphoto34.wdp"/><Relationship Id="rId5" Type="http://schemas.openxmlformats.org/officeDocument/2006/relationships/image" Target="../media/image98.png"/><Relationship Id="rId15" Type="http://schemas.openxmlformats.org/officeDocument/2006/relationships/slide" Target="slide38.xml"/><Relationship Id="rId10" Type="http://schemas.openxmlformats.org/officeDocument/2006/relationships/image" Target="../media/image103.png"/><Relationship Id="rId19" Type="http://schemas.openxmlformats.org/officeDocument/2006/relationships/image" Target="../media/image109.png"/><Relationship Id="rId4" Type="http://schemas.openxmlformats.org/officeDocument/2006/relationships/image" Target="../media/image97.png"/><Relationship Id="rId9" Type="http://schemas.microsoft.com/office/2007/relationships/hdphoto" Target="../media/hdphoto31.wdp"/><Relationship Id="rId1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4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8.xml"/><Relationship Id="rId7" Type="http://schemas.openxmlformats.org/officeDocument/2006/relationships/image" Target="../media/image10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1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3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4.jpg"/><Relationship Id="rId7" Type="http://schemas.openxmlformats.org/officeDocument/2006/relationships/image" Target="../media/image93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118.png"/><Relationship Id="rId5" Type="http://schemas.openxmlformats.org/officeDocument/2006/relationships/image" Target="../media/image91.png"/><Relationship Id="rId10" Type="http://schemas.openxmlformats.org/officeDocument/2006/relationships/image" Target="../media/image117.png"/><Relationship Id="rId4" Type="http://schemas.openxmlformats.org/officeDocument/2006/relationships/image" Target="../media/image115.png"/><Relationship Id="rId9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18.wdp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90883" y="31903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/>
          <a:stretch>
            <a:fillRect/>
          </a:stretch>
        </p:blipFill>
        <p:spPr bwMode="auto">
          <a:xfrm>
            <a:off x="1211263" y="127000"/>
            <a:ext cx="10045700" cy="65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76200" y="336551"/>
            <a:ext cx="11887200" cy="2886116"/>
            <a:chOff x="-113336" y="448654"/>
            <a:chExt cx="15932037" cy="3844478"/>
          </a:xfrm>
        </p:grpSpPr>
        <p:sp>
          <p:nvSpPr>
            <p:cNvPr id="11268" name="TextBox 1"/>
            <p:cNvSpPr txBox="1">
              <a:spLocks noChangeArrowheads="1"/>
            </p:cNvSpPr>
            <p:nvPr/>
          </p:nvSpPr>
          <p:spPr bwMode="auto">
            <a:xfrm>
              <a:off x="2579988" y="448654"/>
              <a:ext cx="10276981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Thứ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ngày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tháng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năm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2022</a:t>
              </a:r>
            </a:p>
          </p:txBody>
        </p:sp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>
              <a:off x="3860710" y="1379868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:</a:t>
              </a:r>
            </a:p>
          </p:txBody>
        </p:sp>
        <p:sp>
          <p:nvSpPr>
            <p:cNvPr id="11270" name="TextBox 1"/>
            <p:cNvSpPr txBox="1">
              <a:spLocks noChangeArrowheads="1"/>
            </p:cNvSpPr>
            <p:nvPr/>
          </p:nvSpPr>
          <p:spPr bwMode="auto">
            <a:xfrm>
              <a:off x="-113336" y="2251649"/>
              <a:ext cx="15932037" cy="119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vào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Đội</a:t>
              </a:r>
              <a:endPara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271" name="TextBox 1"/>
            <p:cNvSpPr txBox="1">
              <a:spLocks noChangeArrowheads="1"/>
            </p:cNvSpPr>
            <p:nvPr/>
          </p:nvSpPr>
          <p:spPr bwMode="auto">
            <a:xfrm>
              <a:off x="2974688" y="3268191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515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5181</TotalTime>
  <Words>1856</Words>
  <Application>Microsoft Office PowerPoint</Application>
  <PresentationFormat>Widescreen</PresentationFormat>
  <Paragraphs>299</Paragraphs>
  <Slides>47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74" baseType="lpstr">
      <vt:lpstr>微软雅黑</vt:lpstr>
      <vt:lpstr>宋体</vt:lpstr>
      <vt:lpstr>Arial</vt:lpstr>
      <vt:lpstr>Arial Nova</vt:lpstr>
      <vt:lpstr>Arial-Rounded</vt:lpstr>
      <vt:lpstr>Calibri</vt:lpstr>
      <vt:lpstr>Calibri Light</vt:lpstr>
      <vt:lpstr>等线</vt:lpstr>
      <vt:lpstr>HP001 4 hàng</vt:lpstr>
      <vt:lpstr>HP001 5 hàng 1 ô ly</vt:lpstr>
      <vt:lpstr>ITC Avant Garde Std Bk</vt:lpstr>
      <vt:lpstr>SVN-Gretoon</vt:lpstr>
      <vt:lpstr>Tahoma</vt:lpstr>
      <vt:lpstr>Times New Roman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357</cp:revision>
  <dcterms:created xsi:type="dcterms:W3CDTF">2020-04-24T02:14:02Z</dcterms:created>
  <dcterms:modified xsi:type="dcterms:W3CDTF">2022-10-26T02:07:08Z</dcterms:modified>
</cp:coreProperties>
</file>