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7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8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9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10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707" r:id="rId5"/>
    <p:sldMasterId id="2147483722" r:id="rId6"/>
    <p:sldMasterId id="2147483752" r:id="rId7"/>
    <p:sldMasterId id="2147483822" r:id="rId8"/>
    <p:sldMasterId id="2147483881" r:id="rId9"/>
    <p:sldMasterId id="2147483939" r:id="rId10"/>
    <p:sldMasterId id="2147483997" r:id="rId11"/>
  </p:sldMasterIdLst>
  <p:notesMasterIdLst>
    <p:notesMasterId r:id="rId41"/>
  </p:notesMasterIdLst>
  <p:sldIdLst>
    <p:sldId id="318" r:id="rId12"/>
    <p:sldId id="309" r:id="rId13"/>
    <p:sldId id="307" r:id="rId14"/>
    <p:sldId id="258" r:id="rId15"/>
    <p:sldId id="308" r:id="rId16"/>
    <p:sldId id="260" r:id="rId17"/>
    <p:sldId id="261" r:id="rId18"/>
    <p:sldId id="262" r:id="rId19"/>
    <p:sldId id="257" r:id="rId20"/>
    <p:sldId id="321" r:id="rId21"/>
    <p:sldId id="259" r:id="rId22"/>
    <p:sldId id="271" r:id="rId23"/>
    <p:sldId id="294" r:id="rId24"/>
    <p:sldId id="272" r:id="rId25"/>
    <p:sldId id="310" r:id="rId26"/>
    <p:sldId id="311" r:id="rId27"/>
    <p:sldId id="326" r:id="rId28"/>
    <p:sldId id="322" r:id="rId29"/>
    <p:sldId id="314" r:id="rId30"/>
    <p:sldId id="323" r:id="rId31"/>
    <p:sldId id="324" r:id="rId32"/>
    <p:sldId id="325" r:id="rId33"/>
    <p:sldId id="293" r:id="rId34"/>
    <p:sldId id="315" r:id="rId35"/>
    <p:sldId id="300" r:id="rId36"/>
    <p:sldId id="290" r:id="rId37"/>
    <p:sldId id="316" r:id="rId38"/>
    <p:sldId id="268" r:id="rId39"/>
    <p:sldId id="304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62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5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03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0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9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8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8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2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0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24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2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00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12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73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0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4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6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6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2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8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09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0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3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3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75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6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507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86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945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93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2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07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326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57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13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55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29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5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35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77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6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5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8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6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65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7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9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2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4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9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3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5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7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011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7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1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4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4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1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5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0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00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8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6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39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2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6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49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99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2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61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5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54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2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4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81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2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8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0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30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6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5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5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49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60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0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6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4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9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29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1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5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9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2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2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3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4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8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0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2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7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06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4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0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7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0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37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5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0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41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3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8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6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5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27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4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8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8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53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96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0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8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188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6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7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6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6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717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9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2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2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6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4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027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27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0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46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50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9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383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892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215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4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109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81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51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7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25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03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21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271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972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03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778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81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9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1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23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28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16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83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31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3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42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56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6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77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74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39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67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8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4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60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76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23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7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8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2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3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6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9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52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7.xml"/><Relationship Id="rId18" Type="http://schemas.openxmlformats.org/officeDocument/2006/relationships/slideLayout" Target="../slideLayouts/slideLayout392.xml"/><Relationship Id="rId26" Type="http://schemas.openxmlformats.org/officeDocument/2006/relationships/slideLayout" Target="../slideLayouts/slideLayout400.xml"/><Relationship Id="rId39" Type="http://schemas.openxmlformats.org/officeDocument/2006/relationships/slideLayout" Target="../slideLayouts/slideLayout413.xml"/><Relationship Id="rId21" Type="http://schemas.openxmlformats.org/officeDocument/2006/relationships/slideLayout" Target="../slideLayouts/slideLayout395.xml"/><Relationship Id="rId34" Type="http://schemas.openxmlformats.org/officeDocument/2006/relationships/slideLayout" Target="../slideLayouts/slideLayout408.xml"/><Relationship Id="rId42" Type="http://schemas.openxmlformats.org/officeDocument/2006/relationships/slideLayout" Target="../slideLayouts/slideLayout416.xml"/><Relationship Id="rId47" Type="http://schemas.openxmlformats.org/officeDocument/2006/relationships/slideLayout" Target="../slideLayouts/slideLayout421.xml"/><Relationship Id="rId50" Type="http://schemas.openxmlformats.org/officeDocument/2006/relationships/slideLayout" Target="../slideLayouts/slideLayout424.xml"/><Relationship Id="rId55" Type="http://schemas.openxmlformats.org/officeDocument/2006/relationships/slideLayout" Target="../slideLayouts/slideLayout429.xml"/><Relationship Id="rId6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76.xml"/><Relationship Id="rId16" Type="http://schemas.openxmlformats.org/officeDocument/2006/relationships/slideLayout" Target="../slideLayouts/slideLayout390.xml"/><Relationship Id="rId29" Type="http://schemas.openxmlformats.org/officeDocument/2006/relationships/slideLayout" Target="../slideLayouts/slideLayout403.xml"/><Relationship Id="rId11" Type="http://schemas.openxmlformats.org/officeDocument/2006/relationships/slideLayout" Target="../slideLayouts/slideLayout385.xml"/><Relationship Id="rId24" Type="http://schemas.openxmlformats.org/officeDocument/2006/relationships/slideLayout" Target="../slideLayouts/slideLayout398.xml"/><Relationship Id="rId32" Type="http://schemas.openxmlformats.org/officeDocument/2006/relationships/slideLayout" Target="../slideLayouts/slideLayout406.xml"/><Relationship Id="rId37" Type="http://schemas.openxmlformats.org/officeDocument/2006/relationships/slideLayout" Target="../slideLayouts/slideLayout411.xml"/><Relationship Id="rId40" Type="http://schemas.openxmlformats.org/officeDocument/2006/relationships/slideLayout" Target="../slideLayouts/slideLayout414.xml"/><Relationship Id="rId45" Type="http://schemas.openxmlformats.org/officeDocument/2006/relationships/slideLayout" Target="../slideLayouts/slideLayout419.xml"/><Relationship Id="rId53" Type="http://schemas.openxmlformats.org/officeDocument/2006/relationships/slideLayout" Target="../slideLayouts/slideLayout427.xml"/><Relationship Id="rId58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379.xml"/><Relationship Id="rId61" Type="http://schemas.openxmlformats.org/officeDocument/2006/relationships/slideLayout" Target="../slideLayouts/slideLayout435.xml"/><Relationship Id="rId19" Type="http://schemas.openxmlformats.org/officeDocument/2006/relationships/slideLayout" Target="../slideLayouts/slideLayout393.xml"/><Relationship Id="rId14" Type="http://schemas.openxmlformats.org/officeDocument/2006/relationships/slideLayout" Target="../slideLayouts/slideLayout388.xml"/><Relationship Id="rId22" Type="http://schemas.openxmlformats.org/officeDocument/2006/relationships/slideLayout" Target="../slideLayouts/slideLayout396.xml"/><Relationship Id="rId27" Type="http://schemas.openxmlformats.org/officeDocument/2006/relationships/slideLayout" Target="../slideLayouts/slideLayout401.xml"/><Relationship Id="rId30" Type="http://schemas.openxmlformats.org/officeDocument/2006/relationships/slideLayout" Target="../slideLayouts/slideLayout404.xml"/><Relationship Id="rId35" Type="http://schemas.openxmlformats.org/officeDocument/2006/relationships/slideLayout" Target="../slideLayouts/slideLayout409.xml"/><Relationship Id="rId43" Type="http://schemas.openxmlformats.org/officeDocument/2006/relationships/slideLayout" Target="../slideLayouts/slideLayout417.xml"/><Relationship Id="rId48" Type="http://schemas.openxmlformats.org/officeDocument/2006/relationships/slideLayout" Target="../slideLayouts/slideLayout422.xml"/><Relationship Id="rId56" Type="http://schemas.openxmlformats.org/officeDocument/2006/relationships/slideLayout" Target="../slideLayouts/slideLayout430.xml"/><Relationship Id="rId64" Type="http://schemas.openxmlformats.org/officeDocument/2006/relationships/theme" Target="../theme/theme10.xml"/><Relationship Id="rId8" Type="http://schemas.openxmlformats.org/officeDocument/2006/relationships/slideLayout" Target="../slideLayouts/slideLayout382.xml"/><Relationship Id="rId51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6.xml"/><Relationship Id="rId17" Type="http://schemas.openxmlformats.org/officeDocument/2006/relationships/slideLayout" Target="../slideLayouts/slideLayout391.xml"/><Relationship Id="rId25" Type="http://schemas.openxmlformats.org/officeDocument/2006/relationships/slideLayout" Target="../slideLayouts/slideLayout399.xml"/><Relationship Id="rId33" Type="http://schemas.openxmlformats.org/officeDocument/2006/relationships/slideLayout" Target="../slideLayouts/slideLayout407.xml"/><Relationship Id="rId38" Type="http://schemas.openxmlformats.org/officeDocument/2006/relationships/slideLayout" Target="../slideLayouts/slideLayout412.xml"/><Relationship Id="rId46" Type="http://schemas.openxmlformats.org/officeDocument/2006/relationships/slideLayout" Target="../slideLayouts/slideLayout420.xml"/><Relationship Id="rId59" Type="http://schemas.openxmlformats.org/officeDocument/2006/relationships/slideLayout" Target="../slideLayouts/slideLayout433.xml"/><Relationship Id="rId20" Type="http://schemas.openxmlformats.org/officeDocument/2006/relationships/slideLayout" Target="../slideLayouts/slideLayout394.xml"/><Relationship Id="rId41" Type="http://schemas.openxmlformats.org/officeDocument/2006/relationships/slideLayout" Target="../slideLayouts/slideLayout415.xml"/><Relationship Id="rId54" Type="http://schemas.openxmlformats.org/officeDocument/2006/relationships/slideLayout" Target="../slideLayouts/slideLayout428.xml"/><Relationship Id="rId6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5" Type="http://schemas.openxmlformats.org/officeDocument/2006/relationships/slideLayout" Target="../slideLayouts/slideLayout389.xml"/><Relationship Id="rId23" Type="http://schemas.openxmlformats.org/officeDocument/2006/relationships/slideLayout" Target="../slideLayouts/slideLayout397.xml"/><Relationship Id="rId28" Type="http://schemas.openxmlformats.org/officeDocument/2006/relationships/slideLayout" Target="../slideLayouts/slideLayout402.xml"/><Relationship Id="rId36" Type="http://schemas.openxmlformats.org/officeDocument/2006/relationships/slideLayout" Target="../slideLayouts/slideLayout410.xml"/><Relationship Id="rId49" Type="http://schemas.openxmlformats.org/officeDocument/2006/relationships/slideLayout" Target="../slideLayouts/slideLayout423.xml"/><Relationship Id="rId57" Type="http://schemas.openxmlformats.org/officeDocument/2006/relationships/slideLayout" Target="../slideLayouts/slideLayout431.xml"/><Relationship Id="rId10" Type="http://schemas.openxmlformats.org/officeDocument/2006/relationships/slideLayout" Target="../slideLayouts/slideLayout384.xml"/><Relationship Id="rId31" Type="http://schemas.openxmlformats.org/officeDocument/2006/relationships/slideLayout" Target="../slideLayouts/slideLayout405.xml"/><Relationship Id="rId44" Type="http://schemas.openxmlformats.org/officeDocument/2006/relationships/slideLayout" Target="../slideLayouts/slideLayout418.xml"/><Relationship Id="rId52" Type="http://schemas.openxmlformats.org/officeDocument/2006/relationships/slideLayout" Target="../slideLayouts/slideLayout426.xml"/><Relationship Id="rId6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0.xml"/><Relationship Id="rId18" Type="http://schemas.openxmlformats.org/officeDocument/2006/relationships/slideLayout" Target="../slideLayouts/slideLayout455.xml"/><Relationship Id="rId26" Type="http://schemas.openxmlformats.org/officeDocument/2006/relationships/slideLayout" Target="../slideLayouts/slideLayout463.xml"/><Relationship Id="rId39" Type="http://schemas.openxmlformats.org/officeDocument/2006/relationships/slideLayout" Target="../slideLayouts/slideLayout476.xml"/><Relationship Id="rId21" Type="http://schemas.openxmlformats.org/officeDocument/2006/relationships/slideLayout" Target="../slideLayouts/slideLayout458.xml"/><Relationship Id="rId34" Type="http://schemas.openxmlformats.org/officeDocument/2006/relationships/slideLayout" Target="../slideLayouts/slideLayout471.xml"/><Relationship Id="rId42" Type="http://schemas.openxmlformats.org/officeDocument/2006/relationships/slideLayout" Target="../slideLayouts/slideLayout479.xml"/><Relationship Id="rId47" Type="http://schemas.openxmlformats.org/officeDocument/2006/relationships/slideLayout" Target="../slideLayouts/slideLayout484.xml"/><Relationship Id="rId50" Type="http://schemas.openxmlformats.org/officeDocument/2006/relationships/slideLayout" Target="../slideLayouts/slideLayout487.xml"/><Relationship Id="rId55" Type="http://schemas.openxmlformats.org/officeDocument/2006/relationships/slideLayout" Target="../slideLayouts/slideLayout492.xml"/><Relationship Id="rId63" Type="http://schemas.openxmlformats.org/officeDocument/2006/relationships/theme" Target="../theme/theme11.xml"/><Relationship Id="rId7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9.xml"/><Relationship Id="rId16" Type="http://schemas.openxmlformats.org/officeDocument/2006/relationships/slideLayout" Target="../slideLayouts/slideLayout453.xml"/><Relationship Id="rId29" Type="http://schemas.openxmlformats.org/officeDocument/2006/relationships/slideLayout" Target="../slideLayouts/slideLayout466.xml"/><Relationship Id="rId11" Type="http://schemas.openxmlformats.org/officeDocument/2006/relationships/slideLayout" Target="../slideLayouts/slideLayout448.xml"/><Relationship Id="rId24" Type="http://schemas.openxmlformats.org/officeDocument/2006/relationships/slideLayout" Target="../slideLayouts/slideLayout461.xml"/><Relationship Id="rId32" Type="http://schemas.openxmlformats.org/officeDocument/2006/relationships/slideLayout" Target="../slideLayouts/slideLayout469.xml"/><Relationship Id="rId37" Type="http://schemas.openxmlformats.org/officeDocument/2006/relationships/slideLayout" Target="../slideLayouts/slideLayout474.xml"/><Relationship Id="rId40" Type="http://schemas.openxmlformats.org/officeDocument/2006/relationships/slideLayout" Target="../slideLayouts/slideLayout477.xml"/><Relationship Id="rId45" Type="http://schemas.openxmlformats.org/officeDocument/2006/relationships/slideLayout" Target="../slideLayouts/slideLayout482.xml"/><Relationship Id="rId53" Type="http://schemas.openxmlformats.org/officeDocument/2006/relationships/slideLayout" Target="../slideLayouts/slideLayout490.xml"/><Relationship Id="rId58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42.xml"/><Relationship Id="rId61" Type="http://schemas.openxmlformats.org/officeDocument/2006/relationships/slideLayout" Target="../slideLayouts/slideLayout498.xml"/><Relationship Id="rId19" Type="http://schemas.openxmlformats.org/officeDocument/2006/relationships/slideLayout" Target="../slideLayouts/slideLayout456.xml"/><Relationship Id="rId14" Type="http://schemas.openxmlformats.org/officeDocument/2006/relationships/slideLayout" Target="../slideLayouts/slideLayout451.xml"/><Relationship Id="rId22" Type="http://schemas.openxmlformats.org/officeDocument/2006/relationships/slideLayout" Target="../slideLayouts/slideLayout459.xml"/><Relationship Id="rId27" Type="http://schemas.openxmlformats.org/officeDocument/2006/relationships/slideLayout" Target="../slideLayouts/slideLayout464.xml"/><Relationship Id="rId30" Type="http://schemas.openxmlformats.org/officeDocument/2006/relationships/slideLayout" Target="../slideLayouts/slideLayout467.xml"/><Relationship Id="rId35" Type="http://schemas.openxmlformats.org/officeDocument/2006/relationships/slideLayout" Target="../slideLayouts/slideLayout472.xml"/><Relationship Id="rId43" Type="http://schemas.openxmlformats.org/officeDocument/2006/relationships/slideLayout" Target="../slideLayouts/slideLayout480.xml"/><Relationship Id="rId48" Type="http://schemas.openxmlformats.org/officeDocument/2006/relationships/slideLayout" Target="../slideLayouts/slideLayout485.xml"/><Relationship Id="rId56" Type="http://schemas.openxmlformats.org/officeDocument/2006/relationships/slideLayout" Target="../slideLayouts/slideLayout493.xml"/><Relationship Id="rId8" Type="http://schemas.openxmlformats.org/officeDocument/2006/relationships/slideLayout" Target="../slideLayouts/slideLayout445.xml"/><Relationship Id="rId51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9.xml"/><Relationship Id="rId17" Type="http://schemas.openxmlformats.org/officeDocument/2006/relationships/slideLayout" Target="../slideLayouts/slideLayout454.xml"/><Relationship Id="rId25" Type="http://schemas.openxmlformats.org/officeDocument/2006/relationships/slideLayout" Target="../slideLayouts/slideLayout462.xml"/><Relationship Id="rId33" Type="http://schemas.openxmlformats.org/officeDocument/2006/relationships/slideLayout" Target="../slideLayouts/slideLayout470.xml"/><Relationship Id="rId38" Type="http://schemas.openxmlformats.org/officeDocument/2006/relationships/slideLayout" Target="../slideLayouts/slideLayout475.xml"/><Relationship Id="rId46" Type="http://schemas.openxmlformats.org/officeDocument/2006/relationships/slideLayout" Target="../slideLayouts/slideLayout483.xml"/><Relationship Id="rId59" Type="http://schemas.openxmlformats.org/officeDocument/2006/relationships/slideLayout" Target="../slideLayouts/slideLayout496.xml"/><Relationship Id="rId20" Type="http://schemas.openxmlformats.org/officeDocument/2006/relationships/slideLayout" Target="../slideLayouts/slideLayout457.xml"/><Relationship Id="rId41" Type="http://schemas.openxmlformats.org/officeDocument/2006/relationships/slideLayout" Target="../slideLayouts/slideLayout478.xml"/><Relationship Id="rId54" Type="http://schemas.openxmlformats.org/officeDocument/2006/relationships/slideLayout" Target="../slideLayouts/slideLayout491.xml"/><Relationship Id="rId6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5" Type="http://schemas.openxmlformats.org/officeDocument/2006/relationships/slideLayout" Target="../slideLayouts/slideLayout452.xml"/><Relationship Id="rId23" Type="http://schemas.openxmlformats.org/officeDocument/2006/relationships/slideLayout" Target="../slideLayouts/slideLayout460.xml"/><Relationship Id="rId28" Type="http://schemas.openxmlformats.org/officeDocument/2006/relationships/slideLayout" Target="../slideLayouts/slideLayout465.xml"/><Relationship Id="rId36" Type="http://schemas.openxmlformats.org/officeDocument/2006/relationships/slideLayout" Target="../slideLayouts/slideLayout473.xml"/><Relationship Id="rId49" Type="http://schemas.openxmlformats.org/officeDocument/2006/relationships/slideLayout" Target="../slideLayouts/slideLayout486.xml"/><Relationship Id="rId57" Type="http://schemas.openxmlformats.org/officeDocument/2006/relationships/slideLayout" Target="../slideLayouts/slideLayout494.xml"/><Relationship Id="rId10" Type="http://schemas.openxmlformats.org/officeDocument/2006/relationships/slideLayout" Target="../slideLayouts/slideLayout447.xml"/><Relationship Id="rId31" Type="http://schemas.openxmlformats.org/officeDocument/2006/relationships/slideLayout" Target="../slideLayouts/slideLayout468.xml"/><Relationship Id="rId44" Type="http://schemas.openxmlformats.org/officeDocument/2006/relationships/slideLayout" Target="../slideLayouts/slideLayout481.xml"/><Relationship Id="rId52" Type="http://schemas.openxmlformats.org/officeDocument/2006/relationships/slideLayout" Target="../slideLayouts/slideLayout489.xml"/><Relationship Id="rId6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47" Type="http://schemas.openxmlformats.org/officeDocument/2006/relationships/slideLayout" Target="../slideLayouts/slideLayout130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4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slideLayout" Target="../slideLayouts/slideLayout126.xml"/><Relationship Id="rId48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26" Type="http://schemas.openxmlformats.org/officeDocument/2006/relationships/slideLayout" Target="../slideLayouts/slideLayout214.xml"/><Relationship Id="rId39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209.xml"/><Relationship Id="rId34" Type="http://schemas.openxmlformats.org/officeDocument/2006/relationships/slideLayout" Target="../slideLayouts/slideLayout222.xml"/><Relationship Id="rId42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35.xml"/><Relationship Id="rId50" Type="http://schemas.openxmlformats.org/officeDocument/2006/relationships/slideLayout" Target="../slideLayouts/slideLayout238.xml"/><Relationship Id="rId55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199.xml"/><Relationship Id="rId24" Type="http://schemas.openxmlformats.org/officeDocument/2006/relationships/slideLayout" Target="../slideLayouts/slideLayout212.xml"/><Relationship Id="rId32" Type="http://schemas.openxmlformats.org/officeDocument/2006/relationships/slideLayout" Target="../slideLayouts/slideLayout220.xml"/><Relationship Id="rId37" Type="http://schemas.openxmlformats.org/officeDocument/2006/relationships/slideLayout" Target="../slideLayouts/slideLayout225.xml"/><Relationship Id="rId40" Type="http://schemas.openxmlformats.org/officeDocument/2006/relationships/slideLayout" Target="../slideLayouts/slideLayout228.xml"/><Relationship Id="rId45" Type="http://schemas.openxmlformats.org/officeDocument/2006/relationships/slideLayout" Target="../slideLayouts/slideLayout233.xml"/><Relationship Id="rId53" Type="http://schemas.openxmlformats.org/officeDocument/2006/relationships/slideLayout" Target="../slideLayouts/slideLayout241.xml"/><Relationship Id="rId58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210.xml"/><Relationship Id="rId27" Type="http://schemas.openxmlformats.org/officeDocument/2006/relationships/slideLayout" Target="../slideLayouts/slideLayout215.xml"/><Relationship Id="rId30" Type="http://schemas.openxmlformats.org/officeDocument/2006/relationships/slideLayout" Target="../slideLayouts/slideLayout218.xml"/><Relationship Id="rId35" Type="http://schemas.openxmlformats.org/officeDocument/2006/relationships/slideLayout" Target="../slideLayouts/slideLayout223.xml"/><Relationship Id="rId43" Type="http://schemas.openxmlformats.org/officeDocument/2006/relationships/slideLayout" Target="../slideLayouts/slideLayout231.xml"/><Relationship Id="rId48" Type="http://schemas.openxmlformats.org/officeDocument/2006/relationships/slideLayout" Target="../slideLayouts/slideLayout236.xml"/><Relationship Id="rId56" Type="http://schemas.openxmlformats.org/officeDocument/2006/relationships/slideLayout" Target="../slideLayouts/slideLayout244.xml"/><Relationship Id="rId8" Type="http://schemas.openxmlformats.org/officeDocument/2006/relationships/slideLayout" Target="../slideLayouts/slideLayout196.xml"/><Relationship Id="rId51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5" Type="http://schemas.openxmlformats.org/officeDocument/2006/relationships/slideLayout" Target="../slideLayouts/slideLayout213.xml"/><Relationship Id="rId33" Type="http://schemas.openxmlformats.org/officeDocument/2006/relationships/slideLayout" Target="../slideLayouts/slideLayout221.xml"/><Relationship Id="rId38" Type="http://schemas.openxmlformats.org/officeDocument/2006/relationships/slideLayout" Target="../slideLayouts/slideLayout226.xml"/><Relationship Id="rId46" Type="http://schemas.openxmlformats.org/officeDocument/2006/relationships/slideLayout" Target="../slideLayouts/slideLayout234.xml"/><Relationship Id="rId59" Type="http://schemas.openxmlformats.org/officeDocument/2006/relationships/theme" Target="../theme/theme7.xml"/><Relationship Id="rId20" Type="http://schemas.openxmlformats.org/officeDocument/2006/relationships/slideLayout" Target="../slideLayouts/slideLayout208.xml"/><Relationship Id="rId41" Type="http://schemas.openxmlformats.org/officeDocument/2006/relationships/slideLayout" Target="../slideLayouts/slideLayout229.xml"/><Relationship Id="rId54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3.xml"/><Relationship Id="rId23" Type="http://schemas.openxmlformats.org/officeDocument/2006/relationships/slideLayout" Target="../slideLayouts/slideLayout211.xml"/><Relationship Id="rId28" Type="http://schemas.openxmlformats.org/officeDocument/2006/relationships/slideLayout" Target="../slideLayouts/slideLayout216.xml"/><Relationship Id="rId36" Type="http://schemas.openxmlformats.org/officeDocument/2006/relationships/slideLayout" Target="../slideLayouts/slideLayout224.xml"/><Relationship Id="rId49" Type="http://schemas.openxmlformats.org/officeDocument/2006/relationships/slideLayout" Target="../slideLayouts/slideLayout237.xml"/><Relationship Id="rId57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198.xml"/><Relationship Id="rId31" Type="http://schemas.openxmlformats.org/officeDocument/2006/relationships/slideLayout" Target="../slideLayouts/slideLayout219.xml"/><Relationship Id="rId44" Type="http://schemas.openxmlformats.org/officeDocument/2006/relationships/slideLayout" Target="../slideLayouts/slideLayout232.xml"/><Relationship Id="rId52" Type="http://schemas.openxmlformats.org/officeDocument/2006/relationships/slideLayout" Target="../slideLayouts/slideLayout240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2.xml"/><Relationship Id="rId21" Type="http://schemas.openxmlformats.org/officeDocument/2006/relationships/slideLayout" Target="../slideLayouts/slideLayout267.xml"/><Relationship Id="rId34" Type="http://schemas.openxmlformats.org/officeDocument/2006/relationships/slideLayout" Target="../slideLayouts/slideLayout280.xml"/><Relationship Id="rId42" Type="http://schemas.openxmlformats.org/officeDocument/2006/relationships/slideLayout" Target="../slideLayouts/slideLayout288.xml"/><Relationship Id="rId47" Type="http://schemas.openxmlformats.org/officeDocument/2006/relationships/slideLayout" Target="../slideLayouts/slideLayout293.xml"/><Relationship Id="rId50" Type="http://schemas.openxmlformats.org/officeDocument/2006/relationships/slideLayout" Target="../slideLayouts/slideLayout296.xml"/><Relationship Id="rId55" Type="http://schemas.openxmlformats.org/officeDocument/2006/relationships/slideLayout" Target="../slideLayouts/slideLayout301.xml"/><Relationship Id="rId6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29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57.xml"/><Relationship Id="rId24" Type="http://schemas.openxmlformats.org/officeDocument/2006/relationships/slideLayout" Target="../slideLayouts/slideLayout270.xml"/><Relationship Id="rId32" Type="http://schemas.openxmlformats.org/officeDocument/2006/relationships/slideLayout" Target="../slideLayouts/slideLayout278.xml"/><Relationship Id="rId37" Type="http://schemas.openxmlformats.org/officeDocument/2006/relationships/slideLayout" Target="../slideLayouts/slideLayout283.xml"/><Relationship Id="rId40" Type="http://schemas.openxmlformats.org/officeDocument/2006/relationships/slideLayout" Target="../slideLayouts/slideLayout286.xml"/><Relationship Id="rId45" Type="http://schemas.openxmlformats.org/officeDocument/2006/relationships/slideLayout" Target="../slideLayouts/slideLayout291.xml"/><Relationship Id="rId53" Type="http://schemas.openxmlformats.org/officeDocument/2006/relationships/slideLayout" Target="../slideLayouts/slideLayout299.xml"/><Relationship Id="rId58" Type="http://schemas.openxmlformats.org/officeDocument/2006/relationships/slideLayout" Target="../slideLayouts/slideLayout304.xml"/><Relationship Id="rId66" Type="http://schemas.openxmlformats.org/officeDocument/2006/relationships/theme" Target="../theme/theme8.xml"/><Relationship Id="rId5" Type="http://schemas.openxmlformats.org/officeDocument/2006/relationships/slideLayout" Target="../slideLayouts/slideLayout251.xml"/><Relationship Id="rId61" Type="http://schemas.openxmlformats.org/officeDocument/2006/relationships/slideLayout" Target="../slideLayouts/slideLayout307.xml"/><Relationship Id="rId1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60.xml"/><Relationship Id="rId22" Type="http://schemas.openxmlformats.org/officeDocument/2006/relationships/slideLayout" Target="../slideLayouts/slideLayout268.xml"/><Relationship Id="rId27" Type="http://schemas.openxmlformats.org/officeDocument/2006/relationships/slideLayout" Target="../slideLayouts/slideLayout273.xml"/><Relationship Id="rId30" Type="http://schemas.openxmlformats.org/officeDocument/2006/relationships/slideLayout" Target="../slideLayouts/slideLayout276.xml"/><Relationship Id="rId35" Type="http://schemas.openxmlformats.org/officeDocument/2006/relationships/slideLayout" Target="../slideLayouts/slideLayout281.xml"/><Relationship Id="rId43" Type="http://schemas.openxmlformats.org/officeDocument/2006/relationships/slideLayout" Target="../slideLayouts/slideLayout289.xml"/><Relationship Id="rId48" Type="http://schemas.openxmlformats.org/officeDocument/2006/relationships/slideLayout" Target="../slideLayouts/slideLayout294.xml"/><Relationship Id="rId56" Type="http://schemas.openxmlformats.org/officeDocument/2006/relationships/slideLayout" Target="../slideLayouts/slideLayout302.xml"/><Relationship Id="rId64" Type="http://schemas.openxmlformats.org/officeDocument/2006/relationships/slideLayout" Target="../slideLayouts/slideLayout310.xml"/><Relationship Id="rId8" Type="http://schemas.openxmlformats.org/officeDocument/2006/relationships/slideLayout" Target="../slideLayouts/slideLayout254.xml"/><Relationship Id="rId51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8.xml"/><Relationship Id="rId17" Type="http://schemas.openxmlformats.org/officeDocument/2006/relationships/slideLayout" Target="../slideLayouts/slideLayout263.xml"/><Relationship Id="rId25" Type="http://schemas.openxmlformats.org/officeDocument/2006/relationships/slideLayout" Target="../slideLayouts/slideLayout271.xml"/><Relationship Id="rId33" Type="http://schemas.openxmlformats.org/officeDocument/2006/relationships/slideLayout" Target="../slideLayouts/slideLayout279.xml"/><Relationship Id="rId38" Type="http://schemas.openxmlformats.org/officeDocument/2006/relationships/slideLayout" Target="../slideLayouts/slideLayout284.xml"/><Relationship Id="rId46" Type="http://schemas.openxmlformats.org/officeDocument/2006/relationships/slideLayout" Target="../slideLayouts/slideLayout292.xml"/><Relationship Id="rId59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266.xml"/><Relationship Id="rId41" Type="http://schemas.openxmlformats.org/officeDocument/2006/relationships/slideLayout" Target="../slideLayouts/slideLayout287.xml"/><Relationship Id="rId54" Type="http://schemas.openxmlformats.org/officeDocument/2006/relationships/slideLayout" Target="../slideLayouts/slideLayout300.xml"/><Relationship Id="rId6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261.xml"/><Relationship Id="rId23" Type="http://schemas.openxmlformats.org/officeDocument/2006/relationships/slideLayout" Target="../slideLayouts/slideLayout269.xml"/><Relationship Id="rId28" Type="http://schemas.openxmlformats.org/officeDocument/2006/relationships/slideLayout" Target="../slideLayouts/slideLayout274.xml"/><Relationship Id="rId36" Type="http://schemas.openxmlformats.org/officeDocument/2006/relationships/slideLayout" Target="../slideLayouts/slideLayout282.xml"/><Relationship Id="rId49" Type="http://schemas.openxmlformats.org/officeDocument/2006/relationships/slideLayout" Target="../slideLayouts/slideLayout295.xml"/><Relationship Id="rId57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256.xml"/><Relationship Id="rId31" Type="http://schemas.openxmlformats.org/officeDocument/2006/relationships/slideLayout" Target="../slideLayouts/slideLayout277.xml"/><Relationship Id="rId44" Type="http://schemas.openxmlformats.org/officeDocument/2006/relationships/slideLayout" Target="../slideLayouts/slideLayout290.xml"/><Relationship Id="rId52" Type="http://schemas.openxmlformats.org/officeDocument/2006/relationships/slideLayout" Target="../slideLayouts/slideLayout298.xml"/><Relationship Id="rId60" Type="http://schemas.openxmlformats.org/officeDocument/2006/relationships/slideLayout" Target="../slideLayouts/slideLayout306.xml"/><Relationship Id="rId65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3" Type="http://schemas.openxmlformats.org/officeDocument/2006/relationships/slideLayout" Target="../slideLayouts/slideLayout259.xml"/><Relationship Id="rId18" Type="http://schemas.openxmlformats.org/officeDocument/2006/relationships/slideLayout" Target="../slideLayouts/slideLayout264.xml"/><Relationship Id="rId39" Type="http://schemas.openxmlformats.org/officeDocument/2006/relationships/slideLayout" Target="../slideLayouts/slideLayout28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4.xml"/><Relationship Id="rId18" Type="http://schemas.openxmlformats.org/officeDocument/2006/relationships/slideLayout" Target="../slideLayouts/slideLayout329.xml"/><Relationship Id="rId26" Type="http://schemas.openxmlformats.org/officeDocument/2006/relationships/slideLayout" Target="../slideLayouts/slideLayout337.xml"/><Relationship Id="rId39" Type="http://schemas.openxmlformats.org/officeDocument/2006/relationships/slideLayout" Target="../slideLayouts/slideLayout350.xml"/><Relationship Id="rId21" Type="http://schemas.openxmlformats.org/officeDocument/2006/relationships/slideLayout" Target="../slideLayouts/slideLayout332.xml"/><Relationship Id="rId34" Type="http://schemas.openxmlformats.org/officeDocument/2006/relationships/slideLayout" Target="../slideLayouts/slideLayout345.xml"/><Relationship Id="rId42" Type="http://schemas.openxmlformats.org/officeDocument/2006/relationships/slideLayout" Target="../slideLayouts/slideLayout353.xml"/><Relationship Id="rId47" Type="http://schemas.openxmlformats.org/officeDocument/2006/relationships/slideLayout" Target="../slideLayouts/slideLayout358.xml"/><Relationship Id="rId50" Type="http://schemas.openxmlformats.org/officeDocument/2006/relationships/slideLayout" Target="../slideLayouts/slideLayout361.xml"/><Relationship Id="rId55" Type="http://schemas.openxmlformats.org/officeDocument/2006/relationships/slideLayout" Target="../slideLayouts/slideLayout366.xml"/><Relationship Id="rId6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13.xml"/><Relationship Id="rId16" Type="http://schemas.openxmlformats.org/officeDocument/2006/relationships/slideLayout" Target="../slideLayouts/slideLayout327.xml"/><Relationship Id="rId29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22.xml"/><Relationship Id="rId24" Type="http://schemas.openxmlformats.org/officeDocument/2006/relationships/slideLayout" Target="../slideLayouts/slideLayout335.xml"/><Relationship Id="rId32" Type="http://schemas.openxmlformats.org/officeDocument/2006/relationships/slideLayout" Target="../slideLayouts/slideLayout343.xml"/><Relationship Id="rId37" Type="http://schemas.openxmlformats.org/officeDocument/2006/relationships/slideLayout" Target="../slideLayouts/slideLayout348.xml"/><Relationship Id="rId40" Type="http://schemas.openxmlformats.org/officeDocument/2006/relationships/slideLayout" Target="../slideLayouts/slideLayout351.xml"/><Relationship Id="rId45" Type="http://schemas.openxmlformats.org/officeDocument/2006/relationships/slideLayout" Target="../slideLayouts/slideLayout356.xml"/><Relationship Id="rId53" Type="http://schemas.openxmlformats.org/officeDocument/2006/relationships/slideLayout" Target="../slideLayouts/slideLayout364.xml"/><Relationship Id="rId58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16.xml"/><Relationship Id="rId61" Type="http://schemas.openxmlformats.org/officeDocument/2006/relationships/slideLayout" Target="../slideLayouts/slideLayout372.xml"/><Relationship Id="rId19" Type="http://schemas.openxmlformats.org/officeDocument/2006/relationships/slideLayout" Target="../slideLayouts/slideLayout330.xml"/><Relationship Id="rId14" Type="http://schemas.openxmlformats.org/officeDocument/2006/relationships/slideLayout" Target="../slideLayouts/slideLayout325.xml"/><Relationship Id="rId22" Type="http://schemas.openxmlformats.org/officeDocument/2006/relationships/slideLayout" Target="../slideLayouts/slideLayout333.xml"/><Relationship Id="rId27" Type="http://schemas.openxmlformats.org/officeDocument/2006/relationships/slideLayout" Target="../slideLayouts/slideLayout338.xml"/><Relationship Id="rId30" Type="http://schemas.openxmlformats.org/officeDocument/2006/relationships/slideLayout" Target="../slideLayouts/slideLayout341.xml"/><Relationship Id="rId35" Type="http://schemas.openxmlformats.org/officeDocument/2006/relationships/slideLayout" Target="../slideLayouts/slideLayout346.xml"/><Relationship Id="rId43" Type="http://schemas.openxmlformats.org/officeDocument/2006/relationships/slideLayout" Target="../slideLayouts/slideLayout354.xml"/><Relationship Id="rId48" Type="http://schemas.openxmlformats.org/officeDocument/2006/relationships/slideLayout" Target="../slideLayouts/slideLayout359.xml"/><Relationship Id="rId56" Type="http://schemas.openxmlformats.org/officeDocument/2006/relationships/slideLayout" Target="../slideLayouts/slideLayout367.xml"/><Relationship Id="rId64" Type="http://schemas.openxmlformats.org/officeDocument/2006/relationships/theme" Target="../theme/theme9.xml"/><Relationship Id="rId8" Type="http://schemas.openxmlformats.org/officeDocument/2006/relationships/slideLayout" Target="../slideLayouts/slideLayout319.xml"/><Relationship Id="rId51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23.xml"/><Relationship Id="rId17" Type="http://schemas.openxmlformats.org/officeDocument/2006/relationships/slideLayout" Target="../slideLayouts/slideLayout328.xml"/><Relationship Id="rId25" Type="http://schemas.openxmlformats.org/officeDocument/2006/relationships/slideLayout" Target="../slideLayouts/slideLayout336.xml"/><Relationship Id="rId33" Type="http://schemas.openxmlformats.org/officeDocument/2006/relationships/slideLayout" Target="../slideLayouts/slideLayout344.xml"/><Relationship Id="rId38" Type="http://schemas.openxmlformats.org/officeDocument/2006/relationships/slideLayout" Target="../slideLayouts/slideLayout349.xml"/><Relationship Id="rId46" Type="http://schemas.openxmlformats.org/officeDocument/2006/relationships/slideLayout" Target="../slideLayouts/slideLayout357.xml"/><Relationship Id="rId59" Type="http://schemas.openxmlformats.org/officeDocument/2006/relationships/slideLayout" Target="../slideLayouts/slideLayout370.xml"/><Relationship Id="rId20" Type="http://schemas.openxmlformats.org/officeDocument/2006/relationships/slideLayout" Target="../slideLayouts/slideLayout331.xml"/><Relationship Id="rId41" Type="http://schemas.openxmlformats.org/officeDocument/2006/relationships/slideLayout" Target="../slideLayouts/slideLayout352.xml"/><Relationship Id="rId54" Type="http://schemas.openxmlformats.org/officeDocument/2006/relationships/slideLayout" Target="../slideLayouts/slideLayout365.xml"/><Relationship Id="rId6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5" Type="http://schemas.openxmlformats.org/officeDocument/2006/relationships/slideLayout" Target="../slideLayouts/slideLayout326.xml"/><Relationship Id="rId23" Type="http://schemas.openxmlformats.org/officeDocument/2006/relationships/slideLayout" Target="../slideLayouts/slideLayout334.xml"/><Relationship Id="rId28" Type="http://schemas.openxmlformats.org/officeDocument/2006/relationships/slideLayout" Target="../slideLayouts/slideLayout339.xml"/><Relationship Id="rId36" Type="http://schemas.openxmlformats.org/officeDocument/2006/relationships/slideLayout" Target="../slideLayouts/slideLayout347.xml"/><Relationship Id="rId49" Type="http://schemas.openxmlformats.org/officeDocument/2006/relationships/slideLayout" Target="../slideLayouts/slideLayout360.xml"/><Relationship Id="rId57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21.xml"/><Relationship Id="rId31" Type="http://schemas.openxmlformats.org/officeDocument/2006/relationships/slideLayout" Target="../slideLayouts/slideLayout342.xml"/><Relationship Id="rId44" Type="http://schemas.openxmlformats.org/officeDocument/2006/relationships/slideLayout" Target="../slideLayouts/slideLayout355.xml"/><Relationship Id="rId52" Type="http://schemas.openxmlformats.org/officeDocument/2006/relationships/slideLayout" Target="../slideLayouts/slideLayout363.xml"/><Relationship Id="rId60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4184" r:id="rId2"/>
    <p:sldLayoutId id="2147484181" r:id="rId3"/>
    <p:sldLayoutId id="2147484168" r:id="rId4"/>
    <p:sldLayoutId id="2147484167" r:id="rId5"/>
    <p:sldLayoutId id="2147484166" r:id="rId6"/>
    <p:sldLayoutId id="2147484157" r:id="rId7"/>
    <p:sldLayoutId id="2147484145" r:id="rId8"/>
    <p:sldLayoutId id="2147484144" r:id="rId9"/>
    <p:sldLayoutId id="2147484136" r:id="rId10"/>
    <p:sldLayoutId id="2147484133" r:id="rId11"/>
    <p:sldLayoutId id="2147484119" r:id="rId12"/>
    <p:sldLayoutId id="2147484118" r:id="rId13"/>
    <p:sldLayoutId id="2147484087" r:id="rId14"/>
    <p:sldLayoutId id="2147484086" r:id="rId15"/>
    <p:sldLayoutId id="2147484080" r:id="rId16"/>
    <p:sldLayoutId id="2147484057" r:id="rId17"/>
    <p:sldLayoutId id="2147484056" r:id="rId18"/>
    <p:sldLayoutId id="2147483819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4180" r:id="rId26"/>
    <p:sldLayoutId id="2147484179" r:id="rId27"/>
    <p:sldLayoutId id="2147484178" r:id="rId28"/>
    <p:sldLayoutId id="2147484173" r:id="rId29"/>
    <p:sldLayoutId id="2147484172" r:id="rId30"/>
    <p:sldLayoutId id="2147484171" r:id="rId31"/>
    <p:sldLayoutId id="2147484170" r:id="rId32"/>
    <p:sldLayoutId id="2147484169" r:id="rId33"/>
    <p:sldLayoutId id="2147484156" r:id="rId34"/>
    <p:sldLayoutId id="2147484155" r:id="rId35"/>
    <p:sldLayoutId id="2147484154" r:id="rId36"/>
    <p:sldLayoutId id="2147484150" r:id="rId37"/>
    <p:sldLayoutId id="2147484149" r:id="rId38"/>
    <p:sldLayoutId id="2147484148" r:id="rId39"/>
    <p:sldLayoutId id="2147484147" r:id="rId40"/>
    <p:sldLayoutId id="2147484146" r:id="rId41"/>
    <p:sldLayoutId id="2147484132" r:id="rId42"/>
    <p:sldLayoutId id="2147484131" r:id="rId43"/>
    <p:sldLayoutId id="2147484130" r:id="rId44"/>
    <p:sldLayoutId id="2147484124" r:id="rId45"/>
    <p:sldLayoutId id="2147484123" r:id="rId46"/>
    <p:sldLayoutId id="2147484122" r:id="rId47"/>
    <p:sldLayoutId id="2147484121" r:id="rId48"/>
    <p:sldLayoutId id="2147484120" r:id="rId49"/>
    <p:sldLayoutId id="2147484112" r:id="rId50"/>
    <p:sldLayoutId id="2147484111" r:id="rId51"/>
    <p:sldLayoutId id="2147484110" r:id="rId52"/>
    <p:sldLayoutId id="2147484103" r:id="rId53"/>
    <p:sldLayoutId id="2147484102" r:id="rId54"/>
    <p:sldLayoutId id="2147484101" r:id="rId55"/>
    <p:sldLayoutId id="2147484100" r:id="rId56"/>
    <p:sldLayoutId id="2147484099" r:id="rId57"/>
    <p:sldLayoutId id="2147484098" r:id="rId58"/>
    <p:sldLayoutId id="2147484097" r:id="rId59"/>
    <p:sldLayoutId id="2147484091" r:id="rId60"/>
    <p:sldLayoutId id="2147484090" r:id="rId61"/>
    <p:sldLayoutId id="2147484089" r:id="rId62"/>
    <p:sldLayoutId id="2147484088" r:id="rId63"/>
    <p:sldLayoutId id="2147484061" r:id="rId64"/>
    <p:sldLayoutId id="2147484060" r:id="rId65"/>
    <p:sldLayoutId id="2147484059" r:id="rId66"/>
    <p:sldLayoutId id="2147484058" r:id="rId67"/>
    <p:sldLayoutId id="2147483818" r:id="rId68"/>
    <p:sldLayoutId id="2147483817" r:id="rId69"/>
    <p:sldLayoutId id="2147483816" r:id="rId70"/>
    <p:sldLayoutId id="2147483815" r:id="rId71"/>
    <p:sldLayoutId id="2147483814" r:id="rId72"/>
    <p:sldLayoutId id="2147483812" r:id="rId73"/>
    <p:sldLayoutId id="2147483811" r:id="rId74"/>
    <p:sldLayoutId id="2147483810" r:id="rId75"/>
    <p:sldLayoutId id="2147483706" r:id="rId76"/>
    <p:sldLayoutId id="2147483705" r:id="rId77"/>
    <p:sldLayoutId id="2147483704" r:id="rId78"/>
    <p:sldLayoutId id="2147483703" r:id="rId79"/>
    <p:sldLayoutId id="2147483702" r:id="rId80"/>
    <p:sldLayoutId id="2147483701" r:id="rId81"/>
    <p:sldLayoutId id="2147483700" r:id="rId82"/>
    <p:sldLayoutId id="2147483699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4176" r:id="rId3"/>
    <p:sldLayoutId id="2147484137" r:id="rId4"/>
    <p:sldLayoutId id="2147484128" r:id="rId5"/>
    <p:sldLayoutId id="2147484127" r:id="rId6"/>
    <p:sldLayoutId id="2147484108" r:id="rId7"/>
    <p:sldLayoutId id="2147484095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  <p:sldLayoutId id="2147483959" r:id="rId26"/>
    <p:sldLayoutId id="2147483960" r:id="rId27"/>
    <p:sldLayoutId id="2147483961" r:id="rId28"/>
    <p:sldLayoutId id="2147483962" r:id="rId29"/>
    <p:sldLayoutId id="2147483963" r:id="rId30"/>
    <p:sldLayoutId id="2147483964" r:id="rId31"/>
    <p:sldLayoutId id="2147483965" r:id="rId32"/>
    <p:sldLayoutId id="2147483966" r:id="rId33"/>
    <p:sldLayoutId id="2147483967" r:id="rId34"/>
    <p:sldLayoutId id="2147483968" r:id="rId35"/>
    <p:sldLayoutId id="2147483969" r:id="rId36"/>
    <p:sldLayoutId id="2147483970" r:id="rId37"/>
    <p:sldLayoutId id="2147483971" r:id="rId38"/>
    <p:sldLayoutId id="2147483972" r:id="rId39"/>
    <p:sldLayoutId id="2147483973" r:id="rId40"/>
    <p:sldLayoutId id="2147483974" r:id="rId41"/>
    <p:sldLayoutId id="2147483975" r:id="rId42"/>
    <p:sldLayoutId id="2147483976" r:id="rId43"/>
    <p:sldLayoutId id="2147483977" r:id="rId44"/>
    <p:sldLayoutId id="2147483978" r:id="rId45"/>
    <p:sldLayoutId id="2147483979" r:id="rId46"/>
    <p:sldLayoutId id="2147483980" r:id="rId47"/>
    <p:sldLayoutId id="2147483981" r:id="rId48"/>
    <p:sldLayoutId id="2147483982" r:id="rId49"/>
    <p:sldLayoutId id="2147483983" r:id="rId50"/>
    <p:sldLayoutId id="2147483984" r:id="rId51"/>
    <p:sldLayoutId id="2147483985" r:id="rId52"/>
    <p:sldLayoutId id="2147483986" r:id="rId53"/>
    <p:sldLayoutId id="2147483987" r:id="rId54"/>
    <p:sldLayoutId id="2147483988" r:id="rId55"/>
    <p:sldLayoutId id="2147483989" r:id="rId56"/>
    <p:sldLayoutId id="2147483990" r:id="rId57"/>
    <p:sldLayoutId id="2147483991" r:id="rId58"/>
    <p:sldLayoutId id="2147483992" r:id="rId59"/>
    <p:sldLayoutId id="2147483993" r:id="rId60"/>
    <p:sldLayoutId id="2147483994" r:id="rId61"/>
    <p:sldLayoutId id="2147483995" r:id="rId62"/>
    <p:sldLayoutId id="2147483996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34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177" r:id="rId3"/>
    <p:sldLayoutId id="2147484153" r:id="rId4"/>
    <p:sldLayoutId id="2147484129" r:id="rId5"/>
    <p:sldLayoutId id="2147484109" r:id="rId6"/>
    <p:sldLayoutId id="2147484096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  <p:sldLayoutId id="2147484010" r:id="rId18"/>
    <p:sldLayoutId id="2147484011" r:id="rId19"/>
    <p:sldLayoutId id="2147484012" r:id="rId20"/>
    <p:sldLayoutId id="2147484013" r:id="rId21"/>
    <p:sldLayoutId id="2147484014" r:id="rId22"/>
    <p:sldLayoutId id="2147484015" r:id="rId23"/>
    <p:sldLayoutId id="2147484016" r:id="rId24"/>
    <p:sldLayoutId id="2147484017" r:id="rId25"/>
    <p:sldLayoutId id="2147484018" r:id="rId26"/>
    <p:sldLayoutId id="2147484019" r:id="rId27"/>
    <p:sldLayoutId id="2147484020" r:id="rId28"/>
    <p:sldLayoutId id="2147484021" r:id="rId29"/>
    <p:sldLayoutId id="2147484022" r:id="rId30"/>
    <p:sldLayoutId id="2147484023" r:id="rId31"/>
    <p:sldLayoutId id="2147484024" r:id="rId32"/>
    <p:sldLayoutId id="2147484025" r:id="rId33"/>
    <p:sldLayoutId id="2147484026" r:id="rId34"/>
    <p:sldLayoutId id="2147484027" r:id="rId35"/>
    <p:sldLayoutId id="2147484028" r:id="rId36"/>
    <p:sldLayoutId id="2147484029" r:id="rId37"/>
    <p:sldLayoutId id="2147484030" r:id="rId38"/>
    <p:sldLayoutId id="2147484031" r:id="rId39"/>
    <p:sldLayoutId id="2147484032" r:id="rId40"/>
    <p:sldLayoutId id="2147484033" r:id="rId41"/>
    <p:sldLayoutId id="2147484034" r:id="rId42"/>
    <p:sldLayoutId id="2147484035" r:id="rId43"/>
    <p:sldLayoutId id="2147484036" r:id="rId44"/>
    <p:sldLayoutId id="2147484037" r:id="rId45"/>
    <p:sldLayoutId id="2147484038" r:id="rId46"/>
    <p:sldLayoutId id="2147484039" r:id="rId47"/>
    <p:sldLayoutId id="2147484040" r:id="rId48"/>
    <p:sldLayoutId id="2147484041" r:id="rId49"/>
    <p:sldLayoutId id="2147484042" r:id="rId50"/>
    <p:sldLayoutId id="2147484043" r:id="rId51"/>
    <p:sldLayoutId id="2147484044" r:id="rId52"/>
    <p:sldLayoutId id="2147484045" r:id="rId53"/>
    <p:sldLayoutId id="2147484046" r:id="rId54"/>
    <p:sldLayoutId id="2147484047" r:id="rId55"/>
    <p:sldLayoutId id="2147484048" r:id="rId56"/>
    <p:sldLayoutId id="2147484049" r:id="rId57"/>
    <p:sldLayoutId id="2147484050" r:id="rId58"/>
    <p:sldLayoutId id="2147484051" r:id="rId59"/>
    <p:sldLayoutId id="2147484052" r:id="rId60"/>
    <p:sldLayoutId id="2147484053" r:id="rId61"/>
    <p:sldLayoutId id="2147484054" r:id="rId6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4160" r:id="rId2"/>
    <p:sldLayoutId id="2147484138" r:id="rId3"/>
    <p:sldLayoutId id="2147484071" r:id="rId4"/>
    <p:sldLayoutId id="2147484070" r:id="rId5"/>
    <p:sldLayoutId id="2147483670" r:id="rId6"/>
    <p:sldLayoutId id="2147484165" r:id="rId7"/>
    <p:sldLayoutId id="2147484164" r:id="rId8"/>
    <p:sldLayoutId id="2147484163" r:id="rId9"/>
    <p:sldLayoutId id="2147484162" r:id="rId10"/>
    <p:sldLayoutId id="2147484161" r:id="rId11"/>
    <p:sldLayoutId id="2147484143" r:id="rId12"/>
    <p:sldLayoutId id="2147484142" r:id="rId13"/>
    <p:sldLayoutId id="2147484141" r:id="rId14"/>
    <p:sldLayoutId id="2147484140" r:id="rId15"/>
    <p:sldLayoutId id="2147484139" r:id="rId16"/>
    <p:sldLayoutId id="2147484117" r:id="rId17"/>
    <p:sldLayoutId id="2147484116" r:id="rId18"/>
    <p:sldLayoutId id="2147484115" r:id="rId19"/>
    <p:sldLayoutId id="2147484114" r:id="rId20"/>
    <p:sldLayoutId id="2147484113" r:id="rId21"/>
    <p:sldLayoutId id="2147484085" r:id="rId22"/>
    <p:sldLayoutId id="2147484084" r:id="rId23"/>
    <p:sldLayoutId id="2147484083" r:id="rId24"/>
    <p:sldLayoutId id="2147484082" r:id="rId25"/>
    <p:sldLayoutId id="2147484081" r:id="rId26"/>
    <p:sldLayoutId id="2147484079" r:id="rId27"/>
    <p:sldLayoutId id="2147484078" r:id="rId28"/>
    <p:sldLayoutId id="2147484077" r:id="rId29"/>
    <p:sldLayoutId id="2147484076" r:id="rId30"/>
    <p:sldLayoutId id="2147484075" r:id="rId31"/>
    <p:sldLayoutId id="2147484074" r:id="rId32"/>
    <p:sldLayoutId id="2147484073" r:id="rId33"/>
    <p:sldLayoutId id="2147484072" r:id="rId34"/>
    <p:sldLayoutId id="2147484069" r:id="rId35"/>
    <p:sldLayoutId id="2147484068" r:id="rId36"/>
    <p:sldLayoutId id="2147484067" r:id="rId37"/>
    <p:sldLayoutId id="2147484066" r:id="rId38"/>
    <p:sldLayoutId id="2147484065" r:id="rId39"/>
    <p:sldLayoutId id="2147483671" r:id="rId40"/>
    <p:sldLayoutId id="2147483672" r:id="rId41"/>
    <p:sldLayoutId id="2147483673" r:id="rId42"/>
    <p:sldLayoutId id="2147483674" r:id="rId43"/>
    <p:sldLayoutId id="2147483675" r:id="rId44"/>
    <p:sldLayoutId id="2147483676" r:id="rId45"/>
    <p:sldLayoutId id="2147483677" r:id="rId46"/>
    <p:sldLayoutId id="2147483678" r:id="rId47"/>
    <p:sldLayoutId id="2147483679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4183" r:id="rId2"/>
    <p:sldLayoutId id="2147484182" r:id="rId3"/>
    <p:sldLayoutId id="2147484159" r:id="rId4"/>
    <p:sldLayoutId id="2147484158" r:id="rId5"/>
    <p:sldLayoutId id="2147484135" r:id="rId6"/>
    <p:sldLayoutId id="2147484134" r:id="rId7"/>
    <p:sldLayoutId id="2147483821" r:id="rId8"/>
    <p:sldLayoutId id="2147483820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4104" r:id="rId8"/>
    <p:sldLayoutId id="2147484092" r:id="rId9"/>
    <p:sldLayoutId id="2147484062" r:id="rId10"/>
    <p:sldLayoutId id="2147483813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4055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7" r:id="rId46"/>
    <p:sldLayoutId id="2147483798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  <p:sldLayoutId id="2147483805" r:id="rId54"/>
    <p:sldLayoutId id="2147483806" r:id="rId55"/>
    <p:sldLayoutId id="2147483807" r:id="rId56"/>
    <p:sldLayoutId id="2147483808" r:id="rId57"/>
    <p:sldLayoutId id="2147483809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4174" r:id="rId3"/>
    <p:sldLayoutId id="2147484151" r:id="rId4"/>
    <p:sldLayoutId id="2147484125" r:id="rId5"/>
    <p:sldLayoutId id="2147484106" r:id="rId6"/>
    <p:sldLayoutId id="2147484105" r:id="rId7"/>
    <p:sldLayoutId id="2147484093" r:id="rId8"/>
    <p:sldLayoutId id="2147484063" r:id="rId9"/>
    <p:sldLayoutId id="2147483880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  <p:sldLayoutId id="2147483850" r:id="rId36"/>
    <p:sldLayoutId id="2147483851" r:id="rId37"/>
    <p:sldLayoutId id="2147483852" r:id="rId38"/>
    <p:sldLayoutId id="2147483853" r:id="rId39"/>
    <p:sldLayoutId id="2147483854" r:id="rId40"/>
    <p:sldLayoutId id="2147483855" r:id="rId41"/>
    <p:sldLayoutId id="2147483856" r:id="rId42"/>
    <p:sldLayoutId id="2147483857" r:id="rId43"/>
    <p:sldLayoutId id="2147483858" r:id="rId44"/>
    <p:sldLayoutId id="2147483859" r:id="rId45"/>
    <p:sldLayoutId id="2147483860" r:id="rId46"/>
    <p:sldLayoutId id="2147483861" r:id="rId47"/>
    <p:sldLayoutId id="2147483862" r:id="rId48"/>
    <p:sldLayoutId id="2147483863" r:id="rId49"/>
    <p:sldLayoutId id="2147483864" r:id="rId50"/>
    <p:sldLayoutId id="2147483865" r:id="rId51"/>
    <p:sldLayoutId id="2147483866" r:id="rId52"/>
    <p:sldLayoutId id="2147483867" r:id="rId53"/>
    <p:sldLayoutId id="2147483868" r:id="rId54"/>
    <p:sldLayoutId id="2147483869" r:id="rId55"/>
    <p:sldLayoutId id="2147483870" r:id="rId56"/>
    <p:sldLayoutId id="2147483871" r:id="rId57"/>
    <p:sldLayoutId id="2147483872" r:id="rId58"/>
    <p:sldLayoutId id="2147483873" r:id="rId59"/>
    <p:sldLayoutId id="2147483874" r:id="rId60"/>
    <p:sldLayoutId id="2147483875" r:id="rId61"/>
    <p:sldLayoutId id="2147483876" r:id="rId62"/>
    <p:sldLayoutId id="2147483877" r:id="rId63"/>
    <p:sldLayoutId id="2147483878" r:id="rId64"/>
    <p:sldLayoutId id="2147483879" r:id="rId6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4175" r:id="rId3"/>
    <p:sldLayoutId id="2147484152" r:id="rId4"/>
    <p:sldLayoutId id="2147484126" r:id="rId5"/>
    <p:sldLayoutId id="2147484107" r:id="rId6"/>
    <p:sldLayoutId id="2147484094" r:id="rId7"/>
    <p:sldLayoutId id="2147484064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  <p:sldLayoutId id="2147483920" r:id="rId45"/>
    <p:sldLayoutId id="2147483921" r:id="rId46"/>
    <p:sldLayoutId id="2147483922" r:id="rId47"/>
    <p:sldLayoutId id="2147483923" r:id="rId48"/>
    <p:sldLayoutId id="2147483924" r:id="rId49"/>
    <p:sldLayoutId id="2147483925" r:id="rId50"/>
    <p:sldLayoutId id="2147483926" r:id="rId51"/>
    <p:sldLayoutId id="2147483927" r:id="rId52"/>
    <p:sldLayoutId id="2147483928" r:id="rId53"/>
    <p:sldLayoutId id="2147483929" r:id="rId54"/>
    <p:sldLayoutId id="2147483930" r:id="rId55"/>
    <p:sldLayoutId id="2147483931" r:id="rId56"/>
    <p:sldLayoutId id="2147483932" r:id="rId57"/>
    <p:sldLayoutId id="2147483933" r:id="rId58"/>
    <p:sldLayoutId id="2147483934" r:id="rId59"/>
    <p:sldLayoutId id="2147483935" r:id="rId60"/>
    <p:sldLayoutId id="2147483936" r:id="rId61"/>
    <p:sldLayoutId id="2147483937" r:id="rId62"/>
    <p:sldLayoutId id="2147483938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33.emf"/><Relationship Id="rId5" Type="http://schemas.openxmlformats.org/officeDocument/2006/relationships/image" Target="../media/image21.sv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1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6" Type="http://schemas.openxmlformats.org/officeDocument/2006/relationships/image" Target="../media/image21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21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7.png"/><Relationship Id="rId7" Type="http://schemas.openxmlformats.org/officeDocument/2006/relationships/image" Target="../media/image66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8.xml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6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6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71.png"/><Relationship Id="rId4" Type="http://schemas.openxmlformats.org/officeDocument/2006/relationships/image" Target="../media/image4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71.png"/><Relationship Id="rId5" Type="http://schemas.openxmlformats.org/officeDocument/2006/relationships/image" Target="../media/image46.sv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8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3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847205" y="746265"/>
            <a:ext cx="610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</a:rPr>
              <a:t>Biết bày tỏ ý </a:t>
            </a:r>
            <a:r>
              <a:rPr lang="vi-VN" sz="2400" dirty="0" smtClean="0">
                <a:solidFill>
                  <a:prstClr val="black"/>
                </a:solidFill>
              </a:rPr>
              <a:t>kiến,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đồng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tình với những lời nói, việc làm tốt; không đồng tình với những lời nói, việc làm không tốt đối với hàng xóm láng giềng.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 nhận xét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thái độ,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việc làm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đối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với hàng xóm láng giềng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giềng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phù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662561" y="1191100"/>
            <a:ext cx="7315201" cy="3489055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961912" y="1964413"/>
            <a:ext cx="67165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Lứa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117988" y="845574"/>
            <a:ext cx="3873910" cy="2823569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94664" y="2062329"/>
              <a:ext cx="1825569" cy="662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09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650" y="1276350"/>
            <a:ext cx="6355819" cy="2907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7073" y="1151263"/>
            <a:ext cx="3290455" cy="29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7774" y="4035617"/>
            <a:ext cx="6621843" cy="3005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45" y="4111077"/>
            <a:ext cx="3085329" cy="29624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2184916"/>
            <a:ext cx="3337972" cy="2279029"/>
            <a:chOff x="-599322" y="2197465"/>
            <a:chExt cx="3337972" cy="2279029"/>
          </a:xfrm>
        </p:grpSpPr>
        <p:pic>
          <p:nvPicPr>
            <p:cNvPr id="15" name="图片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322" y="2197465"/>
              <a:ext cx="3337972" cy="22790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2618327"/>
              <a:ext cx="23037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4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53" y="1154490"/>
            <a:ext cx="5086350" cy="413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759" y="1364040"/>
            <a:ext cx="4543425" cy="392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920897" y="5288340"/>
            <a:ext cx="4951688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 tình, vì bạn nữ đã cho cô hàng xóm mượn thước dây khi có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cần, điều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đó thể hiện sự quan tâm, giúp đỡ hàng xóm láng giềng.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điều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25415" y="4896462"/>
            <a:ext cx="5384307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410203" y="5100773"/>
            <a:ext cx="597844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Không đồng tình, vì bạn nữ chế nhạo, cười vui khi thấy em bé hàng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bị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ngã. Việc làm đó thể hiện sự thờ ơ, không yêu thương, quan tâm đến hàng xóm láng giềng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08" y="1166651"/>
            <a:ext cx="4355915" cy="386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108" y="1166652"/>
            <a:ext cx="4092047" cy="39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76041" y="5184764"/>
            <a:ext cx="5390266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4668699" cy="13280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Đồng tình vì bạn nam hỏi thăm sức khỏe của bà cụ hàng xóm thể hiện sự quan tâm đến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62" y="1222398"/>
            <a:ext cx="4099371" cy="396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722" y="1388964"/>
            <a:ext cx="4359799" cy="37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1" y="143540"/>
            <a:ext cx="11122685" cy="2264407"/>
            <a:chOff x="3276600" y="228600"/>
            <a:chExt cx="8323452" cy="19150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6324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</a:t>
              </a:r>
              <a:r>
                <a:rPr lang="vi-VN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 1, 2, 3, 6 vì các </a:t>
              </a:r>
              <a:r>
                <a:rPr lang="vi-VN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 </a:t>
              </a:r>
              <a:r>
                <a:rPr lang="vi-VN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 </a:t>
              </a:r>
              <a:r>
                <a:rPr lang="nl-NL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224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</a:t>
              </a:r>
              <a:r>
                <a:rPr kumimoji="0" lang="vi-V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bức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815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GHI 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953</Words>
  <Application>Microsoft Office PowerPoint</Application>
  <PresentationFormat>Widescreen</PresentationFormat>
  <Paragraphs>95</Paragraphs>
  <Slides>29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56" baseType="lpstr">
      <vt:lpstr>微软雅黑</vt:lpstr>
      <vt:lpstr>微软雅黑 Light</vt:lpstr>
      <vt:lpstr>#9Slide02 Noi dung dai</vt:lpstr>
      <vt:lpstr>#9Slide02 Tieu de dai</vt:lpstr>
      <vt:lpstr>Arial</vt:lpstr>
      <vt:lpstr>Calibri</vt:lpstr>
      <vt:lpstr>Calibri Light</vt:lpstr>
      <vt:lpstr>等线</vt:lpstr>
      <vt:lpstr>等线 Light</vt:lpstr>
      <vt:lpstr>Georgia</vt:lpstr>
      <vt:lpstr>iCiel Cadena</vt:lpstr>
      <vt:lpstr>黑体</vt:lpstr>
      <vt:lpstr>Tahoma</vt:lpstr>
      <vt:lpstr>Times New Roman</vt:lpstr>
      <vt:lpstr>仓耳羽辰体-谷力 W05</vt:lpstr>
      <vt:lpstr>站酷庆科黄油体</vt:lpstr>
      <vt:lpstr>Office 主题​​</vt:lpstr>
      <vt:lpstr>Office Theme</vt:lpstr>
      <vt:lpstr>1_Simple Light</vt:lpstr>
      <vt:lpstr>1_Office Theme</vt:lpstr>
      <vt:lpstr>4_Office Theme</vt:lpstr>
      <vt:lpstr>2_Office Theme</vt:lpstr>
      <vt:lpstr>Office 主题</vt:lpstr>
      <vt:lpstr>1_Office 主题</vt:lpstr>
      <vt:lpstr>2_Office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48</cp:revision>
  <dcterms:created xsi:type="dcterms:W3CDTF">2022-07-20T23:44:39Z</dcterms:created>
  <dcterms:modified xsi:type="dcterms:W3CDTF">2022-08-10T02:14:48Z</dcterms:modified>
</cp:coreProperties>
</file>