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57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860379" y="1789826"/>
              <a:ext cx="28579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860379" y="1789826"/>
              <a:ext cx="28579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2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9035" y="3064589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848</Words>
  <Application>Microsoft Office PowerPoint</Application>
  <PresentationFormat>Widescreen</PresentationFormat>
  <Paragraphs>173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Gloria Hallelujah</vt:lpstr>
      <vt:lpstr>inpin heiti</vt:lpstr>
      <vt:lpstr>Times New Roman</vt:lpstr>
      <vt:lpstr>仓耳今楷05-6763 W05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27</cp:revision>
  <dcterms:created xsi:type="dcterms:W3CDTF">2022-06-29T08:11:53Z</dcterms:created>
  <dcterms:modified xsi:type="dcterms:W3CDTF">2022-11-01T01:05:33Z</dcterms:modified>
</cp:coreProperties>
</file>