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media/media3.wav" ContentType="audio/x-wav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  <p:sldMasterId id="2147483700" r:id="rId4"/>
  </p:sldMasterIdLst>
  <p:notesMasterIdLst>
    <p:notesMasterId r:id="rId33"/>
  </p:notesMasterIdLst>
  <p:sldIdLst>
    <p:sldId id="890" r:id="rId5"/>
    <p:sldId id="888" r:id="rId6"/>
    <p:sldId id="871" r:id="rId7"/>
    <p:sldId id="259" r:id="rId8"/>
    <p:sldId id="261" r:id="rId9"/>
    <p:sldId id="260" r:id="rId10"/>
    <p:sldId id="257" r:id="rId11"/>
    <p:sldId id="269" r:id="rId12"/>
    <p:sldId id="270" r:id="rId13"/>
    <p:sldId id="271" r:id="rId14"/>
    <p:sldId id="873" r:id="rId15"/>
    <p:sldId id="275" r:id="rId16"/>
    <p:sldId id="273" r:id="rId17"/>
    <p:sldId id="874" r:id="rId18"/>
    <p:sldId id="875" r:id="rId19"/>
    <p:sldId id="876" r:id="rId20"/>
    <p:sldId id="869" r:id="rId21"/>
    <p:sldId id="877" r:id="rId22"/>
    <p:sldId id="878" r:id="rId23"/>
    <p:sldId id="887" r:id="rId24"/>
    <p:sldId id="882" r:id="rId25"/>
    <p:sldId id="883" r:id="rId26"/>
    <p:sldId id="884" r:id="rId27"/>
    <p:sldId id="885" r:id="rId28"/>
    <p:sldId id="886" r:id="rId29"/>
    <p:sldId id="652" r:id="rId30"/>
    <p:sldId id="880" r:id="rId31"/>
    <p:sldId id="87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911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8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515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45190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2283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1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07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97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18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6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91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88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25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88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02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0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8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87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4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923A-E577-4CCE-A7F3-04C11B9D5C15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CEE75-3D4B-4C5C-8644-DA5A0F4AF7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53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0F40E-121A-4C5E-A831-15CDF3F0F34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3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2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9.gif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27.xml"/><Relationship Id="rId21" Type="http://schemas.openxmlformats.org/officeDocument/2006/relationships/slide" Target="slide24.xml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microsoft.com/office/2007/relationships/hdphoto" Target="../media/hdphoto9.wdp"/><Relationship Id="rId25" Type="http://schemas.openxmlformats.org/officeDocument/2006/relationships/image" Target="../media/image14.png"/><Relationship Id="rId2" Type="http://schemas.openxmlformats.org/officeDocument/2006/relationships/audio" Target="../media/media5.mp3"/><Relationship Id="rId16" Type="http://schemas.openxmlformats.org/officeDocument/2006/relationships/image" Target="../media/image67.png"/><Relationship Id="rId20" Type="http://schemas.openxmlformats.org/officeDocument/2006/relationships/slide" Target="slide23.xml"/><Relationship Id="rId1" Type="http://schemas.microsoft.com/office/2007/relationships/media" Target="../media/media5.mp3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slide" Target="slide7.xml"/><Relationship Id="rId5" Type="http://schemas.openxmlformats.org/officeDocument/2006/relationships/image" Target="../media/image61.png"/><Relationship Id="rId15" Type="http://schemas.microsoft.com/office/2007/relationships/hdphoto" Target="../media/hdphoto8.wdp"/><Relationship Id="rId23" Type="http://schemas.openxmlformats.org/officeDocument/2006/relationships/slide" Target="slide6.xml"/><Relationship Id="rId10" Type="http://schemas.openxmlformats.org/officeDocument/2006/relationships/image" Target="../media/image64.png"/><Relationship Id="rId19" Type="http://schemas.microsoft.com/office/2007/relationships/hdphoto" Target="../media/hdphoto10.wdp"/><Relationship Id="rId4" Type="http://schemas.openxmlformats.org/officeDocument/2006/relationships/image" Target="../media/image60.jpg"/><Relationship Id="rId9" Type="http://schemas.openxmlformats.org/officeDocument/2006/relationships/image" Target="../media/image63.png"/><Relationship Id="rId14" Type="http://schemas.openxmlformats.org/officeDocument/2006/relationships/image" Target="../media/image66.png"/><Relationship Id="rId22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2.xml"/><Relationship Id="rId5" Type="http://schemas.openxmlformats.org/officeDocument/2006/relationships/image" Target="../media/image14.png"/><Relationship Id="rId4" Type="http://schemas.openxmlformats.org/officeDocument/2006/relationships/image" Target="../media/image69.jp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2.xml"/><Relationship Id="rId5" Type="http://schemas.openxmlformats.org/officeDocument/2006/relationships/image" Target="../media/image14.png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2.xml"/><Relationship Id="rId5" Type="http://schemas.openxmlformats.org/officeDocument/2006/relationships/image" Target="../media/image14.png"/><Relationship Id="rId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2.wdp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2.emf"/><Relationship Id="rId3" Type="http://schemas.microsoft.com/office/2007/relationships/media" Target="../media/media4.mp3"/><Relationship Id="rId21" Type="http://schemas.openxmlformats.org/officeDocument/2006/relationships/image" Target="../media/image14.png"/><Relationship Id="rId7" Type="http://schemas.openxmlformats.org/officeDocument/2006/relationships/audio" Target="../media/audio3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../media/media3.wav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1" Type="http://schemas.microsoft.com/office/2007/relationships/media" Target="../media/media3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5.png"/><Relationship Id="rId18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openxmlformats.org/officeDocument/2006/relationships/image" Target="../media/image23.png"/><Relationship Id="rId12" Type="http://schemas.openxmlformats.org/officeDocument/2006/relationships/image" Target="../media/image34.png"/><Relationship Id="rId17" Type="http://schemas.openxmlformats.org/officeDocument/2006/relationships/image" Target="../media/image31.png"/><Relationship Id="rId2" Type="http://schemas.openxmlformats.org/officeDocument/2006/relationships/audio" Target="../media/media3.wav"/><Relationship Id="rId16" Type="http://schemas.openxmlformats.org/officeDocument/2006/relationships/image" Target="../media/image19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emf"/><Relationship Id="rId10" Type="http://schemas.openxmlformats.org/officeDocument/2006/relationships/image" Target="../media/image25.png"/><Relationship Id="rId19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6.png"/><Relationship Id="rId18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audio" Target="../media/media3.wav"/><Relationship Id="rId16" Type="http://schemas.openxmlformats.org/officeDocument/2006/relationships/image" Target="../media/image19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emf"/><Relationship Id="rId10" Type="http://schemas.openxmlformats.org/officeDocument/2006/relationships/image" Target="../media/image25.png"/><Relationship Id="rId19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1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儿童英文歌曲(失色天空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45992" y="883601"/>
            <a:ext cx="812800" cy="812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3F257DE-E2CB-15FE-6126-1F1D33A7CFB1}"/>
              </a:ext>
            </a:extLst>
          </p:cNvPr>
          <p:cNvSpPr/>
          <p:nvPr/>
        </p:nvSpPr>
        <p:spPr>
          <a:xfrm>
            <a:off x="2475799" y="175715"/>
            <a:ext cx="77116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257DE-E2CB-15FE-6126-1F1D33A7CFB1}"/>
              </a:ext>
            </a:extLst>
          </p:cNvPr>
          <p:cNvSpPr/>
          <p:nvPr/>
        </p:nvSpPr>
        <p:spPr>
          <a:xfrm>
            <a:off x="2725017" y="1780397"/>
            <a:ext cx="77116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4C7841-19C9-4FFE-9BF0-D5172178AE37}"/>
              </a:ext>
            </a:extLst>
          </p:cNvPr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DA051-7AD8-416B-8C4B-AD506AE9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D8727A2B-F245-534D-2848-9E75E2366D58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5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832AC-3238-4FBF-A941-73705774E9EC}"/>
              </a:ext>
            </a:extLst>
          </p:cNvPr>
          <p:cNvSpPr txBox="1"/>
          <p:nvPr/>
        </p:nvSpPr>
        <p:spPr>
          <a:xfrm>
            <a:off x="1513374" y="349139"/>
            <a:ext cx="823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  <a:sym typeface="Arial"/>
              </a:rPr>
              <a:t>Xếp các từ ngữ dưới đây vào nhóm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Đồ</a:t>
              </a: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060D854-D9E2-EF71-FD8C-505FD668BAE5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9095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5052 0.4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2019 0.4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8464 0.47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8125 0.2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49701 0.265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1484 0.2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9583 0.3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484 0.12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8476 0.2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45976 0.213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13008 0.157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06003 0.2166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1EBEF-3220-43DB-AC57-95F7808FFD93}"/>
              </a:ext>
            </a:extLst>
          </p:cNvPr>
          <p:cNvGrpSpPr/>
          <p:nvPr/>
        </p:nvGrpSpPr>
        <p:grpSpPr>
          <a:xfrm>
            <a:off x="1415236" y="2307522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679558" y="2249901"/>
            <a:ext cx="1038216" cy="1195069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421ED8DC-FD9E-C196-B9B2-9C477FA39598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895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C8302EE-D246-4AF3-A17B-AA20DF60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85" y="522694"/>
            <a:ext cx="1057138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F98D46-46A4-4833-884B-5050299A3064}"/>
              </a:ext>
            </a:extLst>
          </p:cNvPr>
          <p:cNvCxnSpPr>
            <a:cxnSpLocks/>
          </p:cNvCxnSpPr>
          <p:nvPr/>
        </p:nvCxnSpPr>
        <p:spPr>
          <a:xfrm>
            <a:off x="1885950" y="1036155"/>
            <a:ext cx="131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0AAFCE-9DC9-43B7-94FB-E7E62D8601F7}"/>
              </a:ext>
            </a:extLst>
          </p:cNvPr>
          <p:cNvCxnSpPr>
            <a:cxnSpLocks/>
          </p:cNvCxnSpPr>
          <p:nvPr/>
        </p:nvCxnSpPr>
        <p:spPr>
          <a:xfrm>
            <a:off x="5572125" y="1064730"/>
            <a:ext cx="3000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33AC45-43C8-4D99-A4AD-E3CBD416B337}"/>
              </a:ext>
            </a:extLst>
          </p:cNvPr>
          <p:cNvCxnSpPr>
            <a:cxnSpLocks/>
          </p:cNvCxnSpPr>
          <p:nvPr/>
        </p:nvCxnSpPr>
        <p:spPr>
          <a:xfrm>
            <a:off x="8715375" y="1036155"/>
            <a:ext cx="253365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0DEA2E9-7CC5-44C0-D878-7882B7767D20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1E63978-49E1-00BC-F64F-A2F06DE33383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E33C6F9-2037-4479-FAF2-574ADF23BD89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77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39505"/>
              </p:ext>
            </p:extLst>
          </p:nvPr>
        </p:nvGraphicFramePr>
        <p:xfrm>
          <a:off x="676274" y="1762124"/>
          <a:ext cx="11020425" cy="286321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66281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4425045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4229099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55245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411691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than/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xúc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C8779BC5-380C-EAB7-D51D-55D3AE4EFFC8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3"/>
            <a:ext cx="11130575" cy="1466858"/>
            <a:chOff x="6816947" y="2923790"/>
            <a:chExt cx="9979307" cy="17971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462158"/>
              <a:chOff x="1024380" y="3258754"/>
              <a:chExt cx="9347261" cy="146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240566" y="3401158"/>
                <a:ext cx="9131074" cy="791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in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đậm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tập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bổ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sung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45B044-42C1-4851-92CD-35D5A24AC077}"/>
              </a:ext>
            </a:extLst>
          </p:cNvPr>
          <p:cNvSpPr/>
          <p:nvPr/>
        </p:nvSpPr>
        <p:spPr>
          <a:xfrm>
            <a:off x="883807" y="2562225"/>
            <a:ext cx="3011918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320214-E8AE-4518-B838-9CCE1CBD4A81}"/>
              </a:ext>
            </a:extLst>
          </p:cNvPr>
          <p:cNvSpPr/>
          <p:nvPr/>
        </p:nvSpPr>
        <p:spPr>
          <a:xfrm>
            <a:off x="4476750" y="2562224"/>
            <a:ext cx="2910516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5022CB-03A6-4655-A7AE-C40D7E9694FF}"/>
              </a:ext>
            </a:extLst>
          </p:cNvPr>
          <p:cNvSpPr/>
          <p:nvPr/>
        </p:nvSpPr>
        <p:spPr>
          <a:xfrm>
            <a:off x="7889693" y="2562225"/>
            <a:ext cx="3409436" cy="10191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E0B480-5E14-4D62-827D-9BE86D7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41" y="4219575"/>
            <a:ext cx="5597498" cy="24146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71027B-D0A6-4D7D-9B6F-201C96563CB3}"/>
              </a:ext>
            </a:extLst>
          </p:cNvPr>
          <p:cNvSpPr/>
          <p:nvPr/>
        </p:nvSpPr>
        <p:spPr>
          <a:xfrm>
            <a:off x="638175" y="2238375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6EB1D1-AB8F-4108-BC0F-EAD6B072B5D4}"/>
              </a:ext>
            </a:extLst>
          </p:cNvPr>
          <p:cNvCxnSpPr>
            <a:cxnSpLocks/>
          </p:cNvCxnSpPr>
          <p:nvPr/>
        </p:nvCxnSpPr>
        <p:spPr>
          <a:xfrm>
            <a:off x="2238375" y="1274281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C83F41-A7DC-49D2-9F06-0AEC0F7D8507}"/>
              </a:ext>
            </a:extLst>
          </p:cNvPr>
          <p:cNvCxnSpPr>
            <a:cxnSpLocks/>
          </p:cNvCxnSpPr>
          <p:nvPr/>
        </p:nvCxnSpPr>
        <p:spPr>
          <a:xfrm>
            <a:off x="6391275" y="1283806"/>
            <a:ext cx="4524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CDB23CF-8CF9-1198-74D7-75CE9FB7B088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7749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cửa muộn.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79ACF1-6A08-41D4-8082-185E0981774C}"/>
              </a:ext>
            </a:extLst>
          </p:cNvPr>
          <p:cNvGrpSpPr/>
          <p:nvPr/>
        </p:nvGrpSpPr>
        <p:grpSpPr>
          <a:xfrm>
            <a:off x="5843042" y="2261919"/>
            <a:ext cx="6226924" cy="4673367"/>
            <a:chOff x="5843042" y="2261919"/>
            <a:chExt cx="6226924" cy="46733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8633C1-3BA2-42B2-AE6A-38B06CF22DDB}"/>
                </a:ext>
              </a:extLst>
            </p:cNvPr>
            <p:cNvSpPr txBox="1"/>
            <p:nvPr/>
          </p:nvSpPr>
          <p:spPr>
            <a:xfrm>
              <a:off x="6977274" y="2261919"/>
              <a:ext cx="50926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 LUẬN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 ĐÔI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4C3060D-3816-471C-B6A9-0E8DFB9E1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448" y="3427010"/>
              <a:ext cx="2649743" cy="2848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F91081FA-366B-4D11-8491-70DC79D9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42" y="3277686"/>
              <a:ext cx="3472406" cy="365760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D34814-B81C-49D3-98A6-DD86D2122D06}"/>
              </a:ext>
            </a:extLst>
          </p:cNvPr>
          <p:cNvCxnSpPr/>
          <p:nvPr/>
        </p:nvCxnSpPr>
        <p:spPr>
          <a:xfrm>
            <a:off x="8729494" y="1237413"/>
            <a:ext cx="1590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B5C8B5E-7C04-CF07-A9A4-21AEA2D467A6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57945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KV-Souvenir" pitchFamily="2" charset="0"/>
                <a:ea typeface="微软雅黑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87B8C80-B89C-0BBE-C8A7-2194A9B330A4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52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64;p16">
            <a:extLst>
              <a:ext uri="{FF2B5EF4-FFF2-40B4-BE49-F238E27FC236}">
                <a16:creationId xmlns:a16="http://schemas.microsoft.com/office/drawing/2014/main" id="{B7533D03-E7A9-401A-97D6-DFA5ABD51173}"/>
              </a:ext>
            </a:extLst>
          </p:cNvPr>
          <p:cNvSpPr txBox="1">
            <a:spLocks/>
          </p:cNvSpPr>
          <p:nvPr/>
        </p:nvSpPr>
        <p:spPr>
          <a:xfrm>
            <a:off x="2076823" y="141045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ril Fatface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ril Fatface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ril Fatface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ril Fatface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61C1ED5-AD83-B877-3079-5988E8DEF9FC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34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11101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45AB3-AFBA-467D-A180-FFF82C6F6325}"/>
              </a:ext>
            </a:extLst>
          </p:cNvPr>
          <p:cNvSpPr txBox="1"/>
          <p:nvPr/>
        </p:nvSpPr>
        <p:spPr>
          <a:xfrm>
            <a:off x="5347788" y="2998511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D5C61DD1-4869-D0EA-CC14-3B250C40F560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2028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241" y="0"/>
            <a:ext cx="12191999" cy="6858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9314" y="195247"/>
            <a:ext cx="7503886" cy="92333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Road Rage" pitchFamily="50" charset="0"/>
                <a:ea typeface="+mn-ea"/>
                <a:cs typeface="+mn-cs"/>
              </a:rPr>
              <a:t>Giải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Road Rage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Road Rage" pitchFamily="50" charset="0"/>
                <a:ea typeface="+mn-ea"/>
                <a:cs typeface="+mn-cs"/>
              </a:rPr>
              <a:t>cứu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Road Rage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Road Rage" pitchFamily="50" charset="0"/>
                <a:ea typeface="+mn-ea"/>
                <a:cs typeface="+mn-cs"/>
              </a:rPr>
              <a:t>miền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Road Rage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Road Rage" pitchFamily="50" charset="0"/>
                <a:ea typeface="+mn-ea"/>
                <a:cs typeface="+mn-cs"/>
              </a:rPr>
              <a:t>Trung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Road Rage" pitchFamily="50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6484"/>
            <a:ext cx="5593709" cy="37291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89956" y="1118577"/>
            <a:ext cx="10385946" cy="361301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5479576" y="1100079"/>
            <a:ext cx="1582057" cy="769257"/>
          </a:xfrm>
          <a:prstGeom prst="rect">
            <a:avLst/>
          </a:prstGeom>
          <a:solidFill>
            <a:srgbClr val="F67E1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dkEdge">
            <a:bevelT w="88900" h="3048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rabia" panose="020B7200000000000000" pitchFamily="34" charset="0"/>
                <a:ea typeface="+mn-ea"/>
                <a:cs typeface="+mn-cs"/>
              </a:rPr>
              <a:t>Play </a:t>
            </a:r>
          </a:p>
        </p:txBody>
      </p:sp>
      <p:pic>
        <p:nvPicPr>
          <p:cNvPr id="13" name="Cag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22224" y="-95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5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0924 0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5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1 0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04" b="98946" l="547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58" t="40158"/>
          <a:stretch/>
        </p:blipFill>
        <p:spPr>
          <a:xfrm flipH="1">
            <a:off x="2284409" y="3181349"/>
            <a:ext cx="1714932" cy="2383711"/>
          </a:xfrm>
          <a:prstGeom prst="rect">
            <a:avLst/>
          </a:prstGeom>
        </p:spPr>
      </p:pic>
      <p:pic>
        <p:nvPicPr>
          <p:cNvPr id="6" name="rác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22" b="37500"/>
          <a:stretch/>
        </p:blipFill>
        <p:spPr>
          <a:xfrm>
            <a:off x="6246228" y="3706454"/>
            <a:ext cx="1109662" cy="1333500"/>
          </a:xfrm>
          <a:prstGeom prst="rect">
            <a:avLst/>
          </a:prstGeom>
        </p:spPr>
      </p:pic>
      <p:pic>
        <p:nvPicPr>
          <p:cNvPr id="7" name="rác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5" t="60715" r="7777" b="3571"/>
          <a:stretch/>
        </p:blipFill>
        <p:spPr>
          <a:xfrm>
            <a:off x="8598045" y="4649621"/>
            <a:ext cx="895350" cy="762000"/>
          </a:xfrm>
          <a:prstGeom prst="rect">
            <a:avLst/>
          </a:prstGeom>
        </p:spPr>
      </p:pic>
      <p:pic>
        <p:nvPicPr>
          <p:cNvPr id="9" name="rác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5" t="3571" r="64252" b="61607"/>
          <a:stretch/>
        </p:blipFill>
        <p:spPr>
          <a:xfrm rot="18868462">
            <a:off x="7070350" y="2896739"/>
            <a:ext cx="913163" cy="1080441"/>
          </a:xfrm>
          <a:prstGeom prst="rect">
            <a:avLst/>
          </a:prstGeom>
        </p:spPr>
      </p:pic>
      <p:pic>
        <p:nvPicPr>
          <p:cNvPr id="10" name="rác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45" r="49111"/>
          <a:stretch/>
        </p:blipFill>
        <p:spPr>
          <a:xfrm rot="19014282">
            <a:off x="6952399" y="5509725"/>
            <a:ext cx="1090614" cy="1279193"/>
          </a:xfrm>
          <a:prstGeom prst="rect">
            <a:avLst/>
          </a:prstGeom>
        </p:spPr>
      </p:pic>
      <p:pic>
        <p:nvPicPr>
          <p:cNvPr id="14" name="rác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55" b="89914" l="9744" r="485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9" t="52882" r="53514" b="-5331"/>
          <a:stretch/>
        </p:blipFill>
        <p:spPr>
          <a:xfrm>
            <a:off x="3937193" y="5241619"/>
            <a:ext cx="1962150" cy="1733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341" b="94705" l="6855" r="61694">
                        <a14:foregroundMark x1="15323" y1="60099" x2="14516" y2="85714"/>
                        <a14:foregroundMark x1="52419" y1="56158" x2="52419" y2="65025"/>
                        <a14:foregroundMark x1="47581" y1="80788" x2="48387" y2="89655"/>
                        <a14:foregroundMark x1="44355" y1="90640" x2="55645" y2="91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45" r="31451"/>
          <a:stretch/>
        </p:blipFill>
        <p:spPr>
          <a:xfrm>
            <a:off x="8595567" y="2381550"/>
            <a:ext cx="3643263" cy="2110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000" l="9963" r="90160">
                        <a14:foregroundMark x1="65560" y1="44839" x2="68881" y2="55645"/>
                        <a14:foregroundMark x1="75892" y1="41935" x2="75646" y2="51935"/>
                        <a14:backgroundMark x1="63592" y1="51129" x2="62485" y2="14677"/>
                        <a14:backgroundMark x1="64822" y1="33710" x2="83272" y2="22258"/>
                        <a14:backgroundMark x1="49692" y1="12903" x2="55720" y2="26452"/>
                        <a14:backgroundMark x1="16851" y1="30000" x2="48093" y2="64516"/>
                        <a14:backgroundMark x1="54736" y1="25645" x2="25461" y2="63065"/>
                        <a14:backgroundMark x1="68143" y1="39355" x2="77122" y2="29032"/>
                        <a14:backgroundMark x1="76261" y1="30806" x2="86716" y2="39677"/>
                        <a14:backgroundMark x1="79336" y1="35161" x2="79336" y2="41774"/>
                        <a14:backgroundMark x1="70480" y1="37581" x2="70357" y2="4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86" t="35833" r="13678" b="4959"/>
          <a:stretch/>
        </p:blipFill>
        <p:spPr>
          <a:xfrm>
            <a:off x="228600" y="4133850"/>
            <a:ext cx="1547176" cy="2555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319" l="18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080" y="4431585"/>
            <a:ext cx="2019300" cy="2266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451" l="43249" r="95992">
                        <a14:foregroundMark x1="48312" y1="41561" x2="54641" y2="47890"/>
                        <a14:foregroundMark x1="55907" y1="50422" x2="63924" y2="44937"/>
                        <a14:foregroundMark x1="75316" y1="45781" x2="91350" y2="61814"/>
                        <a14:foregroundMark x1="71519" y1="43249" x2="70675" y2="46624"/>
                        <a14:foregroundMark x1="47046" y1="41561" x2="46203" y2="43671"/>
                        <a14:foregroundMark x1="68143" y1="43249" x2="68987" y2="40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2" t="1476" r="5275" b="9494"/>
          <a:stretch/>
        </p:blipFill>
        <p:spPr>
          <a:xfrm>
            <a:off x="3758491" y="3267075"/>
            <a:ext cx="1074210" cy="1888819"/>
          </a:xfrm>
          <a:prstGeom prst="rect">
            <a:avLst/>
          </a:prstGeom>
        </p:spPr>
      </p:pic>
      <p:sp>
        <p:nvSpPr>
          <p:cNvPr id="16" name="Oval 15">
            <a:hlinkClick r:id="rId20" action="ppaction://hlinksldjump"/>
          </p:cNvPr>
          <p:cNvSpPr/>
          <p:nvPr/>
        </p:nvSpPr>
        <p:spPr>
          <a:xfrm>
            <a:off x="3637391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Oval 16">
            <a:hlinkClick r:id="rId21" action="ppaction://hlinksldjump"/>
          </p:cNvPr>
          <p:cNvSpPr/>
          <p:nvPr/>
        </p:nvSpPr>
        <p:spPr>
          <a:xfrm>
            <a:off x="4798324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Oval 18">
            <a:hlinkClick r:id="rId22" action="ppaction://hlinksldjump"/>
          </p:cNvPr>
          <p:cNvSpPr/>
          <p:nvPr/>
        </p:nvSpPr>
        <p:spPr>
          <a:xfrm>
            <a:off x="5959257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0" name="Oval 19">
            <a:hlinkClick r:id="rId23" action="ppaction://hlinksldjump"/>
          </p:cNvPr>
          <p:cNvSpPr/>
          <p:nvPr/>
        </p:nvSpPr>
        <p:spPr>
          <a:xfrm>
            <a:off x="7095773" y="201654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1" name="Oval 20">
            <a:hlinkClick r:id="rId24" action="ppaction://hlinksldjump"/>
          </p:cNvPr>
          <p:cNvSpPr/>
          <p:nvPr/>
        </p:nvSpPr>
        <p:spPr>
          <a:xfrm>
            <a:off x="8232290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22" name="Cag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22224" y="-95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2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10222 -0.2127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6875 0.040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32044 0.176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17213 0.0817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96 0.00371 L -0.76185 0.01922 " pathEditMode="relative" rAng="0" ptsTypes="AA">
                                      <p:cBhvr>
                                        <p:cTn id="78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41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32578 -0.2185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9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866647" y="-2324406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9" name="Rectangle 8"/>
          <p:cNvSpPr/>
          <p:nvPr/>
        </p:nvSpPr>
        <p:spPr>
          <a:xfrm>
            <a:off x="2063257" y="1407411"/>
            <a:ext cx="7455887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a.Bạn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C217035-3E61-4531-686E-A4BD198BD2F4}"/>
              </a:ext>
            </a:extLst>
          </p:cNvPr>
          <p:cNvGrpSpPr/>
          <p:nvPr/>
        </p:nvGrpSpPr>
        <p:grpSpPr>
          <a:xfrm>
            <a:off x="1156138" y="3496367"/>
            <a:ext cx="10258096" cy="923330"/>
            <a:chOff x="1359017" y="3497939"/>
            <a:chExt cx="9319345" cy="923330"/>
          </a:xfrm>
        </p:grpSpPr>
        <p:sp>
          <p:nvSpPr>
            <p:cNvPr id="8" name="Rectangle 7"/>
            <p:cNvSpPr/>
            <p:nvPr/>
          </p:nvSpPr>
          <p:spPr>
            <a:xfrm>
              <a:off x="1577389" y="3497939"/>
              <a:ext cx="9100973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5400" b="1" i="0" u="none" strike="noStrike" kern="1200" cap="none" spc="0" normalizeH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kumimoji="0" lang="en-US" sz="5400" b="1" i="0" u="none" strike="noStrike" kern="1200" cap="none" spc="0" normalizeH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5400" b="1" i="0" u="none" strike="noStrike" kern="1200" cap="none" spc="0" normalizeH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5400" b="1" i="0" u="none" strike="noStrike" kern="1200" cap="none" spc="0" normalizeH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noProof="0" dirty="0" err="1" smtClean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5400" b="1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5400" b="1" dirty="0" smtClean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!</a:t>
              </a:r>
              <a:endPara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170C0AB9-A596-9DAE-A4D4-8EA6F78EA7CE}"/>
                </a:ext>
              </a:extLst>
            </p:cNvPr>
            <p:cNvSpPr/>
            <p:nvPr/>
          </p:nvSpPr>
          <p:spPr>
            <a:xfrm>
              <a:off x="1359017" y="3730869"/>
              <a:ext cx="1023456" cy="457470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42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3872" y="-84277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Rectangle 8"/>
          <p:cNvSpPr/>
          <p:nvPr/>
        </p:nvSpPr>
        <p:spPr>
          <a:xfrm>
            <a:off x="1894481" y="1564827"/>
            <a:ext cx="909255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b.Thư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6B36786-08BC-1083-A8D5-43A22F9665C5}"/>
              </a:ext>
            </a:extLst>
          </p:cNvPr>
          <p:cNvGrpSpPr/>
          <p:nvPr/>
        </p:nvGrpSpPr>
        <p:grpSpPr>
          <a:xfrm>
            <a:off x="874730" y="3309640"/>
            <a:ext cx="10410131" cy="923330"/>
            <a:chOff x="307112" y="3497939"/>
            <a:chExt cx="10410131" cy="9233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8BBE44-A550-0EBB-6CF2-2E32A9CC075F}"/>
                </a:ext>
              </a:extLst>
            </p:cNvPr>
            <p:cNvSpPr/>
            <p:nvPr/>
          </p:nvSpPr>
          <p:spPr>
            <a:xfrm>
              <a:off x="893720" y="3497939"/>
              <a:ext cx="98235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kumimoji="0" lang="en-US" sz="5400" b="1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viện</a:t>
              </a:r>
              <a:r>
                <a:rPr kumimoji="0" lang="en-US" sz="5400" b="1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5400" b="1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5400" b="1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kumimoji="0" lang="en-US" sz="5400" b="1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lắm</a:t>
              </a:r>
              <a:r>
                <a:rPr kumimoji="0" lang="en-US" sz="5400" b="1" i="0" u="none" strike="noStrike" kern="1200" cap="none" spc="0" normalizeH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C2B5B229-CE4A-D4BB-564A-9A95E4DA62E0}"/>
                </a:ext>
              </a:extLst>
            </p:cNvPr>
            <p:cNvSpPr/>
            <p:nvPr/>
          </p:nvSpPr>
          <p:spPr>
            <a:xfrm>
              <a:off x="307112" y="3801208"/>
              <a:ext cx="738929" cy="457470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829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3872" y="-84277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5677" y="1560310"/>
            <a:ext cx="840839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B34DBF9-1627-E395-E58E-621DCB42B62C}"/>
              </a:ext>
            </a:extLst>
          </p:cNvPr>
          <p:cNvGrpSpPr/>
          <p:nvPr/>
        </p:nvGrpSpPr>
        <p:grpSpPr>
          <a:xfrm>
            <a:off x="890934" y="3469987"/>
            <a:ext cx="9930034" cy="923330"/>
            <a:chOff x="307112" y="3497939"/>
            <a:chExt cx="9930034" cy="9233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6B59F4-C43B-1984-9434-1C5D4BA11BE7}"/>
                </a:ext>
              </a:extLst>
            </p:cNvPr>
            <p:cNvSpPr/>
            <p:nvPr/>
          </p:nvSpPr>
          <p:spPr>
            <a:xfrm>
              <a:off x="1373822" y="3497939"/>
              <a:ext cx="88633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kumimoji="0" lang="en-US" sz="5400" b="1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viện</a:t>
              </a:r>
              <a:r>
                <a:rPr kumimoji="0" lang="en-US" sz="5400" b="1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kumimoji="0" lang="en-US" sz="5400" b="1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kumimoji="0" lang="en-US" sz="5400" b="1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muộn</a:t>
              </a:r>
              <a:r>
                <a:rPr kumimoji="0" lang="en-US" sz="5400" b="1" i="0" u="none" strike="noStrike" kern="1200" cap="none" spc="0" normalizeH="0" baseline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kumimoji="0" lang="en-US" sz="5400" b="1" i="0" u="none" strike="noStrike" kern="1200" cap="none" spc="0" normalizeH="0" noProof="0" dirty="0">
                  <a:ln w="10160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41BE9341-F9C0-7F87-DE75-9FC53A5CCBE7}"/>
                </a:ext>
              </a:extLst>
            </p:cNvPr>
            <p:cNvSpPr/>
            <p:nvPr/>
          </p:nvSpPr>
          <p:spPr>
            <a:xfrm>
              <a:off x="307112" y="3801208"/>
              <a:ext cx="738929" cy="457470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7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Circle" panose="020B0703020102020204" pitchFamily="34" charset="0"/>
              </a:rPr>
              <a:t>Củng cố</a:t>
            </a:r>
            <a:endParaRPr dirty="0">
              <a:solidFill>
                <a:schemeClr val="accent6">
                  <a:lumMod val="75000"/>
                </a:schemeClr>
              </a:solidFill>
              <a:latin typeface="Circle" panose="020B07030201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05" y="-66676"/>
            <a:ext cx="2774645" cy="32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248" y="4167844"/>
            <a:ext cx="2480606" cy="24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A9ACF79-63D3-78DD-3711-CB2B8DFD259A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CFB3F545-67D2-4E85-B546-86E9AE4DF57B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ACB30-A434-4FEA-BDE3-074565CAD8AB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31C0C-ED0F-4CCF-94CF-F2704E8A0F54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201E2-75AB-4982-87E3-AEFFDD476097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794A3-16E1-43AC-AFDC-F3905840FA3F}"/>
              </a:ext>
            </a:extLst>
          </p:cNvPr>
          <p:cNvSpPr/>
          <p:nvPr/>
        </p:nvSpPr>
        <p:spPr>
          <a:xfrm>
            <a:off x="7294371" y="4600575"/>
            <a:ext cx="4068953" cy="10408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5565C-1E41-47EB-A30F-DD6F65AAD4D3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9A221259-EA73-35D2-64C8-3DB2279B42DC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54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E759E20E-AC3B-D702-B2B1-379BE7FCAEBC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2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6BB1DB04-5627-28A0-64F6-659FF8FFDB67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B4058763-2C62-7C73-A15E-7A36E0C66554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DF7679F0-BE5A-661D-6A2C-EF70FD3F8AAB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dấu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đẹp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….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04AF8518-F5CB-3AE0-D2F9-683D738CA326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070F193C-74FD-47A0-ADB6-ACFC9C945A1B}"/>
              </a:ext>
            </a:extLst>
          </p:cNvPr>
          <p:cNvSpPr/>
          <p:nvPr/>
        </p:nvSpPr>
        <p:spPr>
          <a:xfrm>
            <a:off x="1720805" y="1958549"/>
            <a:ext cx="8496300" cy="4401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: 圆角 13">
            <a:extLst>
              <a:ext uri="{FF2B5EF4-FFF2-40B4-BE49-F238E27FC236}">
                <a16:creationId xmlns:a16="http://schemas.microsoft.com/office/drawing/2014/main" id="{C0CE46A7-90EE-4149-AA60-7871880E345B}"/>
              </a:ext>
            </a:extLst>
          </p:cNvPr>
          <p:cNvSpPr/>
          <p:nvPr/>
        </p:nvSpPr>
        <p:spPr>
          <a:xfrm>
            <a:off x="2679611" y="231915"/>
            <a:ext cx="6578690" cy="772495"/>
          </a:xfrm>
          <a:prstGeom prst="roundRect">
            <a:avLst>
              <a:gd name="adj" fmla="val 50000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0" name="矩形: 圆角 14">
            <a:extLst>
              <a:ext uri="{FF2B5EF4-FFF2-40B4-BE49-F238E27FC236}">
                <a16:creationId xmlns:a16="http://schemas.microsoft.com/office/drawing/2014/main" id="{5B068216-1269-42CC-BE28-63B73C1BDF81}"/>
              </a:ext>
            </a:extLst>
          </p:cNvPr>
          <p:cNvSpPr/>
          <p:nvPr/>
        </p:nvSpPr>
        <p:spPr>
          <a:xfrm>
            <a:off x="4826014" y="1617355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C68A2-32D5-4904-A782-7ADAA51D680C}"/>
              </a:ext>
            </a:extLst>
          </p:cNvPr>
          <p:cNvSpPr txBox="1"/>
          <p:nvPr/>
        </p:nvSpPr>
        <p:spPr>
          <a:xfrm>
            <a:off x="2547936" y="2967226"/>
            <a:ext cx="7096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rbel" panose="020B0503020204020204" pitchFamily="34" charset="0"/>
              </a:rPr>
              <a:t>Luyện tập:</a:t>
            </a:r>
            <a:endParaRPr lang="en-US" sz="4000" dirty="0">
              <a:solidFill>
                <a:srgbClr val="ED7D31">
                  <a:lumMod val="75000"/>
                </a:srgbClr>
              </a:solidFill>
              <a:latin typeface="Corbel" panose="020B0503020204020204" pitchFamily="34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rbel" panose="020B0503020204020204" pitchFamily="34" charset="0"/>
              </a:rPr>
              <a:t>Mở rộng vốn từ về thư viện. </a:t>
            </a:r>
            <a:endParaRPr lang="en-US" sz="4000" dirty="0" smtClean="0">
              <a:solidFill>
                <a:srgbClr val="ED7D31">
                  <a:lumMod val="75000"/>
                </a:srgbClr>
              </a:solidFill>
              <a:latin typeface="Corbel" panose="020B0503020204020204" pitchFamily="34" charset="0"/>
            </a:endParaRPr>
          </a:p>
          <a:p>
            <a:pPr lvl="0" algn="ctr">
              <a:defRPr/>
            </a:pPr>
            <a:r>
              <a:rPr lang="vi-VN" sz="4000" dirty="0" smtClean="0">
                <a:solidFill>
                  <a:srgbClr val="ED7D31">
                    <a:lumMod val="75000"/>
                  </a:srgbClr>
                </a:solidFill>
                <a:latin typeface="Corbel" panose="020B0503020204020204" pitchFamily="34" charset="0"/>
              </a:rPr>
              <a:t>Câu </a:t>
            </a: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rbel" panose="020B0503020204020204" pitchFamily="34" charset="0"/>
              </a:rPr>
              <a:t>cảm</a:t>
            </a: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A772CC9F-1BA0-2EBD-1EEB-FE59989A783F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F87B822B-E352-76C2-8B86-44A057AA2804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63B0A0A-1DAD-BFAC-967E-FA6A917C3B92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758</Words>
  <Application>Microsoft Office PowerPoint</Application>
  <PresentationFormat>Widescreen</PresentationFormat>
  <Paragraphs>149</Paragraphs>
  <Slides>28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58" baseType="lpstr">
      <vt:lpstr>微软雅黑</vt:lpstr>
      <vt:lpstr>微软雅黑</vt:lpstr>
      <vt:lpstr>SimSun</vt:lpstr>
      <vt:lpstr>#9Slide03 AmpleSoft Bold</vt:lpstr>
      <vt:lpstr>.VnArabia</vt:lpstr>
      <vt:lpstr>Abril Fatface</vt:lpstr>
      <vt:lpstr>Aldrich</vt:lpstr>
      <vt:lpstr>Arial</vt:lpstr>
      <vt:lpstr>Arial-Rounded</vt:lpstr>
      <vt:lpstr>Calibri</vt:lpstr>
      <vt:lpstr>Calibri Light</vt:lpstr>
      <vt:lpstr>Circle</vt:lpstr>
      <vt:lpstr>Coiny</vt:lpstr>
      <vt:lpstr>Corbel</vt:lpstr>
      <vt:lpstr>等线</vt:lpstr>
      <vt:lpstr>iCiel Cadena</vt:lpstr>
      <vt:lpstr>Indie Flower</vt:lpstr>
      <vt:lpstr>Just Another Hand</vt:lpstr>
      <vt:lpstr>KV-Souvenir</vt:lpstr>
      <vt:lpstr>LNTH-No Virus</vt:lpstr>
      <vt:lpstr>Maven Pro</vt:lpstr>
      <vt:lpstr>Pattaya</vt:lpstr>
      <vt:lpstr>Road Rage</vt:lpstr>
      <vt:lpstr>Tahoma</vt:lpstr>
      <vt:lpstr>Times New Roman</vt:lpstr>
      <vt:lpstr>迷你简细行楷</vt:lpstr>
      <vt:lpstr>Office Theme</vt:lpstr>
      <vt:lpstr>Office 主题​​</vt:lpstr>
      <vt:lpstr>1_SlidesMania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24</cp:revision>
  <dcterms:created xsi:type="dcterms:W3CDTF">2022-06-28T11:55:46Z</dcterms:created>
  <dcterms:modified xsi:type="dcterms:W3CDTF">2022-10-27T02:56:13Z</dcterms:modified>
</cp:coreProperties>
</file>