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41158" y="106059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olas" panose="020B0609020204030204" pitchFamily="49" charset="0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533</Words>
  <Application>Microsoft Office PowerPoint</Application>
  <PresentationFormat>Widescreen</PresentationFormat>
  <Paragraphs>51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Consolas</vt:lpstr>
      <vt:lpstr>等线</vt:lpstr>
      <vt:lpstr>等线 Light</vt:lpstr>
      <vt:lpstr>Georgia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25</cp:revision>
  <dcterms:created xsi:type="dcterms:W3CDTF">2022-07-20T06:52:57Z</dcterms:created>
  <dcterms:modified xsi:type="dcterms:W3CDTF">2022-10-17T06:39:54Z</dcterms:modified>
</cp:coreProperties>
</file>