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92" r:id="rId2"/>
    <p:sldId id="393" r:id="rId3"/>
    <p:sldId id="394" r:id="rId4"/>
    <p:sldId id="362" r:id="rId5"/>
    <p:sldId id="395" r:id="rId6"/>
    <p:sldId id="396" r:id="rId7"/>
    <p:sldId id="397" r:id="rId8"/>
    <p:sldId id="401" r:id="rId9"/>
    <p:sldId id="367" r:id="rId10"/>
    <p:sldId id="402" r:id="rId11"/>
    <p:sldId id="370" r:id="rId12"/>
    <p:sldId id="372" r:id="rId13"/>
    <p:sldId id="373" r:id="rId14"/>
    <p:sldId id="375" r:id="rId15"/>
    <p:sldId id="403" r:id="rId16"/>
    <p:sldId id="404" r:id="rId17"/>
    <p:sldId id="405" r:id="rId18"/>
    <p:sldId id="3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6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99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1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561" y="2767793"/>
            <a:ext cx="7122017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Hoạt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677204" y="338729"/>
            <a:ext cx="312829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305856"/>
              </p:ext>
            </p:extLst>
          </p:nvPr>
        </p:nvGraphicFramePr>
        <p:xfrm>
          <a:off x="522740" y="2082412"/>
          <a:ext cx="9227571" cy="29363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3420">
                  <a:extLst>
                    <a:ext uri="{9D8B030D-6E8A-4147-A177-3AD203B41FA5}">
                      <a16:colId xmlns:a16="http://schemas.microsoft.com/office/drawing/2014/main" xmlns="" val="2154709859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xmlns="" val="1493610147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xmlns="" val="164904819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xmlns="" val="105612499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3001596524"/>
                    </a:ext>
                  </a:extLst>
                </a:gridCol>
                <a:gridCol w="961911">
                  <a:extLst>
                    <a:ext uri="{9D8B030D-6E8A-4147-A177-3AD203B41FA5}">
                      <a16:colId xmlns:a16="http://schemas.microsoft.com/office/drawing/2014/main" xmlns="" val="782592968"/>
                    </a:ext>
                  </a:extLst>
                </a:gridCol>
              </a:tblGrid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24467856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807118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205724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60ED529-5304-4F0E-B1D6-C85E1458F911}"/>
              </a:ext>
            </a:extLst>
          </p:cNvPr>
          <p:cNvSpPr/>
          <p:nvPr/>
        </p:nvSpPr>
        <p:spPr>
          <a:xfrm>
            <a:off x="586035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0875A462-BEF1-4944-B6AE-7CBD6AD1167F}"/>
              </a:ext>
            </a:extLst>
          </p:cNvPr>
          <p:cNvSpPr/>
          <p:nvPr/>
        </p:nvSpPr>
        <p:spPr>
          <a:xfrm>
            <a:off x="5877382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FAC0D86B-BEAA-4635-A738-97A063248E8F}"/>
              </a:ext>
            </a:extLst>
          </p:cNvPr>
          <p:cNvSpPr/>
          <p:nvPr/>
        </p:nvSpPr>
        <p:spPr>
          <a:xfrm>
            <a:off x="690683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65FCD7D1-E988-4A2D-96C1-55FC2619B916}"/>
              </a:ext>
            </a:extLst>
          </p:cNvPr>
          <p:cNvSpPr/>
          <p:nvPr/>
        </p:nvSpPr>
        <p:spPr>
          <a:xfrm>
            <a:off x="6906833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94729E57-00E7-4917-8736-D26D1E2EC4A4}"/>
              </a:ext>
            </a:extLst>
          </p:cNvPr>
          <p:cNvSpPr/>
          <p:nvPr/>
        </p:nvSpPr>
        <p:spPr>
          <a:xfrm>
            <a:off x="7899867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EAF23939-B9AC-4F07-A6C0-B38B2AD0B5F6}"/>
              </a:ext>
            </a:extLst>
          </p:cNvPr>
          <p:cNvSpPr/>
          <p:nvPr/>
        </p:nvSpPr>
        <p:spPr>
          <a:xfrm>
            <a:off x="789986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581AA8A6-DFAC-4249-A510-1D02AD80FD8C}"/>
              </a:ext>
            </a:extLst>
          </p:cNvPr>
          <p:cNvSpPr/>
          <p:nvPr/>
        </p:nvSpPr>
        <p:spPr>
          <a:xfrm>
            <a:off x="8909289" y="295563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EB995453-F94F-48B7-A610-0A5F62F4E057}"/>
              </a:ext>
            </a:extLst>
          </p:cNvPr>
          <p:cNvSpPr/>
          <p:nvPr/>
        </p:nvSpPr>
        <p:spPr>
          <a:xfrm>
            <a:off x="893060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06AB3420-C6F7-4610-A0D6-81F6265DD6A7}"/>
              </a:ext>
            </a:extLst>
          </p:cNvPr>
          <p:cNvGrpSpPr/>
          <p:nvPr/>
        </p:nvGrpSpPr>
        <p:grpSpPr>
          <a:xfrm>
            <a:off x="8831618" y="2651760"/>
            <a:ext cx="4373182" cy="4431622"/>
            <a:chOff x="8710073" y="2588654"/>
            <a:chExt cx="4494727" cy="44947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F8C18C56-B0E6-4BB8-BC79-763E734E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5FFDEEB9-5C41-48E7-A1E2-3AE24381AA40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CE65E46F-B153-4831-BE47-9ACE0F2D7581}"/>
              </a:ext>
            </a:extLst>
          </p:cNvPr>
          <p:cNvSpPr txBox="1"/>
          <p:nvPr/>
        </p:nvSpPr>
        <p:spPr>
          <a:xfrm>
            <a:off x="10063839" y="3008876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xmlns="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734096" y="515154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24" y="515154"/>
            <a:ext cx="919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con 9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con.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D2A72E85-28D8-41F9-BA76-A6AC50D48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429" y="1053762"/>
            <a:ext cx="3660477" cy="36604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45E7576-100F-4050-AA0A-34D5F3BD695D}"/>
              </a:ext>
            </a:extLst>
          </p:cNvPr>
          <p:cNvCxnSpPr/>
          <p:nvPr/>
        </p:nvCxnSpPr>
        <p:spPr>
          <a:xfrm>
            <a:off x="3556000" y="982642"/>
            <a:ext cx="1737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9CA616D-CD00-4E47-899D-1C576E1B9AA8}"/>
              </a:ext>
            </a:extLst>
          </p:cNvPr>
          <p:cNvCxnSpPr>
            <a:cxnSpLocks/>
          </p:cNvCxnSpPr>
          <p:nvPr/>
        </p:nvCxnSpPr>
        <p:spPr>
          <a:xfrm>
            <a:off x="5577840" y="962322"/>
            <a:ext cx="4409440" cy="203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EE4E19E-44CC-44CD-8D69-5C9EC3C4D451}"/>
              </a:ext>
            </a:extLst>
          </p:cNvPr>
          <p:cNvCxnSpPr>
            <a:cxnSpLocks/>
          </p:cNvCxnSpPr>
          <p:nvPr/>
        </p:nvCxnSpPr>
        <p:spPr>
          <a:xfrm flipV="1">
            <a:off x="3373120" y="1450130"/>
            <a:ext cx="2991762" cy="174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77CA4FF-16FE-42E6-A3F9-3416651C84E9}"/>
              </a:ext>
            </a:extLst>
          </p:cNvPr>
          <p:cNvSpPr txBox="1"/>
          <p:nvPr/>
        </p:nvSpPr>
        <p:spPr>
          <a:xfrm>
            <a:off x="650240" y="284049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Con: 9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C33A815-9C8C-415A-94CC-694B236AABA6}"/>
              </a:ext>
            </a:extLst>
          </p:cNvPr>
          <p:cNvSpPr txBox="1"/>
          <p:nvPr/>
        </p:nvSpPr>
        <p:spPr>
          <a:xfrm>
            <a:off x="650240" y="3365099"/>
            <a:ext cx="436880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con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808D479-6FC4-4A18-B69D-AA359B138A80}"/>
              </a:ext>
            </a:extLst>
          </p:cNvPr>
          <p:cNvSpPr txBox="1"/>
          <p:nvPr/>
        </p:nvSpPr>
        <p:spPr>
          <a:xfrm>
            <a:off x="935119" y="232589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u="sng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fr-FR" sz="2400" b="1" i="1" u="sng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u="sng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r>
              <a:rPr lang="fr-FR" sz="2400" b="1" i="1" u="sng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endParaRPr lang="en-US" sz="2400" b="1" i="1" u="sng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4E403D1-9F06-42AD-8085-A42E4A2BACEE}"/>
              </a:ext>
            </a:extLst>
          </p:cNvPr>
          <p:cNvSpPr txBox="1"/>
          <p:nvPr/>
        </p:nvSpPr>
        <p:spPr>
          <a:xfrm>
            <a:off x="650240" y="3995538"/>
            <a:ext cx="436880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....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31CEEFC3-ED2B-4538-982A-891D345B34B7}"/>
              </a:ext>
            </a:extLst>
          </p:cNvPr>
          <p:cNvSpPr/>
          <p:nvPr/>
        </p:nvSpPr>
        <p:spPr>
          <a:xfrm>
            <a:off x="5006545" y="2325894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A4AA887-2098-4268-B30B-CD6EDAEC9073}"/>
              </a:ext>
            </a:extLst>
          </p:cNvPr>
          <p:cNvSpPr txBox="1"/>
          <p:nvPr/>
        </p:nvSpPr>
        <p:spPr>
          <a:xfrm>
            <a:off x="5025367" y="2905893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0CF30DC-2778-4044-BF9E-11C89457B9EA}"/>
              </a:ext>
            </a:extLst>
          </p:cNvPr>
          <p:cNvSpPr txBox="1"/>
          <p:nvPr/>
        </p:nvSpPr>
        <p:spPr>
          <a:xfrm>
            <a:off x="5188917" y="342834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4753B44-3552-4851-84A5-084AB3501E50}"/>
              </a:ext>
            </a:extLst>
          </p:cNvPr>
          <p:cNvSpPr txBox="1"/>
          <p:nvPr/>
        </p:nvSpPr>
        <p:spPr>
          <a:xfrm>
            <a:off x="5779001" y="4027085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14B25F2-0481-41D8-94D9-92F14FC2598A}"/>
              </a:ext>
            </a:extLst>
          </p:cNvPr>
          <p:cNvSpPr txBox="1"/>
          <p:nvPr/>
        </p:nvSpPr>
        <p:spPr>
          <a:xfrm>
            <a:off x="5226390" y="2389139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29FE9B-6BEB-46FF-ADD8-C32B833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97A11F6F-9F4B-406F-BCAF-E05DF38B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99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xmlns="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F9F0663-D77F-41F1-BF92-BAA75BBE9678}"/>
              </a:ext>
            </a:extLst>
          </p:cNvPr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xmlns="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xmlns="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xmlns="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60607" y="704081"/>
            <a:ext cx="7990913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F9F0663-D77F-41F1-BF92-BAA75BBE9678}"/>
              </a:ext>
            </a:extLst>
          </p:cNvPr>
          <p:cNvSpPr txBox="1"/>
          <p:nvPr/>
        </p:nvSpPr>
        <p:spPr>
          <a:xfrm>
            <a:off x="2987040" y="1260425"/>
            <a:ext cx="4864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 hái được 7 bông h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</a:t>
            </a:r>
            <a:r>
              <a:rPr lang="vi-VN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Huệ hái được số hoa gấp 5 lần số hoa của Lan. Hỏi Huệ hái được bao nhiêu bông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009AA429-FF69-4D7E-A522-260DB6C8CE05}"/>
              </a:ext>
            </a:extLst>
          </p:cNvPr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xmlns="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xmlns="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30 x 2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78821" y="277638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6" name="Cloud 15"/>
          <p:cNvSpPr/>
          <p:nvPr/>
        </p:nvSpPr>
        <p:spPr>
          <a:xfrm>
            <a:off x="5818563" y="2753223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7" name="Cloud 16"/>
          <p:cNvSpPr/>
          <p:nvPr/>
        </p:nvSpPr>
        <p:spPr>
          <a:xfrm>
            <a:off x="674580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8" name="Cloud 17"/>
          <p:cNvSpPr/>
          <p:nvPr/>
        </p:nvSpPr>
        <p:spPr>
          <a:xfrm>
            <a:off x="5818562" y="486945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6266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9333" y="396981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1" name="Cloud 20"/>
          <p:cNvSpPr/>
          <p:nvPr/>
        </p:nvSpPr>
        <p:spPr>
          <a:xfrm>
            <a:off x="4534434" y="3969812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2" name="Cloud 21"/>
          <p:cNvSpPr/>
          <p:nvPr/>
        </p:nvSpPr>
        <p:spPr>
          <a:xfrm>
            <a:off x="8833734" y="399620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bi. </a:t>
            </a:r>
            <a:r>
              <a:rPr lang="en-US" sz="3600" b="1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6" name="Cloud 5"/>
          <p:cNvSpPr/>
          <p:nvPr/>
        </p:nvSpPr>
        <p:spPr>
          <a:xfrm>
            <a:off x="3300744" y="4689471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271470" y="4681380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3" name="Cloud 12"/>
          <p:cNvSpPr/>
          <p:nvPr/>
        </p:nvSpPr>
        <p:spPr>
          <a:xfrm>
            <a:off x="678821" y="276923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4" name="Cloud 13"/>
          <p:cNvSpPr/>
          <p:nvPr/>
        </p:nvSpPr>
        <p:spPr>
          <a:xfrm>
            <a:off x="5765551" y="277382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1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120"/>
                            </p:stCondLst>
                            <p:childTnLst>
                              <p:par>
                                <p:cTn id="30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xmlns="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4315" y="439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04E763D-7C32-407C-AF2A-40A412DA8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2977" y="1524794"/>
            <a:ext cx="7541406" cy="1024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42EF65-A154-44AF-90B3-9A49D2975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2977" y="2598274"/>
            <a:ext cx="851075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28789" y="549124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86438" y="135040"/>
            <a:ext cx="2717442" cy="828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1" t="3051" r="23469" b="47326"/>
          <a:stretch/>
        </p:blipFill>
        <p:spPr>
          <a:xfrm flipH="1">
            <a:off x="9703521" y="3551766"/>
            <a:ext cx="1628701" cy="2848504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9169473" y="1127760"/>
            <a:ext cx="2893738" cy="2276795"/>
          </a:xfrm>
          <a:prstGeom prst="wedgeEllipseCallout">
            <a:avLst>
              <a:gd name="adj1" fmla="val 233"/>
              <a:gd name="adj2" fmla="val 6416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762038E-F5A2-4DA7-B206-609A7A50CDE0}"/>
              </a:ext>
            </a:extLst>
          </p:cNvPr>
          <p:cNvSpPr txBox="1"/>
          <p:nvPr/>
        </p:nvSpPr>
        <p:spPr>
          <a:xfrm>
            <a:off x="629920" y="1262128"/>
            <a:ext cx="8097520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AFBBCD-8470-4BF9-B14F-9DAE0F7296FA}"/>
              </a:ext>
            </a:extLst>
          </p:cNvPr>
          <p:cNvSpPr txBox="1"/>
          <p:nvPr/>
        </p:nvSpPr>
        <p:spPr>
          <a:xfrm>
            <a:off x="807100" y="25681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B2C0F9F-C061-4F47-B508-44D9FB655AEB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BD3D23E-5630-4946-B3B3-8110C482A697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A274125B-CE0C-43B4-8E54-58BDAF72ACD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245A3202-FD82-4DC5-8B53-20FE4E068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8F291C06-E0F4-467C-87A6-522D3E11B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42A64C6-4509-4442-9C7A-0F2B686E0AB9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4A5C480-30D2-4EE3-B863-3985B5E41115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D8A7310-CCEF-4C01-A3C2-4195072B3004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AD543997-07B4-4C2A-8358-5D8F349BBCBE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A2F0E5CB-0643-4591-B060-FDBFB777B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8EB0F7FF-592F-4FFF-BE3D-54189CD58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F0E8FC88-747E-473A-91BE-266E6D00B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07D91411-A1A2-4E19-B5E0-D167F18D7C72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C624584E-B258-4513-ADF7-82D4518B2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3D7A0CB1-D748-4158-BEDE-CA613AA64F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6107A164-13DF-4443-AAE4-96112344C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6E382934-4A9D-4E54-9FBE-1F5AAAD8D058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4B7AD948-1EF9-42E7-A0BB-7D0586230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F843C054-F1A5-4AE5-A4A3-BF779FFB12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5147B9FE-7123-462B-88AC-C8526AFD5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A6F3F42E-4B8D-4D73-8127-041B4B5CDBD0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xmlns="" id="{5BF5BEBA-44ED-401A-A4C0-7F2A7CEA4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xmlns="" id="{D31FD218-15B6-4961-892E-3109131F4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xmlns="" id="{6CFDDAF8-F62E-4006-A557-4C6178B38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27B370DA-2F5F-4CBA-AA54-947B9E6872F4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C415DFB6-6E00-40AB-838A-B77B5056735C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Left Brace 54">
            <a:extLst>
              <a:ext uri="{FF2B5EF4-FFF2-40B4-BE49-F238E27FC236}">
                <a16:creationId xmlns:a16="http://schemas.microsoft.com/office/drawing/2014/main" xmlns="" id="{239CBDB4-4B4F-4ABE-B988-13D714CA026A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20C8DE80-A387-4106-8FAC-2CA2ECBB78CA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C40B8E11-B8D6-4201-A131-B2C084A84D93}"/>
              </a:ext>
            </a:extLst>
          </p:cNvPr>
          <p:cNvSpPr/>
          <p:nvPr/>
        </p:nvSpPr>
        <p:spPr>
          <a:xfrm>
            <a:off x="5527856" y="297176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C8A8D3D9-B3F8-4BC7-AE3D-8187B654E7DA}"/>
              </a:ext>
            </a:extLst>
          </p:cNvPr>
          <p:cNvSpPr txBox="1"/>
          <p:nvPr/>
        </p:nvSpPr>
        <p:spPr>
          <a:xfrm>
            <a:off x="5546678" y="355176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2FAF2B2E-5BA2-4F7C-B69A-00C7C194B951}"/>
              </a:ext>
            </a:extLst>
          </p:cNvPr>
          <p:cNvSpPr txBox="1"/>
          <p:nvPr/>
        </p:nvSpPr>
        <p:spPr>
          <a:xfrm>
            <a:off x="5710228" y="4074217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x 4 = 24 (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8C08B55A-1428-4456-BBEC-4D5A25072F69}"/>
              </a:ext>
            </a:extLst>
          </p:cNvPr>
          <p:cNvSpPr txBox="1"/>
          <p:nvPr/>
        </p:nvSpPr>
        <p:spPr>
          <a:xfrm>
            <a:off x="6300312" y="4672958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24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CF9DF9D1-117D-441F-8D5E-2A9E98609165}"/>
              </a:ext>
            </a:extLst>
          </p:cNvPr>
          <p:cNvSpPr txBox="1"/>
          <p:nvPr/>
        </p:nvSpPr>
        <p:spPr>
          <a:xfrm>
            <a:off x="5747701" y="3035012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4" grpId="0"/>
      <p:bldP spid="16" grpId="0"/>
      <p:bldP spid="25" grpId="0"/>
      <p:bldP spid="27" grpId="0"/>
      <p:bldP spid="55" grpId="0" animBg="1"/>
      <p:bldP spid="56" grpId="0"/>
      <p:bldP spid="57" grpId="0" animBg="1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429</Words>
  <Application>Microsoft Office PowerPoint</Application>
  <PresentationFormat>Widescreen</PresentationFormat>
  <Paragraphs>106</Paragraphs>
  <Slides>18</Slides>
  <Notes>10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Source Han Sans Light</vt:lpstr>
      <vt:lpstr>Source Han Sans Regular</vt:lpstr>
      <vt:lpstr>Times New Roman</vt:lpstr>
      <vt:lpstr>UTM Cookies</vt:lpstr>
      <vt:lpstr>等线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28</cp:revision>
  <dcterms:created xsi:type="dcterms:W3CDTF">2022-07-11T22:35:54Z</dcterms:created>
  <dcterms:modified xsi:type="dcterms:W3CDTF">2022-08-15T09:06:02Z</dcterms:modified>
</cp:coreProperties>
</file>