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7" autoAdjust="0"/>
    <p:restoredTop sz="94660"/>
  </p:normalViewPr>
  <p:slideViewPr>
    <p:cSldViewPr snapToGrid="0">
      <p:cViewPr varScale="1">
        <p:scale>
          <a:sx n="91" d="100"/>
          <a:sy n="91" d="100"/>
        </p:scale>
        <p:origin x="49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11/3/2022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5.emf"/><Relationship Id="rId10" Type="http://schemas.openxmlformats.org/officeDocument/2006/relationships/image" Target="../media/image41.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openxmlformats.org/officeDocument/2006/relationships/video" Target="NULL"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media" Target="../media/media4.mp4"/><Relationship Id="rId9" Type="http://schemas.openxmlformats.org/officeDocument/2006/relationships/image" Target="../media/image40.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5.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video" Target="../media/media5.mp4"/><Relationship Id="rId9" Type="http://schemas.openxmlformats.org/officeDocument/2006/relationships/image" Target="../media/image40.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467764" y="810427"/>
              <a:ext cx="2659135"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25973"/>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4192" y="744526"/>
            <a:ext cx="2029334" cy="1605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34</a:t>
            </a:r>
          </a:p>
        </p:txBody>
      </p:sp>
      <p:sp>
        <p:nvSpPr>
          <p:cNvPr id="15" name="TextBox 14"/>
          <p:cNvSpPr txBox="1"/>
          <p:nvPr/>
        </p:nvSpPr>
        <p:spPr>
          <a:xfrm>
            <a:off x="776853" y="2398138"/>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 2</a:t>
            </a:r>
          </a:p>
        </p:txBody>
      </p:sp>
      <p:sp>
        <p:nvSpPr>
          <p:cNvPr id="17" name="Rectangle 16"/>
          <p:cNvSpPr/>
          <p:nvPr/>
        </p:nvSpPr>
        <p:spPr>
          <a:xfrm>
            <a:off x="475753" y="3588491"/>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001 4H" panose="020B0603050302020204" pitchFamily="34" charset="0"/>
            </a:endParaRPr>
          </a:p>
        </p:txBody>
      </p:sp>
      <p:sp>
        <p:nvSpPr>
          <p:cNvPr id="18" name="TextBox 17"/>
          <p:cNvSpPr txBox="1"/>
          <p:nvPr/>
        </p:nvSpPr>
        <p:spPr>
          <a:xfrm>
            <a:off x="1459178" y="407455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8</a:t>
            </a:r>
          </a:p>
        </p:txBody>
      </p:sp>
      <p:sp>
        <p:nvSpPr>
          <p:cNvPr id="19" name="TextBox 18"/>
          <p:cNvSpPr txBox="1"/>
          <p:nvPr/>
        </p:nvSpPr>
        <p:spPr>
          <a:xfrm>
            <a:off x="614192" y="407455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09971" y="1586345"/>
            <a:ext cx="602506" cy="1015663"/>
          </a:xfrm>
          <a:prstGeom prst="rect">
            <a:avLst/>
          </a:prstGeom>
          <a:noFill/>
        </p:spPr>
        <p:txBody>
          <a:bodyPr wrap="square" rtlCol="0">
            <a:spAutoFit/>
          </a:bodyPr>
          <a:lstStyle/>
          <a:p>
            <a:r>
              <a:rPr lang="en-US" sz="6000" b="1" dirty="0">
                <a:solidFill>
                  <a:schemeClr val="bg1"/>
                </a:solidFill>
                <a:latin typeface="Times New Roman" panose="02020603050405020304" pitchFamily="18" charset="0"/>
                <a:cs typeface="Times New Roman" panose="02020603050405020304" pitchFamily="18" charset="0"/>
              </a:rPr>
              <a:t>x</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BB2CE63-DB81-42F1-85EF-94D89E3FBA61}"/>
              </a:ext>
            </a:extLst>
          </p:cNvPr>
          <p:cNvSpPr txBox="1"/>
          <p:nvPr/>
        </p:nvSpPr>
        <p:spPr>
          <a:xfrm>
            <a:off x="4821333" y="743966"/>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822982" y="2380562"/>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74823"/>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001 4H" panose="020B0603050302020204" pitchFamily="34" charset="0"/>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334515" y="4026213"/>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70473" y="4026964"/>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6100" y="1581549"/>
            <a:ext cx="602506" cy="1015663"/>
          </a:xfrm>
          <a:prstGeom prst="rect">
            <a:avLst/>
          </a:prstGeom>
          <a:noFill/>
        </p:spPr>
        <p:txBody>
          <a:bodyPr wrap="square" rtlCol="0">
            <a:spAutoFit/>
          </a:bodyPr>
          <a:lstStyle/>
          <a:p>
            <a:r>
              <a:rPr lang="en-US" sz="6000" b="1" dirty="0">
                <a:solidFill>
                  <a:schemeClr val="bg1"/>
                </a:solidFill>
                <a:latin typeface="Times New Roman" panose="02020603050405020304" pitchFamily="18" charset="0"/>
                <a:cs typeface="Times New Roman" panose="02020603050405020304" pitchFamily="18" charset="0"/>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471364" y="711436"/>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845981" y="2350019"/>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22423"/>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001 4H" panose="020B0603050302020204" pitchFamily="34" charset="0"/>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376453" y="4026213"/>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845981" y="4007253"/>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HP001 4H" panose="020B0603050302020204" pitchFamily="34" charset="0"/>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8603482" y="1547273"/>
            <a:ext cx="411634" cy="1015663"/>
          </a:xfrm>
          <a:prstGeom prst="rect">
            <a:avLst/>
          </a:prstGeom>
          <a:noFill/>
        </p:spPr>
        <p:txBody>
          <a:bodyPr wrap="square" rtlCol="0">
            <a:spAutoFit/>
          </a:bodyPr>
          <a:lstStyle/>
          <a:p>
            <a:r>
              <a:rPr lang="en-US" sz="6000" b="1" dirty="0">
                <a:solidFill>
                  <a:schemeClr val="bg1"/>
                </a:solidFill>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322</TotalTime>
  <Words>452</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19</vt:i4>
      </vt:variant>
    </vt:vector>
  </HeadingPairs>
  <TitlesOfParts>
    <vt:vector size="40" baseType="lpstr">
      <vt:lpstr>Microsoft YaHei</vt:lpstr>
      <vt:lpstr>#9Slide02 Noi dung dai</vt:lpstr>
      <vt:lpstr>#9Slide02 Tieu de dai</vt:lpstr>
      <vt:lpstr>#9Slide03 Dekar</vt:lpstr>
      <vt:lpstr>Arial</vt:lpstr>
      <vt:lpstr>Calibri</vt:lpstr>
      <vt:lpstr>Calibri Light</vt:lpstr>
      <vt:lpstr>Coiny</vt:lpstr>
      <vt:lpstr>等线</vt:lpstr>
      <vt:lpstr>HP001 4H</vt:lpstr>
      <vt:lpstr>iCiel Cadena</vt:lpstr>
      <vt:lpstr>Josefin Sans Bold</vt:lpstr>
      <vt:lpstr>Times New Roman</vt:lpstr>
      <vt:lpstr>UTM Cookies</vt:lpstr>
      <vt:lpstr>zihun7hao-wennuantongzhiti</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23</cp:revision>
  <dcterms:created xsi:type="dcterms:W3CDTF">2022-07-06T01:30:39Z</dcterms:created>
  <dcterms:modified xsi:type="dcterms:W3CDTF">2022-11-03T07:58:40Z</dcterms:modified>
</cp:coreProperties>
</file>