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4" r:id="rId7"/>
    <p:sldId id="335" r:id="rId8"/>
    <p:sldId id="275" r:id="rId9"/>
    <p:sldId id="336" r:id="rId10"/>
    <p:sldId id="337" r:id="rId11"/>
    <p:sldId id="262" r:id="rId12"/>
    <p:sldId id="323" r:id="rId13"/>
    <p:sldId id="338" r:id="rId14"/>
    <p:sldId id="339" r:id="rId15"/>
    <p:sldId id="340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  </a:t>
            </a:r>
            <a:r>
              <a:rPr lang="vi-VN" sz="3600" b="1" dirty="0" smtClean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Buổi </a:t>
            </a:r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sáng, Nam đạp xe tới trường trên con đường quen thuộc. Hè đã sang, mấy cành phượng vĩ nở hoa </a:t>
            </a:r>
            <a:r>
              <a:rPr lang="en-US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lang="en-US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.</a:t>
            </a:r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Tiếng ve kêu </a:t>
            </a:r>
            <a:r>
              <a:rPr lang="en-US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giữa những tán lá sấu </a:t>
            </a:r>
            <a:r>
              <a:rPr lang="en-US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.</a:t>
            </a:r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</a:t>
            </a:r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</a:t>
            </a:r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6228941" y="3854460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9653338" y="385162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4045624" y="385446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2843892" y="4390872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5130269" y="492681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chitecture" panose="020B0500000000000000" pitchFamily="34" charset="0"/>
              <a:ea typeface="Architecture" panose="020B0500000000000000" pitchFamily="34" charset="0"/>
              <a:cs typeface="Architecture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371758" y="1312479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1" y="1580904"/>
            <a:ext cx="112090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Buổi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giữa những tán lá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sấu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      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Gần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4657249" y="1736948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6292811" y="2332009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7614674" y="1753692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1072413" y="2311106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itecture" panose="020B0500000000000000" pitchFamily="34" charset="0"/>
              <a:ea typeface="Architecture" panose="020B0500000000000000" pitchFamily="34" charset="0"/>
              <a:cs typeface="Architecture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4789578" y="212059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7860250" y="2157003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1110991" y="2725609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9521391" y="3221082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6349988" y="2675099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9270536" y="2900942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421928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=""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6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36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535</Words>
  <Application>Microsoft Office PowerPoint</Application>
  <PresentationFormat>Widescreen</PresentationFormat>
  <Paragraphs>96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微软雅黑</vt:lpstr>
      <vt:lpstr>宋体</vt:lpstr>
      <vt:lpstr>Architecture</vt:lpstr>
      <vt:lpstr>Arial</vt:lpstr>
      <vt:lpstr>Arial-Rounded</vt:lpstr>
      <vt:lpstr>Calibri</vt:lpstr>
      <vt:lpstr>等线</vt:lpstr>
      <vt:lpstr>等线 Light</vt:lpstr>
      <vt:lpstr>Odibee Sans</vt:lpstr>
      <vt:lpstr>SVN-SAF</vt:lpstr>
      <vt:lpstr>UVN Banh Mi</vt:lpstr>
      <vt:lpstr>UVN Gia Dinh</vt:lpstr>
      <vt:lpstr>字魂105号-简雅黑</vt:lpstr>
      <vt:lpstr>字魂115号-刀刀体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26</cp:revision>
  <dcterms:created xsi:type="dcterms:W3CDTF">2022-06-21T02:14:53Z</dcterms:created>
  <dcterms:modified xsi:type="dcterms:W3CDTF">2022-10-06T03:19:10Z</dcterms:modified>
</cp:coreProperties>
</file>