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23"/>
  </p:notesMasterIdLst>
  <p:sldIdLst>
    <p:sldId id="257" r:id="rId3"/>
    <p:sldId id="338" r:id="rId4"/>
    <p:sldId id="320" r:id="rId5"/>
    <p:sldId id="321" r:id="rId6"/>
    <p:sldId id="331" r:id="rId7"/>
    <p:sldId id="332" r:id="rId8"/>
    <p:sldId id="259" r:id="rId9"/>
    <p:sldId id="335" r:id="rId10"/>
    <p:sldId id="339" r:id="rId11"/>
    <p:sldId id="284" r:id="rId12"/>
    <p:sldId id="286" r:id="rId13"/>
    <p:sldId id="264" r:id="rId14"/>
    <p:sldId id="333" r:id="rId15"/>
    <p:sldId id="292" r:id="rId16"/>
    <p:sldId id="336" r:id="rId17"/>
    <p:sldId id="288" r:id="rId18"/>
    <p:sldId id="340" r:id="rId19"/>
    <p:sldId id="337" r:id="rId20"/>
    <p:sldId id="280" r:id="rId21"/>
    <p:sldId id="2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60" autoAdjust="0"/>
    <p:restoredTop sz="94660"/>
  </p:normalViewPr>
  <p:slideViewPr>
    <p:cSldViewPr snapToGrid="0">
      <p:cViewPr varScale="1">
        <p:scale>
          <a:sx n="91" d="100"/>
          <a:sy n="91" d="100"/>
        </p:scale>
        <p:origin x="1044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434331-A5F7-4FBD-9CFB-DFB37875FBC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C54D5B-9C1F-4BC1-A5A3-305658D7FAAA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1/  Thực hiện được phép nhân, phép chia trong bảng nhân, bảng chia 6. 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E14E6A-9EAA-486E-831E-7DA36F03C13F}" type="par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20B7C6-50B4-4028-902E-1742BB55B648}" type="sib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CAE984-8A7A-42B4-8900-4D1577048DC9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2/ Giải được bài toán thực tế liên quan đến phép nhân, phép chia trong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048E3E6-EBE8-4084-923A-2557D22E9E6B}" type="par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981D11-EEC3-4D7C-8F84-65A0CCDD6865}" type="sib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C33275-0BB7-45BA-B78A-F7327C826CFF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3/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Vận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dụng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phép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bảng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 chia 6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nhẩm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đếm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đều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</a:t>
          </a:r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 giải bài toán có lời văn có liên quan đến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0FDAD6-40B1-446C-8DF7-AE720DF3F7A5}" type="par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93CC97-5B04-497D-891B-C114BA67293A}" type="sib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A90BEE-1ACE-48F3-AC07-6A463C69A939}" type="pres">
      <dgm:prSet presAssocID="{3B434331-A5F7-4FBD-9CFB-DFB37875FB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BE0FD6-65AD-46BA-886C-CBE35D75A320}" type="pres">
      <dgm:prSet presAssocID="{63C54D5B-9C1F-4BC1-A5A3-305658D7FAA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F2E58-D873-4F61-A73F-4F2C1F4E770A}" type="pres">
      <dgm:prSet presAssocID="{3720B7C6-50B4-4028-902E-1742BB55B648}" presName="spacer" presStyleCnt="0"/>
      <dgm:spPr/>
    </dgm:pt>
    <dgm:pt modelId="{E021FAB2-2393-4CA1-9617-97093558866F}" type="pres">
      <dgm:prSet presAssocID="{3DCAE984-8A7A-42B4-8900-4D1577048DC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AB66B-59C2-4281-9DBD-95F10230AB3B}" type="pres">
      <dgm:prSet presAssocID="{1F981D11-EEC3-4D7C-8F84-65A0CCDD6865}" presName="spacer" presStyleCnt="0"/>
      <dgm:spPr/>
    </dgm:pt>
    <dgm:pt modelId="{71D35530-6714-4AC9-9117-AAC5A2B78A8B}" type="pres">
      <dgm:prSet presAssocID="{A0C33275-0BB7-45BA-B78A-F7327C826CF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E2D055-1BA9-413E-B4DB-12497C82FBD5}" srcId="{3B434331-A5F7-4FBD-9CFB-DFB37875FBC7}" destId="{63C54D5B-9C1F-4BC1-A5A3-305658D7FAAA}" srcOrd="0" destOrd="0" parTransId="{C2E14E6A-9EAA-486E-831E-7DA36F03C13F}" sibTransId="{3720B7C6-50B4-4028-902E-1742BB55B648}"/>
    <dgm:cxn modelId="{FEDAACBF-367B-44FC-A6B3-F95E45DADD19}" type="presOf" srcId="{3DCAE984-8A7A-42B4-8900-4D1577048DC9}" destId="{E021FAB2-2393-4CA1-9617-97093558866F}" srcOrd="0" destOrd="0" presId="urn:microsoft.com/office/officeart/2005/8/layout/vList2"/>
    <dgm:cxn modelId="{1EEBEE56-AF30-4FDD-BCC0-8CD0E5B3297A}" type="presOf" srcId="{3B434331-A5F7-4FBD-9CFB-DFB37875FBC7}" destId="{D0A90BEE-1ACE-48F3-AC07-6A463C69A939}" srcOrd="0" destOrd="0" presId="urn:microsoft.com/office/officeart/2005/8/layout/vList2"/>
    <dgm:cxn modelId="{CC564DFE-D47B-4E2D-ADF0-3EE82841BDA0}" srcId="{3B434331-A5F7-4FBD-9CFB-DFB37875FBC7}" destId="{A0C33275-0BB7-45BA-B78A-F7327C826CFF}" srcOrd="2" destOrd="0" parTransId="{F70FDAD6-40B1-446C-8DF7-AE720DF3F7A5}" sibTransId="{A293CC97-5B04-497D-891B-C114BA67293A}"/>
    <dgm:cxn modelId="{FABD7AF7-EB0C-4439-800B-479A61B3E41D}" type="presOf" srcId="{63C54D5B-9C1F-4BC1-A5A3-305658D7FAAA}" destId="{85BE0FD6-65AD-46BA-886C-CBE35D75A320}" srcOrd="0" destOrd="0" presId="urn:microsoft.com/office/officeart/2005/8/layout/vList2"/>
    <dgm:cxn modelId="{E8CBFDBF-79A0-4724-AC6E-57562B2411B2}" type="presOf" srcId="{A0C33275-0BB7-45BA-B78A-F7327C826CFF}" destId="{71D35530-6714-4AC9-9117-AAC5A2B78A8B}" srcOrd="0" destOrd="0" presId="urn:microsoft.com/office/officeart/2005/8/layout/vList2"/>
    <dgm:cxn modelId="{876C08B2-E97A-4B50-8C42-B24717B8C20C}" srcId="{3B434331-A5F7-4FBD-9CFB-DFB37875FBC7}" destId="{3DCAE984-8A7A-42B4-8900-4D1577048DC9}" srcOrd="1" destOrd="0" parTransId="{4048E3E6-EBE8-4084-923A-2557D22E9E6B}" sibTransId="{1F981D11-EEC3-4D7C-8F84-65A0CCDD6865}"/>
    <dgm:cxn modelId="{77929A8B-E45B-4C06-AE0B-E6FD92F82D32}" type="presParOf" srcId="{D0A90BEE-1ACE-48F3-AC07-6A463C69A939}" destId="{85BE0FD6-65AD-46BA-886C-CBE35D75A320}" srcOrd="0" destOrd="0" presId="urn:microsoft.com/office/officeart/2005/8/layout/vList2"/>
    <dgm:cxn modelId="{008FDB0B-1313-4244-A88F-8C6CAEF9FB77}" type="presParOf" srcId="{D0A90BEE-1ACE-48F3-AC07-6A463C69A939}" destId="{A1AF2E58-D873-4F61-A73F-4F2C1F4E770A}" srcOrd="1" destOrd="0" presId="urn:microsoft.com/office/officeart/2005/8/layout/vList2"/>
    <dgm:cxn modelId="{261C6164-18A6-47F7-A21A-5A025C398763}" type="presParOf" srcId="{D0A90BEE-1ACE-48F3-AC07-6A463C69A939}" destId="{E021FAB2-2393-4CA1-9617-97093558866F}" srcOrd="2" destOrd="0" presId="urn:microsoft.com/office/officeart/2005/8/layout/vList2"/>
    <dgm:cxn modelId="{CDA04F41-AE77-4D9D-B7E9-C0974216AA59}" type="presParOf" srcId="{D0A90BEE-1ACE-48F3-AC07-6A463C69A939}" destId="{387AB66B-59C2-4281-9DBD-95F10230AB3B}" srcOrd="3" destOrd="0" presId="urn:microsoft.com/office/officeart/2005/8/layout/vList2"/>
    <dgm:cxn modelId="{C05D54A3-DC87-4E6F-A93C-5F9D721C3AF7}" type="presParOf" srcId="{D0A90BEE-1ACE-48F3-AC07-6A463C69A939}" destId="{71D35530-6714-4AC9-9117-AAC5A2B78A8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434331-A5F7-4FBD-9CFB-DFB37875FBC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3C54D5B-9C1F-4BC1-A5A3-305658D7FAAA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1/  Thực hiện được phép nhân, phép chia trong bảng nhân, bảng chia 6. 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E14E6A-9EAA-486E-831E-7DA36F03C13F}" type="par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20B7C6-50B4-4028-902E-1742BB55B648}" type="sibTrans" cxnId="{DEE2D055-1BA9-413E-B4DB-12497C82FBD5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CAE984-8A7A-42B4-8900-4D1577048DC9}">
      <dgm:prSet custT="1"/>
      <dgm:spPr/>
      <dgm:t>
        <a:bodyPr/>
        <a:lstStyle/>
        <a:p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2/ Giải được bài toán thực tế liên quan đến phép nhân, phép chia trong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048E3E6-EBE8-4084-923A-2557D22E9E6B}" type="par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F981D11-EEC3-4D7C-8F84-65A0CCDD6865}" type="sibTrans" cxnId="{876C08B2-E97A-4B50-8C42-B24717B8C20C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C33275-0BB7-45BA-B78A-F7327C826CFF}">
      <dgm:prSet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3/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Vận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dụng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phép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bảng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 chia 6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nhẩm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đếm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dirty="0" err="1">
              <a:latin typeface="Calibri" panose="020F0502020204030204" pitchFamily="34" charset="0"/>
              <a:cs typeface="Calibri" panose="020F0502020204030204" pitchFamily="34" charset="0"/>
            </a:rPr>
            <a:t>đều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6,</a:t>
          </a:r>
          <a:r>
            <a:rPr lang="nl-NL" sz="2400" dirty="0">
              <a:latin typeface="Calibri" panose="020F0502020204030204" pitchFamily="34" charset="0"/>
              <a:cs typeface="Calibri" panose="020F0502020204030204" pitchFamily="34" charset="0"/>
            </a:rPr>
            <a:t> giải bài toán có lời văn có liên quan đến bảng nhân, bảng chia 6.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0FDAD6-40B1-446C-8DF7-AE720DF3F7A5}" type="par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93CC97-5B04-497D-891B-C114BA67293A}" type="sibTrans" cxnId="{CC564DFE-D47B-4E2D-ADF0-3EE82841BDA0}">
      <dgm:prSet/>
      <dgm:spPr/>
      <dgm:t>
        <a:bodyPr/>
        <a:lstStyle/>
        <a:p>
          <a:endParaRPr lang="en-US" sz="24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A90BEE-1ACE-48F3-AC07-6A463C69A939}" type="pres">
      <dgm:prSet presAssocID="{3B434331-A5F7-4FBD-9CFB-DFB37875FB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BE0FD6-65AD-46BA-886C-CBE35D75A320}" type="pres">
      <dgm:prSet presAssocID="{63C54D5B-9C1F-4BC1-A5A3-305658D7FAA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F2E58-D873-4F61-A73F-4F2C1F4E770A}" type="pres">
      <dgm:prSet presAssocID="{3720B7C6-50B4-4028-902E-1742BB55B648}" presName="spacer" presStyleCnt="0"/>
      <dgm:spPr/>
    </dgm:pt>
    <dgm:pt modelId="{E021FAB2-2393-4CA1-9617-97093558866F}" type="pres">
      <dgm:prSet presAssocID="{3DCAE984-8A7A-42B4-8900-4D1577048DC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AB66B-59C2-4281-9DBD-95F10230AB3B}" type="pres">
      <dgm:prSet presAssocID="{1F981D11-EEC3-4D7C-8F84-65A0CCDD6865}" presName="spacer" presStyleCnt="0"/>
      <dgm:spPr/>
    </dgm:pt>
    <dgm:pt modelId="{71D35530-6714-4AC9-9117-AAC5A2B78A8B}" type="pres">
      <dgm:prSet presAssocID="{A0C33275-0BB7-45BA-B78A-F7327C826CF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E2D055-1BA9-413E-B4DB-12497C82FBD5}" srcId="{3B434331-A5F7-4FBD-9CFB-DFB37875FBC7}" destId="{63C54D5B-9C1F-4BC1-A5A3-305658D7FAAA}" srcOrd="0" destOrd="0" parTransId="{C2E14E6A-9EAA-486E-831E-7DA36F03C13F}" sibTransId="{3720B7C6-50B4-4028-902E-1742BB55B648}"/>
    <dgm:cxn modelId="{FEDAACBF-367B-44FC-A6B3-F95E45DADD19}" type="presOf" srcId="{3DCAE984-8A7A-42B4-8900-4D1577048DC9}" destId="{E021FAB2-2393-4CA1-9617-97093558866F}" srcOrd="0" destOrd="0" presId="urn:microsoft.com/office/officeart/2005/8/layout/vList2"/>
    <dgm:cxn modelId="{1EEBEE56-AF30-4FDD-BCC0-8CD0E5B3297A}" type="presOf" srcId="{3B434331-A5F7-4FBD-9CFB-DFB37875FBC7}" destId="{D0A90BEE-1ACE-48F3-AC07-6A463C69A939}" srcOrd="0" destOrd="0" presId="urn:microsoft.com/office/officeart/2005/8/layout/vList2"/>
    <dgm:cxn modelId="{CC564DFE-D47B-4E2D-ADF0-3EE82841BDA0}" srcId="{3B434331-A5F7-4FBD-9CFB-DFB37875FBC7}" destId="{A0C33275-0BB7-45BA-B78A-F7327C826CFF}" srcOrd="2" destOrd="0" parTransId="{F70FDAD6-40B1-446C-8DF7-AE720DF3F7A5}" sibTransId="{A293CC97-5B04-497D-891B-C114BA67293A}"/>
    <dgm:cxn modelId="{FABD7AF7-EB0C-4439-800B-479A61B3E41D}" type="presOf" srcId="{63C54D5B-9C1F-4BC1-A5A3-305658D7FAAA}" destId="{85BE0FD6-65AD-46BA-886C-CBE35D75A320}" srcOrd="0" destOrd="0" presId="urn:microsoft.com/office/officeart/2005/8/layout/vList2"/>
    <dgm:cxn modelId="{E8CBFDBF-79A0-4724-AC6E-57562B2411B2}" type="presOf" srcId="{A0C33275-0BB7-45BA-B78A-F7327C826CFF}" destId="{71D35530-6714-4AC9-9117-AAC5A2B78A8B}" srcOrd="0" destOrd="0" presId="urn:microsoft.com/office/officeart/2005/8/layout/vList2"/>
    <dgm:cxn modelId="{876C08B2-E97A-4B50-8C42-B24717B8C20C}" srcId="{3B434331-A5F7-4FBD-9CFB-DFB37875FBC7}" destId="{3DCAE984-8A7A-42B4-8900-4D1577048DC9}" srcOrd="1" destOrd="0" parTransId="{4048E3E6-EBE8-4084-923A-2557D22E9E6B}" sibTransId="{1F981D11-EEC3-4D7C-8F84-65A0CCDD6865}"/>
    <dgm:cxn modelId="{77929A8B-E45B-4C06-AE0B-E6FD92F82D32}" type="presParOf" srcId="{D0A90BEE-1ACE-48F3-AC07-6A463C69A939}" destId="{85BE0FD6-65AD-46BA-886C-CBE35D75A320}" srcOrd="0" destOrd="0" presId="urn:microsoft.com/office/officeart/2005/8/layout/vList2"/>
    <dgm:cxn modelId="{008FDB0B-1313-4244-A88F-8C6CAEF9FB77}" type="presParOf" srcId="{D0A90BEE-1ACE-48F3-AC07-6A463C69A939}" destId="{A1AF2E58-D873-4F61-A73F-4F2C1F4E770A}" srcOrd="1" destOrd="0" presId="urn:microsoft.com/office/officeart/2005/8/layout/vList2"/>
    <dgm:cxn modelId="{261C6164-18A6-47F7-A21A-5A025C398763}" type="presParOf" srcId="{D0A90BEE-1ACE-48F3-AC07-6A463C69A939}" destId="{E021FAB2-2393-4CA1-9617-97093558866F}" srcOrd="2" destOrd="0" presId="urn:microsoft.com/office/officeart/2005/8/layout/vList2"/>
    <dgm:cxn modelId="{CDA04F41-AE77-4D9D-B7E9-C0974216AA59}" type="presParOf" srcId="{D0A90BEE-1ACE-48F3-AC07-6A463C69A939}" destId="{387AB66B-59C2-4281-9DBD-95F10230AB3B}" srcOrd="3" destOrd="0" presId="urn:microsoft.com/office/officeart/2005/8/layout/vList2"/>
    <dgm:cxn modelId="{C05D54A3-DC87-4E6F-A93C-5F9D721C3AF7}" type="presParOf" srcId="{D0A90BEE-1ACE-48F3-AC07-6A463C69A939}" destId="{71D35530-6714-4AC9-9117-AAC5A2B78A8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E0FD6-65AD-46BA-886C-CBE35D75A320}">
      <dsp:nvSpPr>
        <dsp:cNvPr id="0" name=""/>
        <dsp:cNvSpPr/>
      </dsp:nvSpPr>
      <dsp:spPr>
        <a:xfrm>
          <a:off x="0" y="1243"/>
          <a:ext cx="9221599" cy="10208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1/  Thực hiện được phép nhân, phép chia trong bảng nhân, bảng chia 6. 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51079"/>
        <a:ext cx="9121927" cy="921217"/>
      </dsp:txXfrm>
    </dsp:sp>
    <dsp:sp modelId="{E021FAB2-2393-4CA1-9617-97093558866F}">
      <dsp:nvSpPr>
        <dsp:cNvPr id="0" name=""/>
        <dsp:cNvSpPr/>
      </dsp:nvSpPr>
      <dsp:spPr>
        <a:xfrm>
          <a:off x="0" y="1033129"/>
          <a:ext cx="9221599" cy="10208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2/ Giải được bài toán thực tế liên quan đến phép nhân, phép chia trong bảng nhân, bảng chia 6.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1082965"/>
        <a:ext cx="9121927" cy="921217"/>
      </dsp:txXfrm>
    </dsp:sp>
    <dsp:sp modelId="{71D35530-6714-4AC9-9117-AAC5A2B78A8B}">
      <dsp:nvSpPr>
        <dsp:cNvPr id="0" name=""/>
        <dsp:cNvSpPr/>
      </dsp:nvSpPr>
      <dsp:spPr>
        <a:xfrm>
          <a:off x="0" y="2065015"/>
          <a:ext cx="9221599" cy="102088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3/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Vận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dụng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phép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bảng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6, chia 6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nhẩm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đếm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đều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6,</a:t>
          </a: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 giải bài toán có lời văn có liên quan đến bảng nhân, bảng chia 6.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2114851"/>
        <a:ext cx="9121927" cy="9212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E0FD6-65AD-46BA-886C-CBE35D75A320}">
      <dsp:nvSpPr>
        <dsp:cNvPr id="0" name=""/>
        <dsp:cNvSpPr/>
      </dsp:nvSpPr>
      <dsp:spPr>
        <a:xfrm>
          <a:off x="0" y="1243"/>
          <a:ext cx="9221599" cy="102088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1/  Thực hiện được phép nhân, phép chia trong bảng nhân, bảng chia 6. 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51079"/>
        <a:ext cx="9121927" cy="921217"/>
      </dsp:txXfrm>
    </dsp:sp>
    <dsp:sp modelId="{E021FAB2-2393-4CA1-9617-97093558866F}">
      <dsp:nvSpPr>
        <dsp:cNvPr id="0" name=""/>
        <dsp:cNvSpPr/>
      </dsp:nvSpPr>
      <dsp:spPr>
        <a:xfrm>
          <a:off x="0" y="1033129"/>
          <a:ext cx="9221599" cy="102088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2/ Giải được bài toán thực tế liên quan đến phép nhân, phép chia trong bảng nhân, bảng chia 6.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1082965"/>
        <a:ext cx="9121927" cy="921217"/>
      </dsp:txXfrm>
    </dsp:sp>
    <dsp:sp modelId="{71D35530-6714-4AC9-9117-AAC5A2B78A8B}">
      <dsp:nvSpPr>
        <dsp:cNvPr id="0" name=""/>
        <dsp:cNvSpPr/>
      </dsp:nvSpPr>
      <dsp:spPr>
        <a:xfrm>
          <a:off x="0" y="2065015"/>
          <a:ext cx="9221599" cy="102088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3/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Vận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dụng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phép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trong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bảng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nhân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6, chia 6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để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tính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nhẩm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đếm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cách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2400" kern="1200" dirty="0" err="1">
              <a:latin typeface="Calibri" panose="020F0502020204030204" pitchFamily="34" charset="0"/>
              <a:cs typeface="Calibri" panose="020F0502020204030204" pitchFamily="34" charset="0"/>
            </a:rPr>
            <a:t>đều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6,</a:t>
          </a:r>
          <a:r>
            <a:rPr lang="nl-NL" sz="2400" kern="1200" dirty="0">
              <a:latin typeface="Calibri" panose="020F0502020204030204" pitchFamily="34" charset="0"/>
              <a:cs typeface="Calibri" panose="020F0502020204030204" pitchFamily="34" charset="0"/>
            </a:rPr>
            <a:t> giải bài toán có lời văn có liên quan đến bảng nhân, bảng chia 6.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836" y="2114851"/>
        <a:ext cx="9121927" cy="9212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2DF7D5-222F-4E40-B55C-A19EF5A3E42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352425"/>
            <a:ext cx="1285577" cy="1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gif"/><Relationship Id="rId12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E12E6C-76D9-0F68-E9D9-303CBA87D378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AE3D2B37-7D69-95A4-CF4A-1479F0E7916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95401" y="1232940"/>
            <a:ext cx="9144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</a:rPr>
              <a:t>CHÀO MỪNG CÁC CON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00B050"/>
                </a:solidFill>
                <a:latin typeface="Berlin Sans FB Demi" panose="020E0802020502020306" pitchFamily="34" charset="0"/>
              </a:rPr>
              <a:t>MÔN TOÁN</a:t>
            </a:r>
            <a:br>
              <a:rPr lang="en-US" sz="6000" dirty="0">
                <a:solidFill>
                  <a:srgbClr val="00B050"/>
                </a:solidFill>
                <a:latin typeface="Berlin Sans FB Demi" panose="020E0802020502020306" pitchFamily="34" charset="0"/>
              </a:rPr>
            </a:b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Tuần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4 –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Lớp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Bahnschrift" panose="020B0502040204020203" pitchFamily="34" charset="0"/>
              </a:rPr>
              <a:t> 3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66700"/>
            <a:ext cx="113347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25DD4FE8-65DC-40FE-9E64-2EC1B99B19E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ysClr val="window" lastClr="FFFFFF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C7E6EC-F897-46D0-AE5E-1BB9D65535C5}"/>
              </a:ext>
            </a:extLst>
          </p:cNvPr>
          <p:cNvGrpSpPr/>
          <p:nvPr/>
        </p:nvGrpSpPr>
        <p:grpSpPr>
          <a:xfrm>
            <a:off x="2766431" y="-166214"/>
            <a:ext cx="1371600" cy="1371600"/>
            <a:chOff x="856628" y="879472"/>
            <a:chExt cx="1554480" cy="1554480"/>
          </a:xfrm>
        </p:grpSpPr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24E7DAF6-0EB6-4634-B13E-C825B058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BB2643-0A36-4376-8DB5-10048AA74A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662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Calibri" panose="020F0502020204030204"/>
                </a:rPr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33B708-E282-4D8D-BEB1-7D7044B23AC9}"/>
              </a:ext>
            </a:extLst>
          </p:cNvPr>
          <p:cNvSpPr txBox="1"/>
          <p:nvPr/>
        </p:nvSpPr>
        <p:spPr>
          <a:xfrm>
            <a:off x="4072269" y="182264"/>
            <a:ext cx="9084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Nêu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còn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/>
              </a:rPr>
              <a:t>thiếu</a:t>
            </a: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BEE9D9AB-550A-4FBF-BD59-FF61C056EC40}"/>
              </a:ext>
            </a:extLst>
          </p:cNvPr>
          <p:cNvSpPr/>
          <p:nvPr/>
        </p:nvSpPr>
        <p:spPr>
          <a:xfrm>
            <a:off x="10790" y="1551968"/>
            <a:ext cx="1152151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05DC2552-F199-4213-AD71-60573FCFAC6E}"/>
              </a:ext>
            </a:extLst>
          </p:cNvPr>
          <p:cNvSpPr/>
          <p:nvPr/>
        </p:nvSpPr>
        <p:spPr>
          <a:xfrm>
            <a:off x="1162942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1" name="Flowchart: Decision 30">
            <a:extLst>
              <a:ext uri="{FF2B5EF4-FFF2-40B4-BE49-F238E27FC236}">
                <a16:creationId xmlns:a16="http://schemas.microsoft.com/office/drawing/2014/main" id="{B8A9D145-8469-42CA-90AD-779BCF293BBE}"/>
              </a:ext>
            </a:extLst>
          </p:cNvPr>
          <p:cNvSpPr/>
          <p:nvPr/>
        </p:nvSpPr>
        <p:spPr>
          <a:xfrm>
            <a:off x="2409040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0CA3C4AB-248A-475B-896F-7D974C77BBB3}"/>
              </a:ext>
            </a:extLst>
          </p:cNvPr>
          <p:cNvSpPr/>
          <p:nvPr/>
        </p:nvSpPr>
        <p:spPr>
          <a:xfrm>
            <a:off x="3655138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3" name="Flowchart: Decision 32">
            <a:extLst>
              <a:ext uri="{FF2B5EF4-FFF2-40B4-BE49-F238E27FC236}">
                <a16:creationId xmlns:a16="http://schemas.microsoft.com/office/drawing/2014/main" id="{4EEDA259-8188-4CFB-96E9-EE658F40E75F}"/>
              </a:ext>
            </a:extLst>
          </p:cNvPr>
          <p:cNvSpPr/>
          <p:nvPr/>
        </p:nvSpPr>
        <p:spPr>
          <a:xfrm>
            <a:off x="4901236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id="{4C0EE729-1BA7-4711-8098-11A02C968752}"/>
              </a:ext>
            </a:extLst>
          </p:cNvPr>
          <p:cNvSpPr/>
          <p:nvPr/>
        </p:nvSpPr>
        <p:spPr>
          <a:xfrm>
            <a:off x="61473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</a:p>
        </p:txBody>
      </p:sp>
      <p:sp>
        <p:nvSpPr>
          <p:cNvPr id="35" name="Flowchart: Decision 34">
            <a:extLst>
              <a:ext uri="{FF2B5EF4-FFF2-40B4-BE49-F238E27FC236}">
                <a16:creationId xmlns:a16="http://schemas.microsoft.com/office/drawing/2014/main" id="{6FDB776E-D0A4-4D14-8D1C-5F1C63C97A91}"/>
              </a:ext>
            </a:extLst>
          </p:cNvPr>
          <p:cNvSpPr/>
          <p:nvPr/>
        </p:nvSpPr>
        <p:spPr>
          <a:xfrm>
            <a:off x="7413011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88CE1F01-CBC1-4B3E-B148-328684756018}"/>
              </a:ext>
            </a:extLst>
          </p:cNvPr>
          <p:cNvSpPr/>
          <p:nvPr/>
        </p:nvSpPr>
        <p:spPr>
          <a:xfrm>
            <a:off x="86431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035C5476-20DE-4B74-BBDD-1736558C2E00}"/>
              </a:ext>
            </a:extLst>
          </p:cNvPr>
          <p:cNvSpPr/>
          <p:nvPr/>
        </p:nvSpPr>
        <p:spPr>
          <a:xfrm>
            <a:off x="9873257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92B1B057-8232-45E4-800C-51FE8748F92A}"/>
              </a:ext>
            </a:extLst>
          </p:cNvPr>
          <p:cNvSpPr/>
          <p:nvPr/>
        </p:nvSpPr>
        <p:spPr>
          <a:xfrm>
            <a:off x="11103380" y="1551968"/>
            <a:ext cx="1099411" cy="1004777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75C3F8DB-BAA7-4892-9BF7-C99AFC44C1CE}"/>
              </a:ext>
            </a:extLst>
          </p:cNvPr>
          <p:cNvSpPr/>
          <p:nvPr/>
        </p:nvSpPr>
        <p:spPr>
          <a:xfrm rot="5400000">
            <a:off x="1074440" y="2102320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37B3A945-849F-4268-8194-BCA68DF3BEC9}"/>
              </a:ext>
            </a:extLst>
          </p:cNvPr>
          <p:cNvSpPr/>
          <p:nvPr/>
        </p:nvSpPr>
        <p:spPr>
          <a:xfrm rot="16200000">
            <a:off x="2429418" y="731821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F78B17-2E61-476E-B003-662FF671650B}"/>
              </a:ext>
            </a:extLst>
          </p:cNvPr>
          <p:cNvSpPr txBox="1"/>
          <p:nvPr/>
        </p:nvSpPr>
        <p:spPr>
          <a:xfrm>
            <a:off x="2558581" y="76846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84A1700-0134-436E-BCFC-4162EAA358E1}"/>
              </a:ext>
            </a:extLst>
          </p:cNvPr>
          <p:cNvSpPr/>
          <p:nvPr/>
        </p:nvSpPr>
        <p:spPr>
          <a:xfrm>
            <a:off x="3883359" y="1813770"/>
            <a:ext cx="757706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AC88662-17D4-47BC-B30A-E391CBAE1AA5}"/>
              </a:ext>
            </a:extLst>
          </p:cNvPr>
          <p:cNvSpPr/>
          <p:nvPr/>
        </p:nvSpPr>
        <p:spPr>
          <a:xfrm>
            <a:off x="5125242" y="1826656"/>
            <a:ext cx="766135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AB4B5F3-AC64-432C-8B62-B7D8D01016E1}"/>
              </a:ext>
            </a:extLst>
          </p:cNvPr>
          <p:cNvSpPr/>
          <p:nvPr/>
        </p:nvSpPr>
        <p:spPr>
          <a:xfrm>
            <a:off x="7719734" y="186024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85ED66-7FE9-4583-972D-A664F10EC35C}"/>
              </a:ext>
            </a:extLst>
          </p:cNvPr>
          <p:cNvSpPr txBox="1"/>
          <p:nvPr/>
        </p:nvSpPr>
        <p:spPr>
          <a:xfrm>
            <a:off x="1243255" y="2824981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A3DCB0-DF42-4DC2-9447-BD37DE3C7F30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6DE601-08E7-4B39-A368-48A917FCB805}"/>
              </a:ext>
            </a:extLst>
          </p:cNvPr>
          <p:cNvSpPr txBox="1"/>
          <p:nvPr/>
        </p:nvSpPr>
        <p:spPr>
          <a:xfrm>
            <a:off x="151171" y="4028846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071AD61-0517-4A6C-AF63-8FCB74385E3B}"/>
              </a:ext>
            </a:extLst>
          </p:cNvPr>
          <p:cNvSpPr/>
          <p:nvPr/>
        </p:nvSpPr>
        <p:spPr>
          <a:xfrm>
            <a:off x="649031" y="3928752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CA55653-3AD2-4255-8FF1-83A8D50D71FD}"/>
              </a:ext>
            </a:extLst>
          </p:cNvPr>
          <p:cNvSpPr/>
          <p:nvPr/>
        </p:nvSpPr>
        <p:spPr>
          <a:xfrm>
            <a:off x="1802412" y="3948885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41256C-5586-4BEC-AB25-6F4E1A4B5A18}"/>
              </a:ext>
            </a:extLst>
          </p:cNvPr>
          <p:cNvSpPr/>
          <p:nvPr/>
        </p:nvSpPr>
        <p:spPr>
          <a:xfrm>
            <a:off x="2955607" y="3936009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E2E23EE-CE97-4F46-97F0-5AB44A7ECB65}"/>
              </a:ext>
            </a:extLst>
          </p:cNvPr>
          <p:cNvSpPr/>
          <p:nvPr/>
        </p:nvSpPr>
        <p:spPr>
          <a:xfrm>
            <a:off x="4148648" y="3955343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0B96F06-DEE7-49B1-8150-7A38684EA3B4}"/>
              </a:ext>
            </a:extLst>
          </p:cNvPr>
          <p:cNvSpPr/>
          <p:nvPr/>
        </p:nvSpPr>
        <p:spPr>
          <a:xfrm>
            <a:off x="5404867" y="392875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10E3C9C-7C65-4455-A704-0B0411531003}"/>
              </a:ext>
            </a:extLst>
          </p:cNvPr>
          <p:cNvSpPr/>
          <p:nvPr/>
        </p:nvSpPr>
        <p:spPr>
          <a:xfrm>
            <a:off x="6563403" y="3894330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6EAE200-DEDC-41F9-A13C-715047FA7B9B}"/>
              </a:ext>
            </a:extLst>
          </p:cNvPr>
          <p:cNvSpPr/>
          <p:nvPr/>
        </p:nvSpPr>
        <p:spPr>
          <a:xfrm>
            <a:off x="7632978" y="390619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0208CB7-D2F7-4AAC-B929-E65C2D0D928B}"/>
              </a:ext>
            </a:extLst>
          </p:cNvPr>
          <p:cNvSpPr/>
          <p:nvPr/>
        </p:nvSpPr>
        <p:spPr>
          <a:xfrm>
            <a:off x="8749702" y="3906192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330A169-1219-4954-B9B5-E09FBFA775A8}"/>
              </a:ext>
            </a:extLst>
          </p:cNvPr>
          <p:cNvSpPr/>
          <p:nvPr/>
        </p:nvSpPr>
        <p:spPr>
          <a:xfrm>
            <a:off x="11067678" y="3868429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B0F58A9-EC17-479B-8B9C-579C5DD6B578}"/>
              </a:ext>
            </a:extLst>
          </p:cNvPr>
          <p:cNvSpPr/>
          <p:nvPr/>
        </p:nvSpPr>
        <p:spPr>
          <a:xfrm>
            <a:off x="9909103" y="3876952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79094FE4-8CE7-4EC2-B3BB-1B15FDDBD1A1}"/>
              </a:ext>
            </a:extLst>
          </p:cNvPr>
          <p:cNvSpPr/>
          <p:nvPr/>
        </p:nvSpPr>
        <p:spPr>
          <a:xfrm rot="5400000">
            <a:off x="1422429" y="4208756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8172B076-DD27-4C2D-AC5D-D861A7A32886}"/>
              </a:ext>
            </a:extLst>
          </p:cNvPr>
          <p:cNvSpPr/>
          <p:nvPr/>
        </p:nvSpPr>
        <p:spPr>
          <a:xfrm rot="5400000">
            <a:off x="2984114" y="4343108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B125A16-AC3C-4CA0-BFE9-004268CF1729}"/>
              </a:ext>
            </a:extLst>
          </p:cNvPr>
          <p:cNvSpPr/>
          <p:nvPr/>
        </p:nvSpPr>
        <p:spPr>
          <a:xfrm>
            <a:off x="4159634" y="4036239"/>
            <a:ext cx="101755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46F3B87-2217-47F5-B0C0-D115BC0911F8}"/>
              </a:ext>
            </a:extLst>
          </p:cNvPr>
          <p:cNvSpPr/>
          <p:nvPr/>
        </p:nvSpPr>
        <p:spPr>
          <a:xfrm>
            <a:off x="5423042" y="4031654"/>
            <a:ext cx="1022828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BFFF2DB-7074-4160-B63E-0BDB21817EAA}"/>
              </a:ext>
            </a:extLst>
          </p:cNvPr>
          <p:cNvSpPr/>
          <p:nvPr/>
        </p:nvSpPr>
        <p:spPr>
          <a:xfrm>
            <a:off x="7652919" y="3982503"/>
            <a:ext cx="98822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0D0CDC9-06CA-4935-AAE1-02C6BE309660}"/>
              </a:ext>
            </a:extLst>
          </p:cNvPr>
          <p:cNvSpPr/>
          <p:nvPr/>
        </p:nvSpPr>
        <p:spPr>
          <a:xfrm>
            <a:off x="9970094" y="3963891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8C95E78-17D1-4625-A89A-7DB9F00790B2}"/>
              </a:ext>
            </a:extLst>
          </p:cNvPr>
          <p:cNvSpPr txBox="1"/>
          <p:nvPr/>
        </p:nvSpPr>
        <p:spPr>
          <a:xfrm>
            <a:off x="1004798" y="52181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3CB799C-6602-4B56-BC13-D61709929162}"/>
              </a:ext>
            </a:extLst>
          </p:cNvPr>
          <p:cNvSpPr txBox="1"/>
          <p:nvPr/>
        </p:nvSpPr>
        <p:spPr>
          <a:xfrm>
            <a:off x="2711979" y="51755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EB112E0-F21D-4F8E-8E5F-EE2ACAFF3742}"/>
              </a:ext>
            </a:extLst>
          </p:cNvPr>
          <p:cNvSpPr/>
          <p:nvPr/>
        </p:nvSpPr>
        <p:spPr>
          <a:xfrm>
            <a:off x="10194015" y="187317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CCE1A5-E29F-F4B6-87CA-347730620577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2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9B84FA8-DF94-46B1-9975-F678DF887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248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ounded Rectangular Callout 4">
            <a:extLst>
              <a:ext uri="{FF2B5EF4-FFF2-40B4-BE49-F238E27FC236}">
                <a16:creationId xmlns:a16="http://schemas.microsoft.com/office/drawing/2014/main" id="{0BAE177B-172C-4BEF-BE6A-B6E5C39823DD}"/>
              </a:ext>
            </a:extLst>
          </p:cNvPr>
          <p:cNvSpPr/>
          <p:nvPr/>
        </p:nvSpPr>
        <p:spPr>
          <a:xfrm>
            <a:off x="2251504" y="4482908"/>
            <a:ext cx="5531995" cy="1334757"/>
          </a:xfrm>
          <a:prstGeom prst="wedgeRoundRectCallout">
            <a:avLst>
              <a:gd name="adj1" fmla="val -57636"/>
              <a:gd name="adj2" fmla="val 12253"/>
              <a:gd name="adj3" fmla="val 16667"/>
            </a:avLst>
          </a:prstGeom>
          <a:ln w="57150">
            <a:solidFill>
              <a:srgbClr val="F23ED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48BA25-6AE6-5189-1350-C2004D7E2580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75" grpId="0" animBg="1"/>
      <p:bldP spid="20" grpId="0" animBg="1"/>
      <p:bldP spid="77" grpId="0" animBg="1"/>
      <p:bldP spid="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563316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367011" y="4137848"/>
            <a:ext cx="6033594" cy="110974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547CD-D9C9-CFEE-D61D-1E5057FFF0BA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74541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06815E-0577-7602-1AD4-49F911AD81A3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96063" y="3945998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 rot="10800000" flipH="1" flipV="1">
            <a:off x="4489704" y="4037316"/>
            <a:ext cx="429768" cy="3260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58614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04872" y="4932052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75659" y="4939915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0773E2-8239-96DE-0889-A629E3CAA8B4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3" grpId="0" animBg="1"/>
      <p:bldP spid="56" grpId="0" animBg="1"/>
      <p:bldP spid="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6E08E-5D4E-265A-DC87-DF6822D50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0F12E-D49B-DE80-04CD-A073E4F5A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E85035-A642-26E5-6EDA-E3BCA9B16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423" y="2715706"/>
            <a:ext cx="4999153" cy="1426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4011D2-BFD0-D1CF-5A93-0394E42DB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42" y="719623"/>
            <a:ext cx="11573302" cy="5418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17D3A0-933B-6BB2-339B-E93F5DD7978B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14799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4901843" y="581006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 flipH="1">
            <a:off x="5756910" y="583410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9" name="组合 3">
            <a:extLst>
              <a:ext uri="{FF2B5EF4-FFF2-40B4-BE49-F238E27FC236}">
                <a16:creationId xmlns:a16="http://schemas.microsoft.com/office/drawing/2014/main" id="{EE64699C-3C64-4B9B-9FCB-F1B2FF606C84}"/>
              </a:ext>
            </a:extLst>
          </p:cNvPr>
          <p:cNvGrpSpPr/>
          <p:nvPr/>
        </p:nvGrpSpPr>
        <p:grpSpPr>
          <a:xfrm>
            <a:off x="381000" y="370208"/>
            <a:ext cx="1410824" cy="647220"/>
            <a:chOff x="1261482" y="2159480"/>
            <a:chExt cx="2531126" cy="647220"/>
          </a:xfrm>
        </p:grpSpPr>
        <p:pic>
          <p:nvPicPr>
            <p:cNvPr id="77" name="图片 4">
              <a:extLst>
                <a:ext uri="{FF2B5EF4-FFF2-40B4-BE49-F238E27FC236}">
                  <a16:creationId xmlns:a16="http://schemas.microsoft.com/office/drawing/2014/main" id="{A84BFAE0-7363-449C-8BEF-E96E4BAB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78" name="文本框 5">
              <a:extLst>
                <a:ext uri="{FF2B5EF4-FFF2-40B4-BE49-F238E27FC236}">
                  <a16:creationId xmlns:a16="http://schemas.microsoft.com/office/drawing/2014/main" id="{CC5E2CCF-BF35-417B-A650-785345AD7263}"/>
                </a:ext>
              </a:extLst>
            </p:cNvPr>
            <p:cNvSpPr txBox="1"/>
            <p:nvPr/>
          </p:nvSpPr>
          <p:spPr>
            <a:xfrm>
              <a:off x="1261482" y="2190702"/>
              <a:ext cx="2384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5: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FCC6073A-730A-4872-BADF-964E9C7DC3F8}"/>
              </a:ext>
            </a:extLst>
          </p:cNvPr>
          <p:cNvSpPr/>
          <p:nvPr/>
        </p:nvSpPr>
        <p:spPr>
          <a:xfrm>
            <a:off x="1786334" y="232598"/>
            <a:ext cx="9977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  thanh gỗ dài 60 cm được cưa thành 6 đoạn bằng nhau. Hỏi mỗi đoạn gỗ đó dài bao nhiêu xăng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ti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vi-VN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mét?</a:t>
            </a:r>
            <a:endParaRPr kumimoji="0" lang="en-US" sz="3200" b="1" i="0" u="none" strike="noStrike" kern="0" cap="none" spc="0" normalizeH="0" baseline="0" noProof="0" dirty="0">
              <a:ln w="3175">
                <a:solidFill>
                  <a:srgbClr val="FFC000"/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A74A1A4-DFDE-35B8-67CF-404B94D7CFF9}"/>
              </a:ext>
            </a:extLst>
          </p:cNvPr>
          <p:cNvSpPr txBox="1">
            <a:spLocks/>
          </p:cNvSpPr>
          <p:nvPr/>
        </p:nvSpPr>
        <p:spPr>
          <a:xfrm>
            <a:off x="885825" y="3755353"/>
            <a:ext cx="10515600" cy="27031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gỗ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6 = 10 (cm)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 cm</a:t>
            </a:r>
          </a:p>
        </p:txBody>
      </p:sp>
      <p:sp>
        <p:nvSpPr>
          <p:cNvPr id="28" name="Minus Sign 27">
            <a:extLst>
              <a:ext uri="{FF2B5EF4-FFF2-40B4-BE49-F238E27FC236}">
                <a16:creationId xmlns:a16="http://schemas.microsoft.com/office/drawing/2014/main" id="{56F3B097-A941-62B9-41AF-1732E7E41CAC}"/>
              </a:ext>
            </a:extLst>
          </p:cNvPr>
          <p:cNvSpPr/>
          <p:nvPr/>
        </p:nvSpPr>
        <p:spPr>
          <a:xfrm>
            <a:off x="1912689" y="1790037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1CC835DB-46D3-97EF-B2D5-23381E3C3131}"/>
              </a:ext>
            </a:extLst>
          </p:cNvPr>
          <p:cNvSpPr/>
          <p:nvPr/>
        </p:nvSpPr>
        <p:spPr>
          <a:xfrm rot="5400000">
            <a:off x="5823375" y="-1715294"/>
            <a:ext cx="265360" cy="7583367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942B40-19CB-3E44-58D0-5DDA9B3D349E}"/>
              </a:ext>
            </a:extLst>
          </p:cNvPr>
          <p:cNvSpPr txBox="1"/>
          <p:nvPr/>
        </p:nvSpPr>
        <p:spPr>
          <a:xfrm>
            <a:off x="5483468" y="1349352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60cm</a:t>
            </a:r>
          </a:p>
        </p:txBody>
      </p:sp>
      <p:sp>
        <p:nvSpPr>
          <p:cNvPr id="31" name="Minus Sign 30">
            <a:extLst>
              <a:ext uri="{FF2B5EF4-FFF2-40B4-BE49-F238E27FC236}">
                <a16:creationId xmlns:a16="http://schemas.microsoft.com/office/drawing/2014/main" id="{E485971B-24AB-D6C6-396A-653F94E96CF6}"/>
              </a:ext>
            </a:extLst>
          </p:cNvPr>
          <p:cNvSpPr/>
          <p:nvPr/>
        </p:nvSpPr>
        <p:spPr>
          <a:xfrm>
            <a:off x="3207173" y="1787354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B3C00496-F479-C97B-4AC0-A7A22C89FB63}"/>
              </a:ext>
            </a:extLst>
          </p:cNvPr>
          <p:cNvSpPr/>
          <p:nvPr/>
        </p:nvSpPr>
        <p:spPr>
          <a:xfrm>
            <a:off x="4465390" y="1781810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73108B7A-DA24-5903-F976-156F5A7C7607}"/>
              </a:ext>
            </a:extLst>
          </p:cNvPr>
          <p:cNvSpPr/>
          <p:nvPr/>
        </p:nvSpPr>
        <p:spPr>
          <a:xfrm>
            <a:off x="5730384" y="1776815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6B3ACCEB-71E3-6E9A-AA0D-A5E9369262E3}"/>
              </a:ext>
            </a:extLst>
          </p:cNvPr>
          <p:cNvSpPr/>
          <p:nvPr/>
        </p:nvSpPr>
        <p:spPr>
          <a:xfrm>
            <a:off x="7026517" y="1770954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ECBD384-723E-A8A0-8178-19C9C7D092D1}"/>
              </a:ext>
            </a:extLst>
          </p:cNvPr>
          <p:cNvSpPr/>
          <p:nvPr/>
        </p:nvSpPr>
        <p:spPr>
          <a:xfrm>
            <a:off x="8320361" y="1765093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432F2B-60CC-B473-3FA0-F986D87BDF25}"/>
              </a:ext>
            </a:extLst>
          </p:cNvPr>
          <p:cNvCxnSpPr>
            <a:cxnSpLocks/>
          </p:cNvCxnSpPr>
          <p:nvPr/>
        </p:nvCxnSpPr>
        <p:spPr>
          <a:xfrm>
            <a:off x="4901843" y="714375"/>
            <a:ext cx="133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085F6F4-18E3-D2BC-633F-0A39CCF6D3A8}"/>
              </a:ext>
            </a:extLst>
          </p:cNvPr>
          <p:cNvCxnSpPr>
            <a:cxnSpLocks/>
          </p:cNvCxnSpPr>
          <p:nvPr/>
        </p:nvCxnSpPr>
        <p:spPr>
          <a:xfrm>
            <a:off x="9563100" y="714375"/>
            <a:ext cx="20288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2BD87B3-CE14-0CDA-9C58-A1CB79FE6E5F}"/>
              </a:ext>
            </a:extLst>
          </p:cNvPr>
          <p:cNvCxnSpPr>
            <a:cxnSpLocks/>
          </p:cNvCxnSpPr>
          <p:nvPr/>
        </p:nvCxnSpPr>
        <p:spPr>
          <a:xfrm>
            <a:off x="1786334" y="1181100"/>
            <a:ext cx="11378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E7C81E4-9BFE-55B6-311E-4AFB66E074B7}"/>
              </a:ext>
            </a:extLst>
          </p:cNvPr>
          <p:cNvCxnSpPr>
            <a:cxnSpLocks/>
          </p:cNvCxnSpPr>
          <p:nvPr/>
        </p:nvCxnSpPr>
        <p:spPr>
          <a:xfrm>
            <a:off x="3799988" y="1209675"/>
            <a:ext cx="13308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890AF9C-13F9-8CFF-D0B8-84EE419E0C01}"/>
              </a:ext>
            </a:extLst>
          </p:cNvPr>
          <p:cNvCxnSpPr>
            <a:cxnSpLocks/>
          </p:cNvCxnSpPr>
          <p:nvPr/>
        </p:nvCxnSpPr>
        <p:spPr>
          <a:xfrm>
            <a:off x="8793773" y="1209675"/>
            <a:ext cx="175992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074CD96E-AF63-3DB6-4419-3F1CD7A7E9DC}"/>
              </a:ext>
            </a:extLst>
          </p:cNvPr>
          <p:cNvSpPr/>
          <p:nvPr/>
        </p:nvSpPr>
        <p:spPr>
          <a:xfrm rot="16200000">
            <a:off x="2716937" y="2434237"/>
            <a:ext cx="265361" cy="1237796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6C4F9A-7813-19DB-3CF2-84972A5176BC}"/>
              </a:ext>
            </a:extLst>
          </p:cNvPr>
          <p:cNvSpPr txBox="1"/>
          <p:nvPr/>
        </p:nvSpPr>
        <p:spPr>
          <a:xfrm>
            <a:off x="2329700" y="3065209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?cm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1299C2-457E-C8E7-6805-A81BDB4A0059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/>
      <p:bldP spid="28" grpId="0" animBg="1"/>
      <p:bldP spid="29" grpId="0" animBg="1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CBFF7DF-EA9A-1D51-0203-484CB64EF53D}"/>
              </a:ext>
            </a:extLst>
          </p:cNvPr>
          <p:cNvSpPr/>
          <p:nvPr/>
        </p:nvSpPr>
        <p:spPr>
          <a:xfrm>
            <a:off x="1048624" y="666144"/>
            <a:ext cx="10536573" cy="136399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nl-NL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 cưa thành 10 đoạn bằng nhau thì mỗi đoạn gỗ dài bao nhiêu cm?</a:t>
            </a:r>
            <a:r>
              <a:rPr lang="nl-NL" sz="4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6C98579-03E6-BEF0-D46A-38524ADDC8F5}"/>
              </a:ext>
            </a:extLst>
          </p:cNvPr>
          <p:cNvSpPr/>
          <p:nvPr/>
        </p:nvSpPr>
        <p:spPr>
          <a:xfrm>
            <a:off x="4311941" y="2927758"/>
            <a:ext cx="3951215" cy="989901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60 : 10 = 6 ( cm 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B059BA-6645-4382-015B-8A8915FB0501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62627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69C0285-CA0B-BE7F-E188-D69DB3DFFBFD}"/>
              </a:ext>
            </a:extLst>
          </p:cNvPr>
          <p:cNvSpPr txBox="1">
            <a:spLocks/>
          </p:cNvSpPr>
          <p:nvPr/>
        </p:nvSpPr>
        <p:spPr>
          <a:xfrm>
            <a:off x="1083577" y="7594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546E32D-5426-D95A-9AB2-42CE3C1176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970093"/>
              </p:ext>
            </p:extLst>
          </p:nvPr>
        </p:nvGraphicFramePr>
        <p:xfrm>
          <a:off x="1650533" y="1560352"/>
          <a:ext cx="9221599" cy="3087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22776CD-504B-791A-4C69-CCAD868BA44F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6084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17578" y="3998380"/>
            <a:ext cx="4340225" cy="271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733062F-DAC3-AB8C-172E-1FD962B78054}"/>
              </a:ext>
            </a:extLst>
          </p:cNvPr>
          <p:cNvSpPr txBox="1">
            <a:spLocks/>
          </p:cNvSpPr>
          <p:nvPr/>
        </p:nvSpPr>
        <p:spPr>
          <a:xfrm>
            <a:off x="1172522" y="833936"/>
            <a:ext cx="10515600" cy="851297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3 – HOẠT ĐỘNG TIẾP NỐI   </a:t>
            </a:r>
            <a:endParaRPr lang="vi-VN" sz="4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8D26D1-D1A5-D2C0-921D-50CF1570A7B0}"/>
              </a:ext>
            </a:extLst>
          </p:cNvPr>
          <p:cNvSpPr txBox="1"/>
          <p:nvPr/>
        </p:nvSpPr>
        <p:spPr>
          <a:xfrm>
            <a:off x="1955505" y="1995626"/>
            <a:ext cx="99440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baseline="0" dirty="0" err="1">
                <a:solidFill>
                  <a:srgbClr val="002060"/>
                </a:solidFill>
                <a:latin typeface="Calibri" panose="020F0502020204030204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thuộc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6,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chia 6 </a:t>
            </a:r>
          </a:p>
          <a:p>
            <a:pPr marL="685800" lvl="0" indent="-685800" algn="just">
              <a:buFontTx/>
              <a:buChar char="-"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: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7,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/>
              </a:rPr>
              <a:t>bảng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/>
              </a:rPr>
              <a:t> chia 7.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F33A3C-1570-C834-CC21-173B0286A6EC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8B62C-CAF7-B19A-1E9F-3A5E779ABFE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04494" y="2228056"/>
            <a:ext cx="10515600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6F1C77-0E27-0D5E-C63F-33B848941E11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9737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31DDB3-4F77-6F00-EAA5-458DB02DE5C9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77177" y="1295855"/>
            <a:ext cx="1454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sng" strike="noStrike" kern="0" cap="none" spc="0" normalizeH="0" baseline="0" noProof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Toán</a:t>
            </a:r>
            <a:endParaRPr kumimoji="0" lang="en-US" sz="4800" b="1" i="0" u="sng" strike="noStrike" kern="0" cap="none" spc="0" normalizeH="0" baseline="0" noProof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52599" y="2368768"/>
            <a:ext cx="890339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9 – </a:t>
            </a:r>
            <a:r>
              <a:rPr kumimoji="0" lang="en-US" sz="6600" b="1" i="0" u="none" strike="noStrike" kern="0" cap="none" spc="0" normalizeH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Tiết</a:t>
            </a:r>
            <a:r>
              <a:rPr kumimoji="0" lang="en-US" sz="6600" b="1" i="0" u="none" strike="noStrike" kern="0" cap="none" spc="0" normalizeH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600" b="1" kern="0" baseline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nhân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6, </a:t>
            </a:r>
            <a:r>
              <a:rPr lang="en-US" sz="6600" b="1" kern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bảng</a:t>
            </a:r>
            <a:r>
              <a:rPr lang="en-US" sz="6600" b="1" kern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chia 6</a:t>
            </a:r>
            <a:endParaRPr kumimoji="0" lang="en-US" sz="66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C75D48-EA73-ED78-01F1-46808A7529FF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1.48148E-6 L -4.16667E-6 -0.07222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0C54A1B-C195-7054-4170-DD69AFD5BB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3911" y="7510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 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1F9AC29-D0B1-3C03-F689-F64122698B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0858033"/>
              </p:ext>
            </p:extLst>
          </p:nvPr>
        </p:nvGraphicFramePr>
        <p:xfrm>
          <a:off x="1650533" y="1560352"/>
          <a:ext cx="9221599" cy="3087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927259E-B1F3-4BB9-378B-C5F1E30A2B72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58160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8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EC76D5-A80B-1CEE-6031-FC303F40198D}"/>
              </a:ext>
            </a:extLst>
          </p:cNvPr>
          <p:cNvSpPr txBox="1">
            <a:spLocks/>
          </p:cNvSpPr>
          <p:nvPr/>
        </p:nvSpPr>
        <p:spPr>
          <a:xfrm>
            <a:off x="838200" y="2028031"/>
            <a:ext cx="10515600" cy="1021556"/>
          </a:xfrm>
          <a:prstGeom prst="round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LUYỆN TẬP  </a:t>
            </a:r>
            <a:endParaRPr lang="vi-VN" sz="5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A1D441-CCFD-0513-8887-AF8893636B10}"/>
              </a:ext>
            </a:extLst>
          </p:cNvPr>
          <p:cNvSpPr/>
          <p:nvPr/>
        </p:nvSpPr>
        <p:spPr>
          <a:xfrm>
            <a:off x="-1711354" y="318782"/>
            <a:ext cx="1426128" cy="1392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71000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567</Words>
  <Application>Microsoft Office PowerPoint</Application>
  <PresentationFormat>Widescreen</PresentationFormat>
  <Paragraphs>170</Paragraphs>
  <Slides>20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Bahnschrift</vt:lpstr>
      <vt:lpstr>Berlin Sans FB Demi</vt:lpstr>
      <vt:lpstr>Calibri</vt:lpstr>
      <vt:lpstr>等线</vt:lpstr>
      <vt:lpstr>等线 Light</vt:lpstr>
      <vt:lpstr>Tahoma</vt:lpstr>
      <vt:lpstr>字魂107号-萌趣欢乐体</vt:lpstr>
      <vt:lpstr>字魂27号-布丁体</vt:lpstr>
      <vt:lpstr>杨任东竹石体-Semibold</vt:lpstr>
      <vt:lpstr>1_Office Theme</vt:lpstr>
      <vt:lpstr>Office 主题​​</vt:lpstr>
      <vt:lpstr>CHÀO MỪNG CÁC CON ĐẾN VỚI TIẾT HỌC  MÔN TOÁN Tuần 4 – Lớp 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Techsi.vn</cp:lastModifiedBy>
  <cp:revision>22</cp:revision>
  <dcterms:created xsi:type="dcterms:W3CDTF">2022-06-22T10:46:23Z</dcterms:created>
  <dcterms:modified xsi:type="dcterms:W3CDTF">2022-09-29T03:22:53Z</dcterms:modified>
</cp:coreProperties>
</file>