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3"/>
  </p:notesMasterIdLst>
  <p:sldIdLst>
    <p:sldId id="312" r:id="rId7"/>
    <p:sldId id="259" r:id="rId8"/>
    <p:sldId id="257" r:id="rId9"/>
    <p:sldId id="2639" r:id="rId10"/>
    <p:sldId id="2640" r:id="rId11"/>
    <p:sldId id="341" r:id="rId12"/>
    <p:sldId id="2652" r:id="rId13"/>
    <p:sldId id="2653" r:id="rId14"/>
    <p:sldId id="2654" r:id="rId15"/>
    <p:sldId id="2655" r:id="rId16"/>
    <p:sldId id="2657" r:id="rId17"/>
    <p:sldId id="2656" r:id="rId18"/>
    <p:sldId id="2659" r:id="rId19"/>
    <p:sldId id="291" r:id="rId20"/>
    <p:sldId id="2649" r:id="rId21"/>
    <p:sldId id="33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480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2022/8/14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2022/8/14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1.jp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slide" Target="slide14.xml"/><Relationship Id="rId9" Type="http://schemas.openxmlformats.org/officeDocument/2006/relationships/slide" Target="slide3.xml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62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3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907189" y="55785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năm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273</Words>
  <Application>Microsoft Office PowerPoint</Application>
  <PresentationFormat>Màn hình rộng</PresentationFormat>
  <Paragraphs>61</Paragraphs>
  <Slides>16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16</vt:i4>
      </vt:variant>
    </vt:vector>
  </HeadingPairs>
  <TitlesOfParts>
    <vt:vector size="36" baseType="lpstr">
      <vt:lpstr>等线</vt:lpstr>
      <vt:lpstr>等线 Light</vt:lpstr>
      <vt:lpstr>Arial</vt:lpstr>
      <vt:lpstr>Bebas Neue</vt:lpstr>
      <vt:lpstr>Calibri</vt:lpstr>
      <vt:lpstr>Cambria Math</vt:lpstr>
      <vt:lpstr>Coiny</vt:lpstr>
      <vt:lpstr>ITC Avant Garde Std Bk</vt:lpstr>
      <vt:lpstr>Patrick Hand</vt:lpstr>
      <vt:lpstr>Quicksand Light</vt:lpstr>
      <vt:lpstr>Sue Ellen Francisco</vt:lpstr>
      <vt:lpstr>UVN Banh Mi</vt:lpstr>
      <vt:lpstr>庞门正道标题体</vt:lpstr>
      <vt:lpstr>方正卡通简体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Bich</cp:lastModifiedBy>
  <cp:revision>35</cp:revision>
  <dcterms:created xsi:type="dcterms:W3CDTF">2022-07-01T08:54:55Z</dcterms:created>
  <dcterms:modified xsi:type="dcterms:W3CDTF">2022-08-13T18:11:43Z</dcterms:modified>
</cp:coreProperties>
</file>