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6" name="Google Shape;66;p9"/>
          <p:cNvSpPr txBox="1"/>
          <p:nvPr/>
        </p:nvSpPr>
        <p:spPr>
          <a:xfrm>
            <a:off x="1697232" y="1393061"/>
            <a:ext cx="102932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… 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2" y="2171540"/>
            <a:ext cx="7351829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</a:t>
            </a:r>
            <a:r>
              <a:rPr lang="nl-NL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nl-NL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</a:t>
            </a:r>
            <a:r>
              <a:rPr lang="nl-NL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lít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1249</Words>
  <Application>Microsoft Office PowerPoint</Application>
  <PresentationFormat>Widescreen</PresentationFormat>
  <Paragraphs>200</Paragraphs>
  <Slides>30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Techsi.vn</cp:lastModifiedBy>
  <cp:revision>5</cp:revision>
  <dcterms:created xsi:type="dcterms:W3CDTF">2022-07-31T03:52:51Z</dcterms:created>
  <dcterms:modified xsi:type="dcterms:W3CDTF">2022-10-06T06:49:39Z</dcterms:modified>
</cp:coreProperties>
</file>