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4" r:id="rId3"/>
    <p:sldMasterId id="2147483715" r:id="rId4"/>
    <p:sldMasterId id="2147483736" r:id="rId5"/>
    <p:sldMasterId id="2147483748" r:id="rId6"/>
    <p:sldMasterId id="2147483750" r:id="rId7"/>
    <p:sldMasterId id="2147483762" r:id="rId8"/>
  </p:sldMasterIdLst>
  <p:notesMasterIdLst>
    <p:notesMasterId r:id="rId21"/>
  </p:notesMasterIdLst>
  <p:sldIdLst>
    <p:sldId id="257" r:id="rId9"/>
    <p:sldId id="268" r:id="rId10"/>
    <p:sldId id="275" r:id="rId11"/>
    <p:sldId id="276" r:id="rId12"/>
    <p:sldId id="261" r:id="rId13"/>
    <p:sldId id="271" r:id="rId14"/>
    <p:sldId id="270" r:id="rId15"/>
    <p:sldId id="277" r:id="rId16"/>
    <p:sldId id="269" r:id="rId17"/>
    <p:sldId id="279" r:id="rId18"/>
    <p:sldId id="280" r:id="rId19"/>
    <p:sldId id="26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Thoa" initials="HT" lastIdx="2" clrIdx="0">
    <p:extLst>
      <p:ext uri="{19B8F6BF-5375-455C-9EA6-DF929625EA0E}">
        <p15:presenceInfo xmlns:p15="http://schemas.microsoft.com/office/powerpoint/2012/main" userId="Hoang Tho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3A53-58C6-4F51-8ACF-C584A526B054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39283-88A8-40C8-820D-3C594FF47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81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52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57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8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2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29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8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6E189-C9BE-4D15-8739-F4F53A1CBFED}" type="slidenum">
              <a: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23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4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3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10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356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90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46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91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9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3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668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659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61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94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8400" y="1991367"/>
            <a:ext cx="7315200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133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790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18" y="605434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4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268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69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38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59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02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46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16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85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143C55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143C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13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1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698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107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19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9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74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143C55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143C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29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99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1_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92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C5E5-4DD4-4006-BD2E-C21AA5E2AD4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C8A84-F805-408F-9698-509C354331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80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26CF5-C9DF-4330-A762-701F037215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C06E9-566A-4AED-962A-4AF03C5F8A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4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C66FC-0D30-4C0E-BDD9-CC793F7B34F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65C87-C0B7-4A85-9B82-DF8E6185B8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97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967B4-ED1E-4ACC-818C-33D6AE6FDD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6D169-6199-48E0-A7D1-EF424A318D5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866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64ECA-6844-4587-9A0A-2F08C69B4A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A7FE9-27DF-4401-91DD-F95CD62D4A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936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F7018-0F4B-47C0-83AA-EF3B323D7F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2E25-78A9-4443-9338-71E6EE9DF6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08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030D-98E6-4471-89F0-B2283370EE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0DC05-92CD-4FA9-B07A-895433B949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39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030D-98E6-4471-89F0-B2283370EE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0DC05-92CD-4FA9-B07A-895433B949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92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7030D-98E6-4471-89F0-B2283370EE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0DC05-92CD-4FA9-B07A-895433B949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89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5714-1DA5-4902-96D2-B3C311DAD5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D90CC-BB23-4916-8874-434BA538DE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20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8B036-CAC8-4A7A-ACFB-49A62D9DC1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A8886-A1B3-47CB-AE6D-5A2582FBA9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06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8B677-E683-4AAC-B3ED-C3CA67675D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5ACAC-0685-4006-9244-B0F3E82074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4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4814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A222-614D-4561-A0CE-ED793C52CFB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A3EA-1834-41E2-8870-3E04E2A71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22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8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0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587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484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0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85188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787" r:id="rId9"/>
    <p:sldLayoutId id="2147483785" r:id="rId10"/>
    <p:sldLayoutId id="2147483783" r:id="rId11"/>
    <p:sldLayoutId id="2147483781" r:id="rId12"/>
    <p:sldLayoutId id="2147483776" r:id="rId13"/>
    <p:sldLayoutId id="2147483668" r:id="rId14"/>
    <p:sldLayoutId id="2147483669" r:id="rId15"/>
    <p:sldLayoutId id="214748367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9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1" r:id="rId3"/>
    <p:sldLayoutId id="2147483788" r:id="rId4"/>
    <p:sldLayoutId id="2147483786" r:id="rId5"/>
    <p:sldLayoutId id="2147483784" r:id="rId6"/>
    <p:sldLayoutId id="2147483782" r:id="rId7"/>
    <p:sldLayoutId id="2147483777" r:id="rId8"/>
    <p:sldLayoutId id="2147483702" r:id="rId9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329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80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48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70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79" r:id="rId2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67A2A-786C-42D3-BE81-8B751372C66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4BF2B7-248F-43A8-B53A-87ECD131C2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89" r:id="rId8"/>
    <p:sldLayoutId id="2147483775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0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74" r:id="rId2"/>
    <p:sldLayoutId id="214748377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8678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emf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站酷快乐体2016修订版" panose="02010600030101010101" charset="-122"/>
                  <a:ea typeface="站酷快乐体2016修订版" panose="02010600030101010101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19899908">
            <a:off x="1854704" y="1134321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pic>
        <p:nvPicPr>
          <p:cNvPr id="21" name="Picture 8" descr="Bộ hình nền Powerpoint welcome để bắt đầu slide của bạn | Hình nền ..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2" b="89864" l="642" r="100000">
                        <a14:foregroundMark x1="85775" y1="46979" x2="8663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509">
            <a:off x="2420522" y="1924148"/>
            <a:ext cx="7000399" cy="23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122739" y="566739"/>
            <a:ext cx="4168775" cy="731837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 tập chính tả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52600" y="1752600"/>
            <a:ext cx="86868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kern="0" dirty="0" err="1">
                <a:latin typeface="Times New Roman" pitchFamily="18" charset="0"/>
              </a:rPr>
              <a:t>Bài</a:t>
            </a:r>
            <a:r>
              <a:rPr lang="en-US" sz="4300" kern="0" dirty="0">
                <a:latin typeface="Times New Roman" pitchFamily="18" charset="0"/>
              </a:rPr>
              <a:t> 2: </a:t>
            </a:r>
            <a:r>
              <a:rPr lang="en-US" sz="4300" kern="0" dirty="0" err="1">
                <a:latin typeface="Times New Roman" pitchFamily="18" charset="0"/>
              </a:rPr>
              <a:t>Điền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vào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chỗ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trống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ăc</a:t>
            </a:r>
            <a:r>
              <a:rPr lang="en-US" sz="43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300" kern="0" dirty="0">
                <a:latin typeface="Times New Roman" pitchFamily="18" charset="0"/>
              </a:rPr>
              <a:t>hay</a:t>
            </a:r>
            <a:r>
              <a:rPr lang="en-US" sz="43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oăc</a:t>
            </a:r>
            <a:r>
              <a:rPr lang="en-US" sz="4300" kern="0" dirty="0">
                <a:latin typeface="Times New Roman" pitchFamily="18" charset="0"/>
              </a:rPr>
              <a:t>:</a:t>
            </a:r>
          </a:p>
        </p:txBody>
      </p:sp>
      <p:sp>
        <p:nvSpPr>
          <p:cNvPr id="15365" name="Rectangle 5"/>
          <p:cNvSpPr>
            <a:spLocks noRot="1" noChangeArrowheads="1"/>
          </p:cNvSpPr>
          <p:nvPr/>
        </p:nvSpPr>
        <p:spPr bwMode="auto">
          <a:xfrm>
            <a:off x="1524000" y="2971800"/>
            <a:ext cx="3581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4000" b="0">
                <a:solidFill>
                  <a:srgbClr val="0000FF"/>
                </a:solidFill>
                <a:latin typeface="Times New Roman" panose="02020603050405020304" pitchFamily="18" charset="0"/>
              </a:rPr>
              <a:t>- đọc ng… ngứ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638800" y="3048001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 … tay nhau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4191000" y="4267201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dấu ng … đơn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00400" y="2971801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38825" y="4270376"/>
            <a:ext cx="99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oăc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0800" y="3025776"/>
            <a:ext cx="106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oăc</a:t>
            </a:r>
          </a:p>
        </p:txBody>
      </p:sp>
      <p:sp>
        <p:nvSpPr>
          <p:cNvPr id="15371" name="TextBox 16"/>
          <p:cNvSpPr txBox="1">
            <a:spLocks noChangeArrowheads="1"/>
          </p:cNvSpPr>
          <p:nvPr/>
        </p:nvSpPr>
        <p:spPr bwMode="auto">
          <a:xfrm>
            <a:off x="6172200" y="4343401"/>
            <a:ext cx="30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4000" b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5372" name="Straight Connector 19"/>
          <p:cNvCxnSpPr>
            <a:cxnSpLocks noChangeShapeType="1"/>
          </p:cNvCxnSpPr>
          <p:nvPr/>
        </p:nvCxnSpPr>
        <p:spPr bwMode="auto">
          <a:xfrm rot="5400000">
            <a:off x="6827838" y="3078163"/>
            <a:ext cx="152400" cy="92075"/>
          </a:xfrm>
          <a:prstGeom prst="line">
            <a:avLst/>
          </a:prstGeom>
          <a:noFill/>
          <a:ln w="12700" cmpd="thickThin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3" name="Straight Connector 29"/>
          <p:cNvCxnSpPr>
            <a:cxnSpLocks noChangeShapeType="1"/>
          </p:cNvCxnSpPr>
          <p:nvPr/>
        </p:nvCxnSpPr>
        <p:spPr bwMode="auto">
          <a:xfrm rot="5400000">
            <a:off x="3397251" y="3063876"/>
            <a:ext cx="123825" cy="92075"/>
          </a:xfrm>
          <a:prstGeom prst="line">
            <a:avLst/>
          </a:prstGeom>
          <a:noFill/>
          <a:ln w="12700" cmpd="thickThin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9444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7083" y="501061"/>
            <a:ext cx="1098263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u="sng" kern="0" dirty="0" err="1">
                <a:latin typeface="Times New Roman" pitchFamily="18" charset="0"/>
              </a:rPr>
              <a:t>Bài</a:t>
            </a:r>
            <a:r>
              <a:rPr lang="en-US" sz="4300" u="sng" kern="0" dirty="0">
                <a:latin typeface="Times New Roman" pitchFamily="18" charset="0"/>
              </a:rPr>
              <a:t> </a:t>
            </a:r>
            <a:r>
              <a:rPr lang="en-US" sz="4300" u="sng" kern="0" dirty="0" smtClean="0">
                <a:latin typeface="Times New Roman" pitchFamily="18" charset="0"/>
              </a:rPr>
              <a:t>3</a:t>
            </a:r>
            <a:r>
              <a:rPr lang="en-US" sz="4300" kern="0" dirty="0" smtClean="0">
                <a:latin typeface="Times New Roman" pitchFamily="18" charset="0"/>
              </a:rPr>
              <a:t>: </a:t>
            </a:r>
            <a:r>
              <a:rPr lang="en-US" sz="4300" kern="0" dirty="0" err="1">
                <a:latin typeface="Times New Roman" pitchFamily="18" charset="0"/>
              </a:rPr>
              <a:t>Tìm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các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từ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chứa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tiếng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bắt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đầu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bằng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i="1" kern="0" dirty="0" err="1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 smtClean="0">
                <a:latin typeface="Times New Roman" pitchFamily="18" charset="0"/>
              </a:rPr>
              <a:t>hoặc</a:t>
            </a:r>
            <a:r>
              <a:rPr lang="en-US" sz="4300" kern="0" dirty="0" smtClean="0">
                <a:latin typeface="Times New Roman" pitchFamily="18" charset="0"/>
              </a:rPr>
              <a:t> </a:t>
            </a: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en-US" sz="4300" kern="0" dirty="0">
                <a:latin typeface="Times New Roman" pitchFamily="18" charset="0"/>
              </a:rPr>
              <a:t>, </a:t>
            </a:r>
            <a:r>
              <a:rPr lang="en-US" sz="4300" kern="0" dirty="0" err="1">
                <a:latin typeface="Times New Roman" pitchFamily="18" charset="0"/>
              </a:rPr>
              <a:t>có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nghĩa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như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sau</a:t>
            </a:r>
            <a:r>
              <a:rPr lang="en-US" sz="4300" kern="0" dirty="0">
                <a:latin typeface="Times New Roman" pitchFamily="18" charset="0"/>
              </a:rPr>
              <a:t>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87463" y="2373056"/>
            <a:ext cx="624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kern="0" dirty="0">
                <a:latin typeface="Times New Roman" pitchFamily="18" charset="0"/>
              </a:rPr>
              <a:t>- </a:t>
            </a:r>
            <a:r>
              <a:rPr lang="en-US" sz="4300" kern="0" dirty="0" err="1">
                <a:latin typeface="Times New Roman" pitchFamily="18" charset="0"/>
              </a:rPr>
              <a:t>Trái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nghĩa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với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i="1" u="sng" kern="0" dirty="0" err="1">
                <a:latin typeface="Times New Roman" pitchFamily="18" charset="0"/>
              </a:rPr>
              <a:t>riêng</a:t>
            </a:r>
            <a:r>
              <a:rPr lang="en-US" sz="4300" i="1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là</a:t>
            </a:r>
            <a:r>
              <a:rPr lang="en-US" sz="4300" i="1" kern="0" dirty="0">
                <a:latin typeface="Times New Roman" pitchFamily="18" charset="0"/>
              </a:rPr>
              <a:t>:…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87463" y="3491271"/>
            <a:ext cx="6248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kern="0" dirty="0">
                <a:latin typeface="Times New Roman" pitchFamily="18" charset="0"/>
              </a:rPr>
              <a:t>- </a:t>
            </a:r>
            <a:r>
              <a:rPr lang="en-US" sz="4300" kern="0" dirty="0" err="1">
                <a:latin typeface="Times New Roman" pitchFamily="18" charset="0"/>
              </a:rPr>
              <a:t>Cùng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nghĩa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với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i="1" u="sng" kern="0" dirty="0" err="1">
                <a:latin typeface="Times New Roman" pitchFamily="18" charset="0"/>
              </a:rPr>
              <a:t>leo</a:t>
            </a:r>
            <a:r>
              <a:rPr lang="en-US" sz="4300" i="1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là</a:t>
            </a:r>
            <a:r>
              <a:rPr lang="en-US" sz="4300" i="1" kern="0" dirty="0">
                <a:latin typeface="Times New Roman" pitchFamily="18" charset="0"/>
              </a:rPr>
              <a:t>:…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87463" y="4600575"/>
            <a:ext cx="924288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kern="0" dirty="0">
                <a:latin typeface="Times New Roman" pitchFamily="18" charset="0"/>
              </a:rPr>
              <a:t>- </a:t>
            </a:r>
            <a:r>
              <a:rPr lang="en-US" sz="4300" i="1" u="sng" kern="0" dirty="0" err="1">
                <a:latin typeface="Times New Roman" pitchFamily="18" charset="0"/>
              </a:rPr>
              <a:t>Vật</a:t>
            </a:r>
            <a:r>
              <a:rPr lang="en-US" sz="4300" i="1" u="sng" kern="0" dirty="0">
                <a:latin typeface="Times New Roman" pitchFamily="18" charset="0"/>
              </a:rPr>
              <a:t> </a:t>
            </a:r>
            <a:r>
              <a:rPr lang="en-US" sz="4300" i="1" u="sng" kern="0" dirty="0" err="1">
                <a:latin typeface="Times New Roman" pitchFamily="18" charset="0"/>
              </a:rPr>
              <a:t>đựng</a:t>
            </a:r>
            <a:r>
              <a:rPr lang="en-US" sz="4300" i="1" u="sng" kern="0" dirty="0">
                <a:latin typeface="Times New Roman" pitchFamily="18" charset="0"/>
              </a:rPr>
              <a:t> </a:t>
            </a:r>
            <a:r>
              <a:rPr lang="en-US" sz="4300" i="1" u="sng" kern="0" dirty="0" err="1">
                <a:latin typeface="Times New Roman" pitchFamily="18" charset="0"/>
              </a:rPr>
              <a:t>nước</a:t>
            </a:r>
            <a:r>
              <a:rPr lang="en-US" sz="4300" i="1" u="sng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để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rửa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mặt</a:t>
            </a:r>
            <a:r>
              <a:rPr lang="en-US" sz="4300" kern="0" dirty="0">
                <a:latin typeface="Times New Roman" pitchFamily="18" charset="0"/>
              </a:rPr>
              <a:t>, </a:t>
            </a:r>
            <a:r>
              <a:rPr lang="en-US" sz="4300" kern="0" dirty="0" err="1">
                <a:latin typeface="Times New Roman" pitchFamily="18" charset="0"/>
              </a:rPr>
              <a:t>rửa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tay</a:t>
            </a:r>
            <a:r>
              <a:rPr lang="en-US" sz="4300" kern="0" dirty="0">
                <a:latin typeface="Times New Roman" pitchFamily="18" charset="0"/>
              </a:rPr>
              <a:t>, </a:t>
            </a:r>
            <a:r>
              <a:rPr lang="en-US" sz="4300" kern="0" dirty="0" err="1">
                <a:latin typeface="Times New Roman" pitchFamily="18" charset="0"/>
              </a:rPr>
              <a:t>rửa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rau</a:t>
            </a:r>
            <a:r>
              <a:rPr lang="en-US" sz="4300" kern="0" dirty="0">
                <a:latin typeface="Times New Roman" pitchFamily="18" charset="0"/>
              </a:rPr>
              <a:t> </a:t>
            </a:r>
            <a:r>
              <a:rPr lang="en-US" sz="4300" kern="0" dirty="0" err="1">
                <a:latin typeface="Times New Roman" pitchFamily="18" charset="0"/>
              </a:rPr>
              <a:t>là</a:t>
            </a:r>
            <a:r>
              <a:rPr lang="en-US" sz="4300" kern="0" dirty="0">
                <a:latin typeface="Times New Roman" pitchFamily="18" charset="0"/>
              </a:rPr>
              <a:t>:</a:t>
            </a:r>
            <a:r>
              <a:rPr lang="en-US" sz="4300" i="1" kern="0" dirty="0">
                <a:latin typeface="Times New Roman" pitchFamily="18" charset="0"/>
              </a:rPr>
              <a:t>…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97412" y="5237212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chậu</a:t>
            </a:r>
            <a:endParaRPr lang="en-US" sz="4300" i="1" kern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546745" y="3470529"/>
            <a:ext cx="190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trèo</a:t>
            </a:r>
            <a:endParaRPr lang="en-US" sz="4300" i="1" kern="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700118" y="2363937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4300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300" i="1" kern="0" dirty="0" err="1">
                <a:solidFill>
                  <a:srgbClr val="FF0000"/>
                </a:solidFill>
                <a:latin typeface="Times New Roman" pitchFamily="18" charset="0"/>
              </a:rPr>
              <a:t>chung</a:t>
            </a:r>
            <a:endParaRPr lang="en-US" sz="4300" i="1" kern="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5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/>
        </p:nvSpPr>
        <p:spPr>
          <a:xfrm>
            <a:off x="4981888" y="5245896"/>
            <a:ext cx="433079" cy="47593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8"/>
          <p:cNvSpPr/>
          <p:nvPr/>
        </p:nvSpPr>
        <p:spPr>
          <a:xfrm rot="2487103">
            <a:off x="11427685" y="4632325"/>
            <a:ext cx="358340" cy="34821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748C9C"/>
                </a:solidFill>
              </a:rPr>
              <a:pPr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748C9C"/>
              </a:solidFill>
            </a:endParaRPr>
          </a:p>
        </p:txBody>
      </p:sp>
      <p:sp>
        <p:nvSpPr>
          <p:cNvPr id="9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943633" y="1180516"/>
            <a:ext cx="8304733" cy="317427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810" y="1501820"/>
            <a:ext cx="76234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oogle Shape;156;p28"/>
          <p:cNvSpPr/>
          <p:nvPr/>
        </p:nvSpPr>
        <p:spPr>
          <a:xfrm rot="1473017">
            <a:off x="1803290" y="477749"/>
            <a:ext cx="1150399" cy="1120633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55;p28"/>
          <p:cNvSpPr/>
          <p:nvPr/>
        </p:nvSpPr>
        <p:spPr>
          <a:xfrm rot="1789172">
            <a:off x="9442078" y="539412"/>
            <a:ext cx="801566" cy="997306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57;p28"/>
          <p:cNvSpPr/>
          <p:nvPr/>
        </p:nvSpPr>
        <p:spPr>
          <a:xfrm>
            <a:off x="2161949" y="3748589"/>
            <a:ext cx="433079" cy="47593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7;p28"/>
          <p:cNvSpPr/>
          <p:nvPr/>
        </p:nvSpPr>
        <p:spPr>
          <a:xfrm>
            <a:off x="9757242" y="3748588"/>
            <a:ext cx="433079" cy="47593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2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7269" y="614440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2" name="圆角矩形 21"/>
          <p:cNvSpPr/>
          <p:nvPr/>
        </p:nvSpPr>
        <p:spPr>
          <a:xfrm>
            <a:off x="352697" y="248194"/>
            <a:ext cx="11469189" cy="6291229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76010" y="36889"/>
            <a:ext cx="676702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     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ngủ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ngủ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ngoan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chiếu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buông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Chổi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ngoan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quét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thềm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Hòn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bi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dim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tường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Đàn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ngoan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chớ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vườn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Luống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ươm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ướt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mồ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hôi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Nhìn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ngủ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         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Đắc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7A2A4-A388-473E-8AAA-970F8C0936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03682">
            <a:off x="533497" y="3355684"/>
            <a:ext cx="3127326" cy="2930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E735C-B7AB-46B2-90F3-20994F0B9C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0608" y="2838733"/>
            <a:ext cx="4252415" cy="4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853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9D6BB-195E-411A-AF3B-E559DBC9E9D1}"/>
              </a:ext>
            </a:extLst>
          </p:cNvPr>
          <p:cNvSpPr txBox="1"/>
          <p:nvPr/>
        </p:nvSpPr>
        <p:spPr>
          <a:xfrm>
            <a:off x="1794448" y="3195995"/>
            <a:ext cx="961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4825D-3A8D-4F5F-8E5E-51C07A3189A0}"/>
              </a:ext>
            </a:extLst>
          </p:cNvPr>
          <p:cNvSpPr txBox="1"/>
          <p:nvPr/>
        </p:nvSpPr>
        <p:spPr>
          <a:xfrm>
            <a:off x="1317302" y="3780770"/>
            <a:ext cx="10094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CC63E-F005-4927-8B10-B1533432C52D}"/>
              </a:ext>
            </a:extLst>
          </p:cNvPr>
          <p:cNvSpPr txBox="1"/>
          <p:nvPr/>
        </p:nvSpPr>
        <p:spPr>
          <a:xfrm>
            <a:off x="1879934" y="812658"/>
            <a:ext cx="812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F73C4-FF10-48AE-9D70-A3638902E2E2}"/>
              </a:ext>
            </a:extLst>
          </p:cNvPr>
          <p:cNvSpPr txBox="1"/>
          <p:nvPr/>
        </p:nvSpPr>
        <p:spPr>
          <a:xfrm>
            <a:off x="1236035" y="1418585"/>
            <a:ext cx="9719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CFF4A3-9B57-4C2D-BA94-43E0B70D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1035" y="4843925"/>
            <a:ext cx="3936600" cy="201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70" y="1261939"/>
            <a:ext cx="12061371" cy="559606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780931" y="1800548"/>
            <a:ext cx="30636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80931" y="3043177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457200">
              <a:spcBef>
                <a:spcPct val="50000"/>
              </a:spcBef>
              <a:buNone/>
              <a:defRPr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uét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endParaRPr lang="vi-V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780931" y="4288712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uông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780931" y="5718444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91" y="4460395"/>
            <a:ext cx="2901949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32501" y="525669"/>
            <a:ext cx="283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57200" y="266699"/>
            <a:ext cx="11328399" cy="6286500"/>
            <a:chOff x="1156661" y="-303108"/>
            <a:chExt cx="13168697" cy="55857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 flipV="1">
              <a:off x="1156661" y="-303108"/>
              <a:ext cx="13168697" cy="5585777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 flipV="1">
              <a:off x="1333818" y="-178982"/>
              <a:ext cx="12789900" cy="5406189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3">
            <a:extLst>
              <a:ext uri="{FF2B5EF4-FFF2-40B4-BE49-F238E27FC236}">
                <a16:creationId xmlns:a16="http://schemas.microsoft.com/office/drawing/2014/main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11308" r="25903" b="14093"/>
          <a:stretch/>
        </p:blipFill>
        <p:spPr>
          <a:xfrm>
            <a:off x="-276670" y="4892623"/>
            <a:ext cx="2156670" cy="2032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315" y="510987"/>
            <a:ext cx="9127237" cy="5979793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6" y="553159"/>
            <a:ext cx="2658717" cy="19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6" y="1864297"/>
            <a:ext cx="2833529" cy="29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7A2060F1-955B-4EA4-BDE4-2B419FD19A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899">
            <a:off x="10387961" y="-534636"/>
            <a:ext cx="2057182" cy="2091246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2606418" y="642124"/>
            <a:ext cx="3504451" cy="77747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930207" y="728400"/>
            <a:ext cx="28568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32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508703" y="0"/>
            <a:ext cx="10691446" cy="6063175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B0D4AEA-8E37-4FF7-B35F-6A1267D48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8674716" y="2391508"/>
            <a:ext cx="4108336" cy="476832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00473" y="1037299"/>
            <a:ext cx="6107906" cy="9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761" tIns="57381" rIns="114761" bIns="57381">
            <a:spAutoFit/>
          </a:bodyPr>
          <a:lstStyle>
            <a:lvl1pPr>
              <a:defRPr sz="4400">
                <a:solidFill>
                  <a:schemeClr val="tx2"/>
                </a:solidFill>
                <a:latin typeface="VNI-Times" pitchFamily="2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VNI-Times" pitchFamily="2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VNI-Times" pitchFamily="2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VNI-Times" pitchFamily="2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NI-Times" pitchFamily="2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chép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087" y="707969"/>
            <a:ext cx="780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ngày 23 tháng 9 năm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9987" y="1877519"/>
            <a:ext cx="4476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Chị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9988" y="1316232"/>
            <a:ext cx="4476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Chính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tả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862" y="2485782"/>
            <a:ext cx="6148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ngủ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ngủ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ngoan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946" y="3070557"/>
            <a:ext cx="7833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chị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trải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chiếu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buông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màn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213463" y="3778306"/>
            <a:ext cx="5865223" cy="213944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3525856" y="4158741"/>
            <a:ext cx="5240435" cy="962295"/>
          </a:xfrm>
          <a:prstGeom prst="rect">
            <a:avLst/>
          </a:prstGeom>
          <a:noFill/>
        </p:spPr>
        <p:txBody>
          <a:bodyPr wrap="square" lIns="114789" tIns="57394" rIns="114789" bIns="5739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686" indent="-1825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546" indent="-368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407" indent="-55397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267" indent="-7396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017" algn="l" defTabSz="91429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162" algn="l" defTabSz="91429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Soát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lỗi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chính tả</a:t>
            </a:r>
          </a:p>
        </p:txBody>
      </p:sp>
    </p:spTree>
    <p:extLst>
      <p:ext uri="{BB962C8B-B14F-4D97-AF65-F5344CB8AC3E}">
        <p14:creationId xmlns:p14="http://schemas.microsoft.com/office/powerpoint/2010/main" val="3892601616"/>
      </p:ext>
    </p:extLst>
  </p:cSld>
  <p:clrMapOvr>
    <a:masterClrMapping/>
  </p:clrMapOvr>
  <p:transition spd="slow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669595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299</Words>
  <Application>Microsoft Office PowerPoint</Application>
  <PresentationFormat>Widescreen</PresentationFormat>
  <Paragraphs>49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Microsoft YaHei</vt:lpstr>
      <vt:lpstr>SimSun</vt:lpstr>
      <vt:lpstr>字魂59号-创粗黑</vt:lpstr>
      <vt:lpstr>.VnTime</vt:lpstr>
      <vt:lpstr>Arial</vt:lpstr>
      <vt:lpstr>Bellota Text</vt:lpstr>
      <vt:lpstr>Bellota Text Light</vt:lpstr>
      <vt:lpstr>Calibri</vt:lpstr>
      <vt:lpstr>Catamaran</vt:lpstr>
      <vt:lpstr>Catamaran ExtraBold</vt:lpstr>
      <vt:lpstr>等线</vt:lpstr>
      <vt:lpstr>HP001 4 hàng</vt:lpstr>
      <vt:lpstr>Times New Roman</vt:lpstr>
      <vt:lpstr>站酷快乐体2016修订版</vt:lpstr>
      <vt:lpstr>Office 主题</vt:lpstr>
      <vt:lpstr>2_Office Theme</vt:lpstr>
      <vt:lpstr>1_Office 主题</vt:lpstr>
      <vt:lpstr>Bagot template</vt:lpstr>
      <vt:lpstr>3_Office Theme</vt:lpstr>
      <vt:lpstr>4_Office Theme</vt:lpstr>
      <vt:lpstr>5_Office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chính tả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Thoa</dc:creator>
  <cp:lastModifiedBy>loltntvl@gmail.com</cp:lastModifiedBy>
  <cp:revision>66</cp:revision>
  <dcterms:created xsi:type="dcterms:W3CDTF">2021-08-21T16:00:19Z</dcterms:created>
  <dcterms:modified xsi:type="dcterms:W3CDTF">2021-09-22T13:58:31Z</dcterms:modified>
</cp:coreProperties>
</file>