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4" r:id="rId3"/>
    <p:sldMasterId id="2147483699" r:id="rId4"/>
  </p:sldMasterIdLst>
  <p:notesMasterIdLst>
    <p:notesMasterId r:id="rId25"/>
  </p:notesMasterIdLst>
  <p:sldIdLst>
    <p:sldId id="339" r:id="rId5"/>
    <p:sldId id="321" r:id="rId6"/>
    <p:sldId id="318" r:id="rId7"/>
    <p:sldId id="343" r:id="rId8"/>
    <p:sldId id="341" r:id="rId9"/>
    <p:sldId id="350" r:id="rId10"/>
    <p:sldId id="328" r:id="rId11"/>
    <p:sldId id="329" r:id="rId12"/>
    <p:sldId id="270" r:id="rId13"/>
    <p:sldId id="351" r:id="rId14"/>
    <p:sldId id="358" r:id="rId15"/>
    <p:sldId id="352" r:id="rId16"/>
    <p:sldId id="271" r:id="rId17"/>
    <p:sldId id="269" r:id="rId18"/>
    <p:sldId id="353" r:id="rId19"/>
    <p:sldId id="354" r:id="rId20"/>
    <p:sldId id="337" r:id="rId21"/>
    <p:sldId id="355" r:id="rId22"/>
    <p:sldId id="356" r:id="rId23"/>
    <p:sldId id="348" r:id="rId24"/>
  </p:sldIdLst>
  <p:sldSz cx="12192000" cy="6858000"/>
  <p:notesSz cx="6858000" cy="9144000"/>
  <p:embeddedFontLst>
    <p:embeddedFont>
      <p:font typeface="Tahoma" panose="020B0604030504040204" pitchFamily="34" charset="0"/>
      <p:regular r:id="rId26"/>
      <p:bold r:id="rId27"/>
    </p:embeddedFont>
    <p:embeddedFont>
      <p:font typeface="SimSun" panose="02010600030101010101" pitchFamily="2" charset="-122"/>
      <p:regular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HP001 4 hàng" panose="020B0603050302020204" pitchFamily="34" charset="0"/>
      <p:regular r:id="rId35"/>
      <p:bold r:id="rId36"/>
    </p:embeddedFont>
    <p:embeddedFont>
      <p:font typeface="Segoe UI Black" panose="020B0A02040204020203" pitchFamily="34" charset="0"/>
      <p:bold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HP001 5 hàng" panose="020B0603050302020204" pitchFamily="34" charset="0"/>
      <p:regular r:id="rId45"/>
      <p:bold r:id="rId46"/>
    </p:embeddedFont>
    <p:embeddedFont>
      <p:font typeface="HP001 5 hàng 1 ô ly" panose="020B0603050302020204" pitchFamily="34" charset="0"/>
      <p:bold r:id="rId47"/>
    </p:embeddedFont>
    <p:embeddedFont>
      <p:font typeface="Cambria" panose="02040503050406030204" pitchFamily="18" charset="0"/>
      <p:regular r:id="rId48"/>
      <p:bold r:id="rId49"/>
      <p:italic r:id="rId50"/>
      <p:bold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E8A138-D4B5-4380-B992-B644D9746BAD}">
          <p14:sldIdLst>
            <p14:sldId id="339"/>
          </p14:sldIdLst>
        </p14:section>
        <p14:section name="Hoạt động khởi động" id="{ACE75654-AEAB-471F-BB19-8859A9A7A302}">
          <p14:sldIdLst>
            <p14:sldId id="321"/>
            <p14:sldId id="318"/>
          </p14:sldIdLst>
        </p14:section>
        <p14:section name="Viết CT" id="{ECD83A58-E948-41EE-9481-20D841790872}">
          <p14:sldIdLst>
            <p14:sldId id="343"/>
            <p14:sldId id="341"/>
            <p14:sldId id="350"/>
            <p14:sldId id="328"/>
            <p14:sldId id="329"/>
            <p14:sldId id="270"/>
          </p14:sldIdLst>
        </p14:section>
        <p14:section name="HĐ chấm và nhận xét bài" id="{6AF5AF7A-8264-4034-9151-106191F39552}">
          <p14:sldIdLst>
            <p14:sldId id="351"/>
            <p14:sldId id="358"/>
            <p14:sldId id="352"/>
          </p14:sldIdLst>
        </p14:section>
        <p14:section name="Hoạt động làm bài tập" id="{918E7CBC-F4CD-4C8B-B99A-2EFDDE16790E}">
          <p14:sldIdLst>
            <p14:sldId id="271"/>
            <p14:sldId id="269"/>
            <p14:sldId id="353"/>
            <p14:sldId id="354"/>
          </p14:sldIdLst>
        </p14:section>
        <p14:section name="vận dụng" id="{3298BD3A-2E2D-4622-B899-2DEA8F4CE757}">
          <p14:sldIdLst>
            <p14:sldId id="337"/>
            <p14:sldId id="355"/>
            <p14:sldId id="356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ED7D31"/>
    <a:srgbClr val="CC3300"/>
    <a:srgbClr val="FFDE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88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1534-2022-4653-B963-A564802A52A3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54C9-09FD-4B62-A30E-F89B957A26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4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C73AC2-4FF3-463E-8886-A6A0A3ACDF9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09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801A68-3CF3-4A5F-9D19-7B8F255A2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4246B0-7984-45DC-82AF-569A98DF55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8B411-DE76-4F5F-B6E5-30EF45AA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4BA2C4-8505-4E91-83F7-047A44EF2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81C2A4-7E8F-4687-A554-8EB16B1C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81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7F3B6-1F20-4DD6-93B9-BDA17C25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6E5FC-0A48-478C-9156-8EFD5E131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15C5B-0B24-4582-B6D6-938591B8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85758-10C4-44DB-8A58-5C4FD75D9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4050-6BDD-4A71-A85F-D8DD4D16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4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CE246E-0ADE-44A2-880F-DD66313BE3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A73B16-DD03-43C4-B8EB-D05F0DF50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545A-8248-4FB6-B34B-8FFFA1674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B96B6-BE6F-4E8E-9257-D071B25C6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52E7-B3EA-44AD-8B1C-461577465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31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2C472-DEB6-4449-8F2F-AA5285D5D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F7057A-697F-44D6-AA24-4C5E419B8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859F4-E04E-4673-8814-DB2A551E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171EA0-54C5-478E-9C40-3C5F366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8475C2-E107-4AEC-B3C0-46868365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894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2262D-3C64-49FF-821D-1AB3E8919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DC9FC-8E90-43B3-BE5F-5B54D258A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D41A0C-7712-408F-B778-531AF17AA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F0377-BA09-428F-845F-D79A73033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A36A6-9BAF-41DE-B223-291DFA33C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741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A15B8-C257-4CCC-A5FA-6B5DA0EB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22919-A1B3-4BA2-8BCE-2B5617CB4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CBEAB-C3F3-42B1-8A7E-9A851893E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A7546-01CB-4C60-AF54-54C04F38F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33B32-0AB3-41D7-9C4B-8C19EAB97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946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43B9D-3AC1-4C3D-B189-BEE9151A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5E460D-1C53-4657-A1F0-C83D64B9A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0A135E-008F-4AF7-A7EA-74D3279E3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EB894E-C438-462D-8081-6A540106C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3D22E-5CAC-4F27-B90F-57AA70BB3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B83E80-B43B-4D95-807D-F73F506CC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7422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B53A1-053C-4328-A2AD-070628957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FC7C9-C283-450E-823F-7D2BD433E5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FDD79-750E-41D3-94CA-3FD0DC6B1D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E09D85-97FF-4A09-9E98-E52205025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82BFDE-FD48-4A1D-BE56-3B2E086E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1A9EA2-102D-474B-A1AD-77C00CFC1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933CB2-3668-410C-AF3D-94AF48F0A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7B87EE-75FC-4394-AFAA-CD9112576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789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71598-6792-459D-8502-46011584D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32ADD9-D6DF-4A47-BD03-8D18AB42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88A054-95FA-4FDD-824E-DD098C687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423FF7-3506-4A0C-AE3F-0C5F4528A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636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0B6F33-6653-416B-A179-51271CA53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ADA78-9A37-4E41-A748-5F148C101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9D583-4F53-4521-B099-8B2BC26B8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8312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DF522-329D-49AC-95A3-2DE242C4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94A4A-8EEE-4EFF-A83B-6FCB2848F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A2D30E-42A5-4FE5-85A9-AF6AEE8F89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89FDA-BED9-45FD-B224-860533F4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11F640-71BD-4580-940C-555980793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8E075-D460-4B31-9A92-F37E0364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52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ACDE2-DC3A-4E92-A557-277839398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345E3-E6E6-4C7C-922F-8186B623F0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582FB-3F7F-41F1-830C-1E0D7575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F82145-CC3B-4E93-B7EA-A8C14DCA2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6D752-ED48-41E8-BA5F-013B0A50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70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9D92B-2DA5-4B80-BA2A-3A7C56218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8CD6F25-4520-48C9-B1A8-15AA89DA67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AEFFB1-A959-461D-B0A9-4CF6F11B5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4A55B-34E0-45F2-A080-C298F253B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0ED53C-A485-40D3-A4CB-157E22961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79E08-95EB-477B-ADE9-79CF466F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300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D042-9613-4A83-A89E-B739D85FF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6E71B7-2AB0-4B55-87CA-9EFFD320A3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7F7C9-F4A9-47F8-86B1-F7B3323A5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5F269B-6285-4326-8066-77FA74F78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898CF-1837-4F89-8299-E82260060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9137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1B6E24-2DDD-4D81-8206-9E3D78972B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EAC2FD-7237-4AF9-AE2D-BBA5241D9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BEC1E-2E4D-47A3-B1C2-5C00F1925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A426B-9EE3-47F7-9F0C-11CDF9504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C3344-8DC9-4ACD-9301-C71090E5F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298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30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30" y="3602159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44115249"/>
      </p:ext>
    </p:extLst>
  </p:cSld>
  <p:clrMapOvr>
    <a:masterClrMapping/>
  </p:clrMapOvr>
  <p:transition advClick="0" advTm="3000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58488166"/>
      </p:ext>
    </p:extLst>
  </p:cSld>
  <p:clrMapOvr>
    <a:masterClrMapping/>
  </p:clrMapOvr>
  <p:transition advClick="0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6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8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99244855"/>
      </p:ext>
    </p:extLst>
  </p:cSld>
  <p:clrMapOvr>
    <a:masterClrMapping/>
  </p:clrMapOvr>
  <p:transition advClick="0" advTm="3000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8" y="1825686"/>
            <a:ext cx="5181697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1281809"/>
      </p:ext>
    </p:extLst>
  </p:cSld>
  <p:clrMapOvr>
    <a:masterClrMapping/>
  </p:clrMapOvr>
  <p:transition advClick="0" advTm="3000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9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8" y="1778497"/>
            <a:ext cx="4873665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8" y="2665468"/>
            <a:ext cx="4873665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7" y="1778497"/>
            <a:ext cx="4897668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7" y="2665468"/>
            <a:ext cx="4897668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20072373"/>
      </p:ext>
    </p:extLst>
  </p:cSld>
  <p:clrMapOvr>
    <a:masterClrMapping/>
  </p:clrMapOvr>
  <p:transition advClick="0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01805613"/>
      </p:ext>
    </p:extLst>
  </p:cSld>
  <p:clrMapOvr>
    <a:masterClrMapping/>
  </p:clrMapOvr>
  <p:transition advClick="0" advTm="300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827900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1DAD-F869-4925-95D5-7655AD2CE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5F89-4F2F-48B0-9E30-A5A2A9BB6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82653-7135-4D99-AFED-19EC6A56A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D1660-FFB0-4248-8D0D-F47461F46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9274E-7841-4307-A424-7444BF64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9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96591376"/>
      </p:ext>
    </p:extLst>
  </p:cSld>
  <p:clrMapOvr>
    <a:masterClrMapping/>
  </p:clrMapOvr>
  <p:transition advClick="0" advTm="300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5" y="457217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7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5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96420465"/>
      </p:ext>
    </p:extLst>
  </p:cSld>
  <p:clrMapOvr>
    <a:masterClrMapping/>
  </p:clrMapOvr>
  <p:transition advClick="0" advTm="300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7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7" y="1158128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7883712"/>
      </p:ext>
    </p:extLst>
  </p:cSld>
  <p:clrMapOvr>
    <a:masterClrMapping/>
  </p:clrMapOvr>
  <p:transition advClick="0" advTm="300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6" y="365138"/>
            <a:ext cx="2628949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7" y="365138"/>
            <a:ext cx="7734447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2743367"/>
      </p:ext>
    </p:extLst>
  </p:cSld>
  <p:clrMapOvr>
    <a:masterClrMapping/>
  </p:clrMapOvr>
  <p:transition advClick="0" advTm="300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8" y="1825687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8" y="4076838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0895368"/>
      </p:ext>
    </p:extLst>
  </p:cSld>
  <p:clrMapOvr>
    <a:masterClrMapping/>
  </p:clrMapOvr>
  <p:transition advClick="0" advTm="300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79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7813"/>
            <a:ext cx="10972800" cy="58531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EAFFA7-C313-4C30-88AC-AD3ABC9A0B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34EE2F-0824-477E-A9A0-44C75B6D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1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635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451253-0F39-4CB0-B581-EB78E4B5B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3638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defTabSz="498348" fontAlgn="base">
              <a:spcBef>
                <a:spcPct val="0"/>
              </a:spcBef>
              <a:spcAft>
                <a:spcPct val="0"/>
              </a:spcAft>
              <a:defRPr/>
            </a:pPr>
            <a:fld id="{3D505CB2-7C21-4A37-9DC8-979760A0EFB0}" type="slidenum">
              <a:rPr lang="en-US" altLang="en-US" sz="1635" smtClean="0">
                <a:solidFill>
                  <a:srgbClr val="000000"/>
                </a:solidFill>
              </a:rPr>
              <a:pPr defTabSz="4983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635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6346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E9FF3-3C0C-48AC-8258-21AC5E0429DF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29B43-4ADB-4A40-B1C5-A1F09D1073D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148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8FB6B1-52D4-4BC2-9F4A-094FE3944B34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B1D2C-C554-4ED6-8E5D-58741266CB27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608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02184-F9A9-4534-ABE2-4F07283DBE7D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C6279-4371-4CCB-9323-481C6B4B3972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6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5B72-A628-405F-929B-C37F6C04D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4CED9-1365-4CB7-8FC8-E5D10833A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EBA08D-CD47-499C-B951-2452D2778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6E9B1-BF39-4BDC-B135-E60CC4344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017076-FAB0-424A-B27B-6222CEF23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5C680-360C-41AB-9EDD-82C9EE5C7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120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70646-9EE1-4EE8-BE96-2CC335B2251E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38177-2592-4874-B4B4-11AD76BB5EF2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44029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7B133-FFA4-400E-84BC-022226214FBC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AAF3E-CC2B-4B99-BDE9-71A6E6BF0222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28379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592E1A-7FF4-4119-AD73-44B985901E30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250A6-67A1-4013-B74A-A3774DB03D68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8308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D25AD-5603-42F7-AC9B-D5A9AD583975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A3524-3951-4303-BC84-9BDC6939861F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75309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48020-107D-40DB-A425-23AAEBC5CE79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7FD87-556C-4EC0-83B2-E1C761CA7D1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3733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539E7-D9A7-4BBE-B5E4-4A911ED9A2DE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0566A-83EB-4205-BAC7-E2E2736E6670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352194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C8775-011D-4D82-A982-E47DF5C81398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A17BE-F972-408B-8781-6F038C2B4BD6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60287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D8AB9-0247-4E91-B269-3B57892DACC1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4EA06-8363-4941-95AF-043CF363CB5F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9733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A6E21-E779-4ED0-9C56-2E6390319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E061D-4852-401D-8D97-331879E426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C69C5F-C47A-4DE5-9D8A-370205FBF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3A0053-4DC2-4306-938B-9E33C514B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208A5C-AE1B-477D-A5F8-C3B3BDA051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507D1-E21D-4246-8292-5C79A4BE2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A5D02-3416-487C-A6DB-49F7A866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E5A274-BD6E-4AB6-ABF9-803038A31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5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DC336-E59C-4F65-87AC-F8031AAD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35A88-135F-4298-A460-A3837E3AC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4F298-27B3-4D05-8B41-6483C13D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7419A-2C7D-4701-A934-E29C60BB8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3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AC8FC-214D-4413-9310-2AFD101D5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825A79-53CA-4611-9DB4-D61F8D60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084903-1B66-4DE2-9E87-E1B47B273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84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21A06-0059-49C2-BFAD-4C5357206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44BA9-31E6-475D-94F3-D5A85A2AC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7B6E0E-77C5-4836-A35C-996706E268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9388-C101-4CA2-920B-F88E63F9D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4695D9-F142-4FDC-86EF-077940718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4EE0C4-4951-4765-87AA-4E1A387F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1D809-B240-457B-801F-39995FE01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9BB968-73D8-45A4-AC25-59116C21D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29089-B590-45D1-84C7-B544E7B13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BD122E-9CAF-4D54-84CA-4080B56CC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86B6A-51E5-42C7-AA7D-029460C2D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7281A-63AE-430B-A29E-F400F73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5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1261FF-E268-4032-A48A-1078817BBE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5" b="3808"/>
          <a:stretch>
            <a:fillRect/>
          </a:stretch>
        </p:blipFill>
        <p:spPr bwMode="auto">
          <a:xfrm>
            <a:off x="-3424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CA218-4651-4AE5-985F-D459667FF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C51E6-D95B-409F-9FAB-1740742F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8FAE6-5647-4345-B346-5CD6BD476B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E715D-DC5F-4048-B7D0-F6D8AE1EC379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5DA10-E7E2-476B-8019-7E0AECD5A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E223C-0624-4ECD-9576-F3C492BB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1C466C-ADAD-4301-A23C-E882449819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11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2BDAE9-194C-48F4-A454-2E8A1E05E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B2D55-289B-473E-B272-5248DAEFD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D3A29-064F-46E6-A422-DF24F14D7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82DF30-34D4-4D58-84EE-E79C213EEF7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04958E-13DA-490C-B665-AFE9C2440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D1DEE-3D13-42E7-BE97-2023A00B85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8D2A71-5B06-4FB4-A537-D8F05F20B8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85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55" y="1151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082" y="274597"/>
            <a:ext cx="10973839" cy="1143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8505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vi-VN" altLang="en-US" smtClean="0"/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vi-V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E62C98E-0E05-4F59-A31B-7C21BEE0AEC2}" type="datetimeFigureOut">
              <a:rPr lang="vi-VN" smtClean="0"/>
              <a:pPr>
                <a:defRPr/>
              </a:pPr>
              <a:t>16/09/2021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0881533-5423-4B3E-BD29-42D2285AB51A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40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44722" y="800371"/>
            <a:ext cx="7952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 MỪNG CÁC CON HỌC SINH ĐÃ ĐẾN VỚI BUỔI HỌC NGÀY HÔM NAY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02282" y="2265528"/>
            <a:ext cx="339868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endParaRPr lang="en-US" sz="44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8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385077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16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vi-VN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9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00596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59606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giáo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tí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hon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734089" y="2170784"/>
            <a:ext cx="105937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treo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nón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mặt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tỉnh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bẻ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thước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Mấy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đứa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em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chống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hai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ngồi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chị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giáo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đưa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mắt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trò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cầm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trên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tấm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bảng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Nó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đánh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vần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từng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tiếng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Đàn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em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ríu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rít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đánh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vần</a:t>
            </a: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theo.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6881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74026">
              <a:schemeClr val="accent1">
                <a:lumMod val="40000"/>
                <a:lumOff val="60000"/>
              </a:schemeClr>
            </a:gs>
            <a:gs pos="100000">
              <a:schemeClr val="accent1">
                <a:lumMod val="40000"/>
                <a:lumOff val="60000"/>
              </a:schemeClr>
            </a:gs>
            <a:gs pos="51000">
              <a:srgbClr val="CEE1F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676400" y="1427164"/>
          <a:ext cx="8666168" cy="3602035"/>
        </p:xfrm>
        <a:graphic>
          <a:graphicData uri="http://schemas.openxmlformats.org/drawingml/2006/table">
            <a:tbl>
              <a:tblPr/>
              <a:tblGrid>
                <a:gridCol w="4922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22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5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18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66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766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18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18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18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7663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18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18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357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7837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78373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74908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7144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3144134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914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1324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1517" marR="2151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</a:tbl>
          </a:graphicData>
        </a:graphic>
      </p:graphicFrame>
      <p:sp>
        <p:nvSpPr>
          <p:cNvPr id="6" name="Text Box 23"/>
          <p:cNvSpPr txBox="1">
            <a:spLocks noChangeArrowheads="1"/>
          </p:cNvSpPr>
          <p:nvPr/>
        </p:nvSpPr>
        <p:spPr bwMode="auto">
          <a:xfrm>
            <a:off x="2057401" y="1608138"/>
            <a:ext cx="70151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vi-VN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 </a:t>
            </a:r>
            <a:r>
              <a:rPr lang="vi-VN" altLang="vi-VN" sz="2400" b="1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 </a:t>
            </a:r>
            <a:r>
              <a:rPr lang="vi-VN" altLang="vi-VN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 </a:t>
            </a:r>
            <a:r>
              <a:rPr lang="vi-VN" altLang="vi-VN" sz="2400" b="1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16 </a:t>
            </a:r>
            <a:r>
              <a:rPr lang="vi-VN" altLang="vi-VN" sz="2400" b="1" dirty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 9 năm 2021</a:t>
            </a:r>
            <a:endParaRPr lang="en-US" altLang="vi-VN" sz="2400" b="1" dirty="0">
              <a:solidFill>
                <a:srgbClr val="00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1676401" y="1409701"/>
            <a:ext cx="8666163" cy="17463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 Box 23"/>
          <p:cNvSpPr txBox="1">
            <a:spLocks noChangeArrowheads="1"/>
          </p:cNvSpPr>
          <p:nvPr/>
        </p:nvSpPr>
        <p:spPr bwMode="auto">
          <a:xfrm>
            <a:off x="3581400" y="2062164"/>
            <a:ext cx="2667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vi-VN" sz="2400" b="1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Chính tả</a:t>
            </a:r>
            <a:endParaRPr lang="en-US" altLang="vi-VN" sz="2400" b="1" dirty="0">
              <a:solidFill>
                <a:srgbClr val="00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23"/>
          <p:cNvSpPr txBox="1">
            <a:spLocks noChangeArrowheads="1"/>
          </p:cNvSpPr>
          <p:nvPr/>
        </p:nvSpPr>
        <p:spPr bwMode="auto">
          <a:xfrm>
            <a:off x="3078480" y="2502221"/>
            <a:ext cx="7848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vi-VN" sz="24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Cô giáo tí hon</a:t>
            </a:r>
            <a:endParaRPr lang="en-US" altLang="vi-VN" sz="2400" b="1" dirty="0">
              <a:solidFill>
                <a:srgbClr val="FF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698175" y="2766747"/>
            <a:ext cx="8644394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 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Bé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treo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nón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mặt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tỉnh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khô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,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bẻ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một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nhánh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trâm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bầu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làm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2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thước</a:t>
            </a:r>
            <a:r>
              <a:rPr lang="en-US" sz="22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1676400" y="3409683"/>
            <a:ext cx="891104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vi-VN" sz="2200" b="1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Mấy đứa em chống hai tay ngồi nhìn chị. Làm như cô giáo, Bé đưa</a:t>
            </a:r>
            <a:endParaRPr lang="en-US" altLang="vi-VN" sz="2200" b="1" dirty="0">
              <a:solidFill>
                <a:srgbClr val="00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676400" y="3863653"/>
            <a:ext cx="93704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vi-VN" sz="2200" b="1" dirty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m</a:t>
            </a:r>
            <a:r>
              <a:rPr lang="vi-VN" altLang="vi-VN" sz="2200" b="1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ắt nhìn đám học trò, tay cầm nhánh trâm bầu nhịp nhịp trên</a:t>
            </a:r>
            <a:endParaRPr lang="en-US" altLang="vi-VN" sz="2200" b="1" dirty="0">
              <a:solidFill>
                <a:srgbClr val="00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1676399" y="4312003"/>
            <a:ext cx="93704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None/>
            </a:pPr>
            <a:r>
              <a:rPr lang="vi-VN" altLang="vi-VN" sz="2200" b="1" dirty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</a:t>
            </a:r>
            <a:r>
              <a:rPr lang="vi-VN" altLang="vi-VN" sz="2200" b="1" dirty="0" smtClean="0">
                <a:solidFill>
                  <a:srgbClr val="00000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ấm bảng. Nó đánh vần từng tiếng. Đàn em ríu rít đánh vần theo.</a:t>
            </a:r>
            <a:endParaRPr lang="en-US" altLang="vi-VN" sz="2200" b="1" dirty="0">
              <a:solidFill>
                <a:srgbClr val="000000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05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586854" y="2114618"/>
            <a:ext cx="11709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Nghe-viết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55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hon.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3300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862787" y="2483306"/>
            <a:ext cx="8466425" cy="1503462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955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C. </a:t>
              </a:r>
              <a:r>
                <a:rPr lang="en-US" sz="4800" b="1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4800" b="1" dirty="0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Work Teacher Sticker">
            <a:extLst>
              <a:ext uri="{FF2B5EF4-FFF2-40B4-BE49-F238E27FC236}">
                <a16:creationId xmlns:a16="http://schemas.microsoft.com/office/drawing/2014/main" id="{BE96B2C2-DA29-4242-AE4D-D37477A62A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51695">
            <a:off x="9217708" y="7001375"/>
            <a:ext cx="2155212" cy="215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7528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37396" y="375322"/>
            <a:ext cx="8825553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237396" y="2821005"/>
            <a:ext cx="10596926" cy="30469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sấm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lưỡi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xáo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sào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  <a:defRPr/>
            </a:pP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xẻo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2958726" y="1172041"/>
            <a:ext cx="2802340" cy="156966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>
              <a:buFontTx/>
              <a:buChar char="-"/>
              <a:defRPr/>
            </a:pP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sét</a:t>
            </a:r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xào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sào</a:t>
            </a:r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30929" y="1172041"/>
            <a:ext cx="62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2609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37396" y="375322"/>
            <a:ext cx="8825553" cy="57943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alt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800667" y="2881760"/>
            <a:ext cx="10885510" cy="30469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32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gượng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nhào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óc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altLang="en-US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nhọc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altLang="en-US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khan, khan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khan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lụa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khan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quàng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altLang="en-US" sz="3200" dirty="0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khít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r>
              <a:rPr lang="en-US" altLang="en-US" sz="32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altLang="en-US" sz="3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256429" y="1133430"/>
            <a:ext cx="2802340" cy="156966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9pPr>
          </a:lstStyle>
          <a:p>
            <a:pPr>
              <a:buFontTx/>
              <a:buChar char="-"/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gắng</a:t>
            </a:r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nặng</a:t>
            </a:r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alt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khăng</a:t>
            </a:r>
            <a:endParaRPr lang="en-US" alt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14900" y="1224970"/>
            <a:ext cx="627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4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586854" y="2114618"/>
            <a:ext cx="11709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Nghe-viết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55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hon.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9435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728773" y="369089"/>
            <a:ext cx="8366203" cy="4255879"/>
            <a:chOff x="-764163" y="2627506"/>
            <a:chExt cx="12934910" cy="65911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-764163" y="2627506"/>
              <a:ext cx="12934910" cy="1845827"/>
              <a:chOff x="-489680" y="4543830"/>
              <a:chExt cx="6331909" cy="1091431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-448980" y="4764409"/>
                <a:ext cx="6291209" cy="870852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-489680" y="4543830"/>
                <a:ext cx="6173158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90858" y="7931650"/>
              <a:ext cx="11655590" cy="128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3382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586854" y="2114618"/>
            <a:ext cx="11709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Nghe-viết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55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hon.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ghép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kumimoji="0" lang="en-US" sz="32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192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1728773" y="369089"/>
            <a:ext cx="8366203" cy="4255879"/>
            <a:chOff x="-764163" y="2627506"/>
            <a:chExt cx="12934910" cy="659111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-764163" y="2627506"/>
              <a:ext cx="12934910" cy="1845827"/>
              <a:chOff x="-489680" y="4543830"/>
              <a:chExt cx="6331909" cy="1091431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-448980" y="4764409"/>
                <a:ext cx="6291209" cy="870852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-489680" y="4543830"/>
                <a:ext cx="6173158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90858" y="7931650"/>
              <a:ext cx="11655590" cy="12869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D. </a:t>
              </a:r>
              <a:r>
                <a:rPr kumimoji="0" lang="en-US" sz="4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Vận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dụng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kumimoji="0" lang="en-US" sz="4800" b="1" i="0" u="none" strike="noStrike" kern="120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4800" b="1" i="0" u="none" strike="noStrike" kern="1200" cap="none" spc="0" normalizeH="0" noProof="0" dirty="0" err="1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nối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5122" name="Picture 2" descr="Bored Test Sticker">
            <a:extLst>
              <a:ext uri="{FF2B5EF4-FFF2-40B4-BE49-F238E27FC236}">
                <a16:creationId xmlns:a16="http://schemas.microsoft.com/office/drawing/2014/main" id="{02A95F8D-A4B0-418E-88C2-C54F3DCF5C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716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036577" y="3055309"/>
            <a:ext cx="84056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áo</a:t>
            </a:r>
            <a:r>
              <a:rPr kumimoji="0" lang="en-US" sz="4800" b="1" i="1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1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len</a:t>
            </a:r>
            <a:r>
              <a:rPr lang="en-US" sz="4800" b="1" i="1" noProof="0" dirty="0" smtClean="0">
                <a:solidFill>
                  <a:srgbClr val="44546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4800" b="1" i="1" u="none" strike="noStrike" kern="1200" cap="none" spc="0" normalizeH="0" baseline="0" noProof="0" dirty="0" smtClean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44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lang="en-US" sz="4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4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7350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732511" y="271783"/>
            <a:ext cx="6640661" cy="1179245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1175598" y="429026"/>
            <a:ext cx="96489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</a:t>
            </a:r>
            <a:r>
              <a:rPr lang="en-US" sz="44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endParaRPr lang="en-US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418446-7514-42CA-AADC-58945FD9B2E5}"/>
              </a:ext>
            </a:extLst>
          </p:cNvPr>
          <p:cNvSpPr txBox="1"/>
          <p:nvPr/>
        </p:nvSpPr>
        <p:spPr>
          <a:xfrm>
            <a:off x="586854" y="2114618"/>
            <a:ext cx="117097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Nghe-viết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chính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xác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55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Cô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giáo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tí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hon.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Biết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phân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biệt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ghép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mỗi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s/x</a:t>
            </a:r>
            <a:r>
              <a:rPr lang="en-US" sz="3200" i="1" dirty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hoặc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vần</a:t>
            </a:r>
            <a:r>
              <a:rPr lang="en-US" sz="3200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/</a:t>
            </a:r>
            <a:r>
              <a:rPr lang="en-US" sz="3200" i="1" dirty="0" err="1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ăng</a:t>
            </a:r>
            <a:r>
              <a:rPr lang="en-US" sz="3200" i="1" dirty="0" smtClean="0">
                <a:solidFill>
                  <a:srgbClr val="44546A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.</a:t>
            </a:r>
            <a:endParaRPr lang="en-US" sz="3200" i="1" dirty="0">
              <a:solidFill>
                <a:srgbClr val="44546A"/>
              </a:solidFill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6978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9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8594499" y="1022523"/>
            <a:ext cx="378299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7013770" y="1059591"/>
            <a:ext cx="375422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9120867" y="1083075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9174924" y="1771011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6649113" y="1463688"/>
            <a:ext cx="289287" cy="276389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7125365" y="1682904"/>
            <a:ext cx="529271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8842500" y="2187354"/>
            <a:ext cx="289287" cy="276389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792" y="655488"/>
            <a:ext cx="3284858" cy="1633031"/>
          </a:xfrm>
          <a:prstGeom prst="rect">
            <a:avLst/>
          </a:prstGeom>
          <a:noFill/>
        </p:spPr>
      </p:pic>
      <p:sp>
        <p:nvSpPr>
          <p:cNvPr id="298" name="云形 297"/>
          <p:cNvSpPr/>
          <p:nvPr/>
        </p:nvSpPr>
        <p:spPr>
          <a:xfrm>
            <a:off x="9424399" y="980367"/>
            <a:ext cx="1130901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44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2717192" y="1075828"/>
            <a:ext cx="449025" cy="429005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3998861" y="997638"/>
            <a:ext cx="289287" cy="276389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9" y="2879170"/>
            <a:ext cx="5547583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3521431" y="1580761"/>
            <a:ext cx="411430" cy="393086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786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44">
                <a:solidFill>
                  <a:prstClr val="white"/>
                </a:solidFill>
                <a:latin typeface="Times New Roman"/>
                <a:ea typeface="微软雅黑"/>
              </a:endParaRPr>
            </a:p>
          </p:txBody>
        </p:sp>
      </p:grpSp>
      <p:sp>
        <p:nvSpPr>
          <p:cNvPr id="346" name="椭圆 345"/>
          <p:cNvSpPr/>
          <p:nvPr/>
        </p:nvSpPr>
        <p:spPr>
          <a:xfrm>
            <a:off x="8289080" y="2176073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2898130" y="2304268"/>
            <a:ext cx="389728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7875" tIns="34007" rIns="67875" bIns="34007" rtlCol="0" anchor="ctr"/>
          <a:lstStyle/>
          <a:p>
            <a:pPr algn="ctr" defTabSz="6786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444" dirty="0">
                <a:solidFill>
                  <a:srgbClr val="FFFFFF"/>
                </a:solidFill>
                <a:latin typeface="Times New Roman"/>
                <a:ea typeface="微软雅黑"/>
              </a:rPr>
              <a:t>           </a:t>
            </a:r>
            <a:endParaRPr lang="zh-CN" altLang="en-US" sz="1444" dirty="0">
              <a:solidFill>
                <a:srgbClr val="FFFFFF"/>
              </a:solidFill>
              <a:latin typeface="Times New Roman"/>
              <a:ea typeface="微软雅黑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2620793" y="2197004"/>
            <a:ext cx="7535803" cy="923178"/>
          </a:xfrm>
          <a:prstGeom prst="rect">
            <a:avLst/>
          </a:prstGeom>
          <a:noFill/>
        </p:spPr>
        <p:txBody>
          <a:bodyPr wrap="square" lIns="68657" tIns="34437" rIns="68657" bIns="34437">
            <a:spAutoFit/>
          </a:bodyPr>
          <a:lstStyle/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2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微软雅黑"/>
              <a:cs typeface="Times New Roman" pitchFamily="18" charset="0"/>
            </a:endParaRPr>
          </a:p>
          <a:p>
            <a:pPr algn="ctr" defTabSz="50672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27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/>
                <a:cs typeface="Times New Roman" pitchFamily="18" charset="0"/>
              </a:rPr>
              <a:t>CHÀO TẠM BIỆT CÁC CON</a:t>
            </a:r>
          </a:p>
        </p:txBody>
      </p:sp>
    </p:spTree>
    <p:extLst>
      <p:ext uri="{BB962C8B-B14F-4D97-AF65-F5344CB8AC3E}">
        <p14:creationId xmlns:p14="http://schemas.microsoft.com/office/powerpoint/2010/main" val="71770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6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67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75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7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675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675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75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675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75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675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6500" fill="hold"/>
                                        <p:tgtEl>
                                          <p:spTgt spid="346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6500" fill="hold"/>
                                        <p:tgtEl>
                                          <p:spTgt spid="349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3.58025E-6 L -2.5E-6 -0.07222 " pathEditMode="relative" rAng="0" ptsTypes="AA">
                                      <p:cBhvr>
                                        <p:cTn id="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" grpId="0" animBg="1"/>
      <p:bldP spid="3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2677676" y="482080"/>
            <a:ext cx="6836649" cy="1214048"/>
            <a:chOff x="485700" y="4506637"/>
            <a:chExt cx="4765625" cy="1022225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561425" y="458926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485700" y="4506637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4249508" y="715619"/>
            <a:ext cx="461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KHỞI </a:t>
            </a:r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87636" y="2661314"/>
            <a:ext cx="668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Khuỷu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Cô-rét-ti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can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553570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7EDA15B-F03B-417C-A26F-ABE2B1E63362}"/>
              </a:ext>
            </a:extLst>
          </p:cNvPr>
          <p:cNvGrpSpPr/>
          <p:nvPr/>
        </p:nvGrpSpPr>
        <p:grpSpPr>
          <a:xfrm>
            <a:off x="4193079" y="1058198"/>
            <a:ext cx="6868853" cy="1370126"/>
            <a:chOff x="600650" y="4161180"/>
            <a:chExt cx="4788073" cy="1153642"/>
          </a:xfrm>
        </p:grpSpPr>
        <p:sp>
          <p:nvSpPr>
            <p:cNvPr id="5" name="Google Shape;10;p2">
              <a:extLst>
                <a:ext uri="{FF2B5EF4-FFF2-40B4-BE49-F238E27FC236}">
                  <a16:creationId xmlns:a16="http://schemas.microsoft.com/office/drawing/2014/main" id="{F7845A90-CC5B-422E-9CC5-C96A537E37E9}"/>
                </a:ext>
              </a:extLst>
            </p:cNvPr>
            <p:cNvSpPr/>
            <p:nvPr/>
          </p:nvSpPr>
          <p:spPr>
            <a:xfrm>
              <a:off x="600650" y="4375222"/>
              <a:ext cx="4689900" cy="939600"/>
            </a:xfrm>
            <a:prstGeom prst="rect">
              <a:avLst/>
            </a:prstGeom>
            <a:solidFill>
              <a:srgbClr val="ED7D3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Google Shape;12;p2">
              <a:extLst>
                <a:ext uri="{FF2B5EF4-FFF2-40B4-BE49-F238E27FC236}">
                  <a16:creationId xmlns:a16="http://schemas.microsoft.com/office/drawing/2014/main" id="{FD48011A-1A96-4C78-8AED-FDBA2AF41E7F}"/>
                </a:ext>
              </a:extLst>
            </p:cNvPr>
            <p:cNvSpPr/>
            <p:nvPr/>
          </p:nvSpPr>
          <p:spPr>
            <a:xfrm>
              <a:off x="698823" y="4161180"/>
              <a:ext cx="4689900" cy="939600"/>
            </a:xfrm>
            <a:prstGeom prst="rect">
              <a:avLst/>
            </a:prstGeom>
            <a:solidFill>
              <a:srgbClr val="44546A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67204E-1221-4DFC-9976-56E40F95EC57}"/>
              </a:ext>
            </a:extLst>
          </p:cNvPr>
          <p:cNvSpPr txBox="1"/>
          <p:nvPr/>
        </p:nvSpPr>
        <p:spPr>
          <a:xfrm>
            <a:off x="6186253" y="1292991"/>
            <a:ext cx="353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College Life Work Sticker">
            <a:extLst>
              <a:ext uri="{FF2B5EF4-FFF2-40B4-BE49-F238E27FC236}">
                <a16:creationId xmlns:a16="http://schemas.microsoft.com/office/drawing/2014/main" id="{2F6C815C-790C-48A4-B4E5-7FAEBE14BC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70363"/>
            <a:ext cx="4987637" cy="498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9792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385077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00596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59606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Cô</a:t>
            </a:r>
            <a:r>
              <a:rPr lang="en-US" sz="2800" b="1" dirty="0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giáo</a:t>
            </a:r>
            <a:r>
              <a:rPr lang="en-US" sz="2800" b="1" dirty="0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tí</a:t>
            </a:r>
            <a:r>
              <a:rPr lang="en-US" sz="2800" b="1" dirty="0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hon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734089" y="2170784"/>
            <a:ext cx="1059374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treo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nón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mặt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tỉnh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bẻ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thước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Mấy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đứa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em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chống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hai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ngồi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chị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giáo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đưa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mắt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trò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cầm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trên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tấm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bảng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Nó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đánh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vần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từng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tiếng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Đàn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em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vần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theo.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892001" y="4766766"/>
            <a:ext cx="4622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văn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có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mấy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573470" y="5429351"/>
            <a:ext cx="685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các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câu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như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20975" y="4766766"/>
            <a:ext cx="105830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20975" y="5429351"/>
            <a:ext cx="35833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684927" y="6101730"/>
            <a:ext cx="68501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Chữ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đầu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đoạn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như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0975" y="6064640"/>
            <a:ext cx="35833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ô. 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2575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385077"/>
            <a:ext cx="6956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ngày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tháng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năm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2021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005961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Chính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tả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Nghe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–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2901187" y="1596067"/>
            <a:ext cx="6956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Cô</a:t>
            </a:r>
            <a:r>
              <a:rPr lang="en-US" sz="2800" b="1" dirty="0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giáo</a:t>
            </a:r>
            <a:r>
              <a:rPr lang="en-US" sz="2800" b="1" dirty="0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tí</a:t>
            </a:r>
            <a:r>
              <a:rPr lang="en-US" sz="2800" b="1" dirty="0" smtClean="0">
                <a:solidFill>
                  <a:srgbClr val="C0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hon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144073" y="2186173"/>
            <a:ext cx="104709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  </a:t>
            </a:r>
            <a:r>
              <a:rPr kumimoji="0" lang="en-US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treo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nón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mặt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tỉnh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khô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bẻ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một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thước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Mấy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đứa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em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chống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hai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ngồi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chị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.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Làm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như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cô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giáo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Bé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đưa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mắt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nhìn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học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trò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,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tay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cầm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nhánh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trâm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bầu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nhịp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trên</a:t>
            </a:r>
            <a:r>
              <a:rPr lang="en-US" sz="2500" b="1" dirty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tấm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bảng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Nó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đánh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vần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từng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tiếng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.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Đàn</a:t>
            </a:r>
            <a:r>
              <a:rPr lang="en-US" sz="2500" b="1" dirty="0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 </a:t>
            </a:r>
            <a:r>
              <a:rPr lang="en-US" sz="2500" b="1" dirty="0" err="1" smtClean="0">
                <a:solidFill>
                  <a:prstClr val="black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em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ríu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rít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đánh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vần</a:t>
            </a:r>
            <a:r>
              <a:rPr kumimoji="0" lang="en-US" sz="25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 </a:t>
            </a:r>
            <a:r>
              <a:rPr kumimoji="0" lang="en-US" sz="25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rPr>
              <a:t>theo.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5 hàng" panose="020B0603050302020204" pitchFamily="34" charset="0"/>
              <a:ea typeface="Segoe UI Black" panose="020B0A02040204020203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589905" y="4909761"/>
            <a:ext cx="4622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Tìm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riêng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trong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36233" y="2882151"/>
            <a:ext cx="6190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Bé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04801" y="2322650"/>
            <a:ext cx="61908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00" b="1" dirty="0" err="1">
                <a:solidFill>
                  <a:srgbClr val="FF0000"/>
                </a:solidFill>
                <a:latin typeface="HP001 5 hàng" panose="020B0603050302020204" pitchFamily="34" charset="0"/>
                <a:ea typeface="Segoe UI Black" panose="020B0A02040204020203" pitchFamily="34" charset="0"/>
              </a:rPr>
              <a:t>Bé</a:t>
            </a:r>
            <a:endParaRPr lang="en-US" sz="25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1166" y="4909761"/>
            <a:ext cx="427552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FF259F-94E5-4793-BE4C-CE0B9426D948}"/>
              </a:ext>
            </a:extLst>
          </p:cNvPr>
          <p:cNvSpPr txBox="1"/>
          <p:nvPr/>
        </p:nvSpPr>
        <p:spPr>
          <a:xfrm>
            <a:off x="1017104" y="5621727"/>
            <a:ext cx="46225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Cần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viết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tên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riêng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như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500" b="1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nào</a:t>
            </a:r>
            <a:r>
              <a:rPr lang="en-US" sz="25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?</a:t>
            </a:r>
            <a:endParaRPr kumimoji="0" lang="en-US" sz="25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90734" y="5621727"/>
            <a:ext cx="152381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5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5053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8" grpId="0"/>
      <p:bldP spid="11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2864644" y="468214"/>
            <a:ext cx="6462712" cy="1147644"/>
            <a:chOff x="1228359" y="2564607"/>
            <a:chExt cx="9735282" cy="172878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553848" y="2960192"/>
              <a:ext cx="9238992" cy="1066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Hướng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dẫn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P001 5 hàng" panose="020B0603050302020204" pitchFamily="34" charset="0"/>
                  <a:ea typeface="Segoe UI Black" panose="020B0A02040204020203" pitchFamily="34" charset="0"/>
                  <a:cs typeface="+mn-cs"/>
                </a:rPr>
                <a:t>khó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Segoe UI Black" panose="020B0A02040204020203" pitchFamily="34" charset="0"/>
                <a:cs typeface="+mn-cs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2062203"/>
            <a:ext cx="4795797" cy="479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5090087" y="3372095"/>
            <a:ext cx="30235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t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râm</a:t>
            </a:r>
            <a:r>
              <a:rPr lang="en-US" sz="5400" b="1" noProof="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bầu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2D9771-99CD-4AED-9489-603348B94B93}"/>
              </a:ext>
            </a:extLst>
          </p:cNvPr>
          <p:cNvSpPr txBox="1"/>
          <p:nvPr/>
        </p:nvSpPr>
        <p:spPr>
          <a:xfrm>
            <a:off x="8877461" y="3353876"/>
            <a:ext cx="198804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C00000"/>
                </a:solidFill>
                <a:latin typeface="HP001 5 hàng 1 ô ly" panose="020B0603050302020204" pitchFamily="34" charset="0"/>
              </a:rPr>
              <a:t>r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íu</a:t>
            </a:r>
            <a:r>
              <a:rPr lang="en-US" sz="5400" b="1" noProof="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5400" b="1" noProof="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rít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5 hàng 1 ô ly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80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78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decel="7866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1226" r="-601" b="11480"/>
          <a:stretch/>
        </p:blipFill>
        <p:spPr>
          <a:xfrm>
            <a:off x="3342235" y="995655"/>
            <a:ext cx="8988448" cy="5915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4444266" y="201168"/>
            <a:ext cx="6784384" cy="683466"/>
            <a:chOff x="1073667" y="2564607"/>
            <a:chExt cx="9889974" cy="18311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1728786"/>
              <a:chOff x="485700" y="4506637"/>
              <a:chExt cx="4765625" cy="1022225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939600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939600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3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073667" y="2911472"/>
              <a:ext cx="9238992" cy="1484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 err="1" smtClean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3000" b="1" dirty="0" smtClean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 smtClean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3000" b="1" dirty="0" smtClean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 smtClean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viết</a:t>
              </a:r>
              <a:r>
                <a:rPr lang="en-US" sz="3000" b="1" dirty="0" smtClean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000" b="1" dirty="0" err="1" smtClean="0">
                  <a:solidFill>
                    <a:prstClr val="white"/>
                  </a:solidFill>
                  <a:latin typeface="HP001 4 hàng" panose="020B06030503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026" name="Picture 2" descr="College Life Work Sticker">
            <a:extLst>
              <a:ext uri="{FF2B5EF4-FFF2-40B4-BE49-F238E27FC236}">
                <a16:creationId xmlns:a16="http://schemas.microsoft.com/office/drawing/2014/main" id="{BE652D6F-01D2-4067-9B15-E17EF25856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7" y="4059935"/>
            <a:ext cx="2798065" cy="27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2974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5878C2-2A45-457C-9C36-EB145A9E4A56}"/>
              </a:ext>
            </a:extLst>
          </p:cNvPr>
          <p:cNvGrpSpPr/>
          <p:nvPr/>
        </p:nvGrpSpPr>
        <p:grpSpPr>
          <a:xfrm>
            <a:off x="655779" y="760268"/>
            <a:ext cx="8466425" cy="2191929"/>
            <a:chOff x="1228359" y="2564607"/>
            <a:chExt cx="9735282" cy="252043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201D7DD-C9D7-4204-9CE3-515A0A4CADD6}"/>
                </a:ext>
              </a:extLst>
            </p:cNvPr>
            <p:cNvGrpSpPr/>
            <p:nvPr/>
          </p:nvGrpSpPr>
          <p:grpSpPr>
            <a:xfrm>
              <a:off x="1228359" y="2564607"/>
              <a:ext cx="9735282" cy="2520433"/>
              <a:chOff x="485700" y="4506637"/>
              <a:chExt cx="4765625" cy="1490323"/>
            </a:xfrm>
          </p:grpSpPr>
          <p:sp>
            <p:nvSpPr>
              <p:cNvPr id="9" name="Google Shape;10;p2">
                <a:extLst>
                  <a:ext uri="{FF2B5EF4-FFF2-40B4-BE49-F238E27FC236}">
                    <a16:creationId xmlns:a16="http://schemas.microsoft.com/office/drawing/2014/main" id="{BBDB4541-0C7E-4BEE-AC91-21DB45A18271}"/>
                  </a:ext>
                </a:extLst>
              </p:cNvPr>
              <p:cNvSpPr/>
              <p:nvPr/>
            </p:nvSpPr>
            <p:spPr>
              <a:xfrm>
                <a:off x="561425" y="4589262"/>
                <a:ext cx="4689900" cy="1407698"/>
              </a:xfrm>
              <a:prstGeom prst="rect">
                <a:avLst/>
              </a:prstGeom>
              <a:solidFill>
                <a:srgbClr val="ED7D31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  <p:sp>
            <p:nvSpPr>
              <p:cNvPr id="10" name="Google Shape;12;p2">
                <a:extLst>
                  <a:ext uri="{FF2B5EF4-FFF2-40B4-BE49-F238E27FC236}">
                    <a16:creationId xmlns:a16="http://schemas.microsoft.com/office/drawing/2014/main" id="{E6B2A994-9AF1-4DC8-B4BE-7629FD45E4E8}"/>
                  </a:ext>
                </a:extLst>
              </p:cNvPr>
              <p:cNvSpPr/>
              <p:nvPr/>
            </p:nvSpPr>
            <p:spPr>
              <a:xfrm>
                <a:off x="485700" y="4506637"/>
                <a:ext cx="4689900" cy="1407698"/>
              </a:xfrm>
              <a:prstGeom prst="rect">
                <a:avLst/>
              </a:prstGeom>
              <a:solidFill>
                <a:srgbClr val="44546A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10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FF259F-94E5-4793-BE4C-CE0B9426D948}"/>
                </a:ext>
              </a:extLst>
            </p:cNvPr>
            <p:cNvSpPr txBox="1"/>
            <p:nvPr/>
          </p:nvSpPr>
          <p:spPr>
            <a:xfrm>
              <a:off x="1476505" y="2825961"/>
              <a:ext cx="9238992" cy="1804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Hoạt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động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algn="ctr"/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nhận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xét</a:t>
              </a:r>
              <a:r>
                <a:rPr lang="en-US" sz="4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endParaRPr lang="en-US" sz="4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050" name="Picture 2" descr="Work Teacher Sticker">
            <a:extLst>
              <a:ext uri="{FF2B5EF4-FFF2-40B4-BE49-F238E27FC236}">
                <a16:creationId xmlns:a16="http://schemas.microsoft.com/office/drawing/2014/main" id="{A8C6C04F-41D8-4EC7-94C6-92BCEA86CC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96" y="255721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CD0160-05AE-439C-8163-3CD5E108F756}"/>
              </a:ext>
            </a:extLst>
          </p:cNvPr>
          <p:cNvSpPr txBox="1"/>
          <p:nvPr/>
        </p:nvSpPr>
        <p:spPr>
          <a:xfrm>
            <a:off x="605094" y="3559799"/>
            <a:ext cx="6982691" cy="1307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Dùng bút chì gạch chân lỗi viết </a:t>
            </a:r>
            <a:r>
              <a:rPr lang="nl-NL" sz="2800" dirty="0" smtClean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sai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NL" sz="2800" dirty="0" smtClean="0">
                <a:effectLst/>
                <a:latin typeface="Montserrat" panose="00000500000000000000" pitchFamily="50" charset="0"/>
                <a:ea typeface="Times New Roman" panose="02020603050405020304" pitchFamily="18" charset="0"/>
              </a:rPr>
              <a:t>Sửa lại xuống cuối vở bằng bút mực.</a:t>
            </a:r>
            <a:endParaRPr lang="en-US" sz="2800" dirty="0">
              <a:latin typeface="Montserrat" panose="00000500000000000000" pitchFamily="50" charset="0"/>
            </a:endParaRPr>
          </a:p>
        </p:txBody>
      </p:sp>
      <p:pic>
        <p:nvPicPr>
          <p:cNvPr id="13" name="Picture 2" descr="College Life Work Sticker">
            <a:extLst>
              <a:ext uri="{FF2B5EF4-FFF2-40B4-BE49-F238E27FC236}">
                <a16:creationId xmlns:a16="http://schemas.microsoft.com/office/drawing/2014/main" id="{3C38E8FC-DC01-4DDB-B066-606B4EE98E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07" y="7129218"/>
            <a:ext cx="1573546" cy="157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Bored Test Sticker">
            <a:extLst>
              <a:ext uri="{FF2B5EF4-FFF2-40B4-BE49-F238E27FC236}">
                <a16:creationId xmlns:a16="http://schemas.microsoft.com/office/drawing/2014/main" id="{34551A82-A097-4F11-AF5F-6B8E1EC531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739" y="2889504"/>
            <a:ext cx="3968496" cy="39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0819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926</Words>
  <Application>Microsoft Office PowerPoint</Application>
  <PresentationFormat>Widescreen</PresentationFormat>
  <Paragraphs>653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Tahoma</vt:lpstr>
      <vt:lpstr>SimSun</vt:lpstr>
      <vt:lpstr>Microsoft YaHei</vt:lpstr>
      <vt:lpstr>Montserrat</vt:lpstr>
      <vt:lpstr>HP001 4 hàng</vt:lpstr>
      <vt:lpstr>Segoe UI Black</vt:lpstr>
      <vt:lpstr>Calibri Light</vt:lpstr>
      <vt:lpstr>Calibri</vt:lpstr>
      <vt:lpstr>HP001 5 hàng</vt:lpstr>
      <vt:lpstr>Arial</vt:lpstr>
      <vt:lpstr>HP001 5 hàng 1 ô ly</vt:lpstr>
      <vt:lpstr>Cambria</vt:lpstr>
      <vt:lpstr>等线</vt:lpstr>
      <vt:lpstr>Times New Roman</vt:lpstr>
      <vt:lpstr>Office Theme</vt:lpstr>
      <vt:lpstr>1_Office Theme</vt:lpstr>
      <vt:lpstr>3_默认设计模板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Don't Touch</dc:creator>
  <cp:lastModifiedBy>loltntvl@gmail.com</cp:lastModifiedBy>
  <cp:revision>49</cp:revision>
  <dcterms:created xsi:type="dcterms:W3CDTF">2021-08-28T14:45:05Z</dcterms:created>
  <dcterms:modified xsi:type="dcterms:W3CDTF">2021-09-15T18:06:02Z</dcterms:modified>
</cp:coreProperties>
</file>