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9" r:id="rId4"/>
    <p:sldId id="258" r:id="rId5"/>
    <p:sldId id="260" r:id="rId6"/>
    <p:sldId id="270" r:id="rId7"/>
    <p:sldId id="261" r:id="rId8"/>
    <p:sldId id="293" r:id="rId9"/>
    <p:sldId id="296" r:id="rId10"/>
    <p:sldId id="284" r:id="rId11"/>
    <p:sldId id="286" r:id="rId12"/>
    <p:sldId id="290" r:id="rId13"/>
    <p:sldId id="297" r:id="rId14"/>
    <p:sldId id="292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04E1EC"/>
    <a:srgbClr val="FF2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BF353-A02B-4F26-9E0B-59B351A35BC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A6D0F7-68BB-41EE-8533-92BD449A5C9F}">
      <dgm:prSet phldrT="[Văn bản]" custT="1"/>
      <dgm:spPr/>
      <dgm:t>
        <a:bodyPr/>
        <a:lstStyle/>
        <a:p>
          <a:r>
            <a:rPr lang="en-US" sz="4000" b="1" i="0" dirty="0" err="1">
              <a:solidFill>
                <a:schemeClr val="tx1"/>
              </a:solidFill>
            </a:rPr>
            <a:t>Cộng</a:t>
          </a:r>
          <a:r>
            <a:rPr lang="en-US" sz="4000" b="1" i="0" dirty="0">
              <a:solidFill>
                <a:schemeClr val="tx1"/>
              </a:solidFill>
            </a:rPr>
            <a:t>, </a:t>
          </a:r>
          <a:r>
            <a:rPr lang="en-US" sz="4000" b="1" i="0" dirty="0" err="1">
              <a:solidFill>
                <a:schemeClr val="tx1"/>
              </a:solidFill>
            </a:rPr>
            <a:t>trừ</a:t>
          </a:r>
          <a:r>
            <a:rPr lang="en-US" sz="4000" b="1" i="0" dirty="0">
              <a:solidFill>
                <a:schemeClr val="tx1"/>
              </a:solidFill>
            </a:rPr>
            <a:t> </a:t>
          </a:r>
          <a:r>
            <a:rPr lang="en-US" sz="4000" b="1" i="0" dirty="0" err="1">
              <a:solidFill>
                <a:schemeClr val="tx1"/>
              </a:solidFill>
            </a:rPr>
            <a:t>các</a:t>
          </a:r>
          <a:r>
            <a:rPr lang="en-US" sz="4000" b="1" i="0" dirty="0">
              <a:solidFill>
                <a:schemeClr val="tx1"/>
              </a:solidFill>
            </a:rPr>
            <a:t> </a:t>
          </a:r>
          <a:r>
            <a:rPr lang="en-US" sz="4000" b="1" i="0" dirty="0" err="1">
              <a:solidFill>
                <a:schemeClr val="tx1"/>
              </a:solidFill>
            </a:rPr>
            <a:t>số</a:t>
          </a:r>
          <a:r>
            <a:rPr lang="en-US" sz="4000" b="1" i="0" dirty="0">
              <a:solidFill>
                <a:schemeClr val="tx1"/>
              </a:solidFill>
            </a:rPr>
            <a:t> </a:t>
          </a:r>
          <a:r>
            <a:rPr lang="en-US" sz="4000" b="1" i="0" dirty="0" err="1">
              <a:solidFill>
                <a:schemeClr val="tx1"/>
              </a:solidFill>
            </a:rPr>
            <a:t>có</a:t>
          </a:r>
          <a:r>
            <a:rPr lang="en-US" sz="4000" b="1" i="0" dirty="0">
              <a:solidFill>
                <a:schemeClr val="tx1"/>
              </a:solidFill>
            </a:rPr>
            <a:t> </a:t>
          </a:r>
          <a:r>
            <a:rPr lang="en-US" sz="4000" b="1" i="0" dirty="0" err="1">
              <a:solidFill>
                <a:schemeClr val="tx1"/>
              </a:solidFill>
            </a:rPr>
            <a:t>ba</a:t>
          </a:r>
          <a:r>
            <a:rPr lang="en-US" sz="4000" b="1" i="0" dirty="0">
              <a:solidFill>
                <a:schemeClr val="tx1"/>
              </a:solidFill>
            </a:rPr>
            <a:t> </a:t>
          </a:r>
          <a:r>
            <a:rPr lang="en-US" sz="4000" b="1" i="0" dirty="0" err="1">
              <a:solidFill>
                <a:schemeClr val="tx1"/>
              </a:solidFill>
            </a:rPr>
            <a:t>chữ</a:t>
          </a:r>
          <a:r>
            <a:rPr lang="en-US" sz="4000" b="1" i="0" dirty="0">
              <a:solidFill>
                <a:schemeClr val="tx1"/>
              </a:solidFill>
            </a:rPr>
            <a:t> </a:t>
          </a:r>
          <a:r>
            <a:rPr lang="en-US" sz="4000" b="1" i="0" dirty="0" err="1">
              <a:solidFill>
                <a:schemeClr val="tx1"/>
              </a:solidFill>
            </a:rPr>
            <a:t>số</a:t>
          </a:r>
          <a:r>
            <a:rPr lang="en-US" sz="4000" b="1" i="0" dirty="0">
              <a:solidFill>
                <a:schemeClr val="tx1"/>
              </a:solidFill>
            </a:rPr>
            <a:t> (</a:t>
          </a:r>
          <a:r>
            <a:rPr lang="en-US" sz="4000" b="1" i="0" dirty="0" err="1">
              <a:solidFill>
                <a:schemeClr val="tx1"/>
              </a:solidFill>
            </a:rPr>
            <a:t>không</a:t>
          </a:r>
          <a:r>
            <a:rPr lang="en-US" sz="4000" b="1" i="0" dirty="0">
              <a:solidFill>
                <a:schemeClr val="tx1"/>
              </a:solidFill>
            </a:rPr>
            <a:t> </a:t>
          </a:r>
          <a:r>
            <a:rPr lang="en-US" sz="4000" b="1" i="0" dirty="0" err="1">
              <a:solidFill>
                <a:schemeClr val="tx1"/>
              </a:solidFill>
            </a:rPr>
            <a:t>nhớ</a:t>
          </a:r>
          <a:r>
            <a:rPr lang="en-US" sz="4000" b="1" i="0" dirty="0">
              <a:solidFill>
                <a:schemeClr val="tx1"/>
              </a:solidFill>
            </a:rPr>
            <a:t>)</a:t>
          </a:r>
        </a:p>
      </dgm:t>
    </dgm:pt>
    <dgm:pt modelId="{8F015580-BAA4-4A66-88C5-196542D453AA}" type="parTrans" cxnId="{E22F4CC4-F057-4103-8A48-74064015720B}">
      <dgm:prSet/>
      <dgm:spPr/>
      <dgm:t>
        <a:bodyPr/>
        <a:lstStyle/>
        <a:p>
          <a:endParaRPr lang="en-US"/>
        </a:p>
      </dgm:t>
    </dgm:pt>
    <dgm:pt modelId="{31748399-600D-42A9-B52C-2A1BF6BA4D03}" type="sibTrans" cxnId="{E22F4CC4-F057-4103-8A48-74064015720B}">
      <dgm:prSet/>
      <dgm:spPr/>
      <dgm:t>
        <a:bodyPr/>
        <a:lstStyle/>
        <a:p>
          <a:endParaRPr lang="en-US"/>
        </a:p>
      </dgm:t>
    </dgm:pt>
    <dgm:pt modelId="{407B3AD9-C804-4CC8-AEBF-DC428DA9B7D5}">
      <dgm:prSet phldrT="[Văn bản]" custT="1"/>
      <dgm:spPr/>
      <dgm:t>
        <a:bodyPr/>
        <a:lstStyle/>
        <a:p>
          <a:r>
            <a:rPr lang="en-US" sz="4000" b="1" dirty="0" err="1" smtClean="0">
              <a:solidFill>
                <a:schemeClr val="tx1"/>
              </a:solidFill>
            </a:rPr>
            <a:t>Bài</a:t>
          </a:r>
          <a:r>
            <a:rPr lang="en-US" sz="4000" b="1" dirty="0" smtClean="0">
              <a:solidFill>
                <a:schemeClr val="tx1"/>
              </a:solidFill>
            </a:rPr>
            <a:t> </a:t>
          </a:r>
          <a:r>
            <a:rPr lang="en-US" sz="4000" b="1" dirty="0" err="1" smtClean="0">
              <a:solidFill>
                <a:schemeClr val="tx1"/>
              </a:solidFill>
            </a:rPr>
            <a:t>tập</a:t>
          </a:r>
          <a:r>
            <a:rPr lang="en-US" sz="4000" b="1" dirty="0" smtClean="0">
              <a:solidFill>
                <a:schemeClr val="tx1"/>
              </a:solidFill>
            </a:rPr>
            <a:t> </a:t>
          </a:r>
          <a:r>
            <a:rPr lang="en-US" sz="4000" b="1" dirty="0" err="1" smtClean="0">
              <a:solidFill>
                <a:schemeClr val="tx1"/>
              </a:solidFill>
            </a:rPr>
            <a:t>thực</a:t>
          </a:r>
          <a:r>
            <a:rPr lang="en-US" sz="4000" b="1" dirty="0" smtClean="0">
              <a:solidFill>
                <a:schemeClr val="tx1"/>
              </a:solidFill>
            </a:rPr>
            <a:t> </a:t>
          </a:r>
          <a:r>
            <a:rPr lang="en-US" sz="4000" b="1" dirty="0" err="1" smtClean="0">
              <a:solidFill>
                <a:schemeClr val="tx1"/>
              </a:solidFill>
            </a:rPr>
            <a:t>hành</a:t>
          </a:r>
          <a:endParaRPr lang="en-US" sz="4000" b="1" dirty="0">
            <a:solidFill>
              <a:schemeClr val="tx1"/>
            </a:solidFill>
          </a:endParaRPr>
        </a:p>
      </dgm:t>
    </dgm:pt>
    <dgm:pt modelId="{8870FAA9-CA09-4F71-8B40-B4FC368604A8}" type="parTrans" cxnId="{5673DFDA-7015-4865-97C0-428BC6045AD2}">
      <dgm:prSet/>
      <dgm:spPr/>
      <dgm:t>
        <a:bodyPr/>
        <a:lstStyle/>
        <a:p>
          <a:endParaRPr lang="en-US"/>
        </a:p>
      </dgm:t>
    </dgm:pt>
    <dgm:pt modelId="{EE3BBEAD-BACA-4F2F-91C9-27C956E0FB6D}" type="sibTrans" cxnId="{5673DFDA-7015-4865-97C0-428BC6045AD2}">
      <dgm:prSet/>
      <dgm:spPr/>
      <dgm:t>
        <a:bodyPr/>
        <a:lstStyle/>
        <a:p>
          <a:endParaRPr lang="en-US"/>
        </a:p>
      </dgm:t>
    </dgm:pt>
    <dgm:pt modelId="{C20C2FFE-5394-4A40-AEA4-3FB899B64214}">
      <dgm:prSet phldrT="[Văn bản]" custT="1"/>
      <dgm:spPr>
        <a:solidFill>
          <a:srgbClr val="00B0F0"/>
        </a:solidFill>
      </dgm:spPr>
      <dgm:t>
        <a:bodyPr/>
        <a:lstStyle/>
        <a:p>
          <a:r>
            <a:rPr lang="en-US" sz="3600" b="1" dirty="0" err="1" smtClean="0">
              <a:solidFill>
                <a:schemeClr val="tx1"/>
              </a:solidFill>
            </a:rPr>
            <a:t>Trò</a:t>
          </a:r>
          <a:r>
            <a:rPr lang="en-US" sz="3600" b="1" dirty="0" smtClean="0">
              <a:solidFill>
                <a:schemeClr val="tx1"/>
              </a:solidFill>
            </a:rPr>
            <a:t> </a:t>
          </a:r>
          <a:r>
            <a:rPr lang="en-US" sz="3600" b="1" dirty="0" err="1" smtClean="0">
              <a:solidFill>
                <a:schemeClr val="tx1"/>
              </a:solidFill>
            </a:rPr>
            <a:t>chơi</a:t>
          </a:r>
          <a:endParaRPr lang="en-US" sz="3600" b="1" dirty="0">
            <a:solidFill>
              <a:schemeClr val="tx1"/>
            </a:solidFill>
          </a:endParaRPr>
        </a:p>
      </dgm:t>
    </dgm:pt>
    <dgm:pt modelId="{7818B73E-DC74-4655-B50B-5F83A16B0DA9}" type="parTrans" cxnId="{8194F682-84CA-4630-A17F-2A7A920290F7}">
      <dgm:prSet/>
      <dgm:spPr/>
      <dgm:t>
        <a:bodyPr/>
        <a:lstStyle/>
        <a:p>
          <a:endParaRPr lang="en-US"/>
        </a:p>
      </dgm:t>
    </dgm:pt>
    <dgm:pt modelId="{6030DACC-96FF-4C5C-8364-9BA7F5FB31E6}" type="sibTrans" cxnId="{8194F682-84CA-4630-A17F-2A7A920290F7}">
      <dgm:prSet/>
      <dgm:spPr/>
      <dgm:t>
        <a:bodyPr/>
        <a:lstStyle/>
        <a:p>
          <a:endParaRPr lang="en-US"/>
        </a:p>
      </dgm:t>
    </dgm:pt>
    <dgm:pt modelId="{8CE51E60-7CFB-4B71-9B4E-163F9CBDDDF7}" type="pres">
      <dgm:prSet presAssocID="{9CFBF353-A02B-4F26-9E0B-59B351A35B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941E272-F457-459B-8F52-89E81EAD4920}" type="pres">
      <dgm:prSet presAssocID="{9CFBF353-A02B-4F26-9E0B-59B351A35BC6}" presName="Name1" presStyleCnt="0"/>
      <dgm:spPr/>
    </dgm:pt>
    <dgm:pt modelId="{B6A37770-E28A-47B8-8696-07F2DBDF73E4}" type="pres">
      <dgm:prSet presAssocID="{9CFBF353-A02B-4F26-9E0B-59B351A35BC6}" presName="cycle" presStyleCnt="0"/>
      <dgm:spPr/>
    </dgm:pt>
    <dgm:pt modelId="{87A6D6CE-2C94-4C64-BF8B-97BC8B84D7E9}" type="pres">
      <dgm:prSet presAssocID="{9CFBF353-A02B-4F26-9E0B-59B351A35BC6}" presName="srcNode" presStyleLbl="node1" presStyleIdx="0" presStyleCnt="3"/>
      <dgm:spPr/>
    </dgm:pt>
    <dgm:pt modelId="{7CF37639-04B2-4F35-9244-56EA24D0AFAB}" type="pres">
      <dgm:prSet presAssocID="{9CFBF353-A02B-4F26-9E0B-59B351A35BC6}" presName="conn" presStyleLbl="parChTrans1D2" presStyleIdx="0" presStyleCnt="1" custScaleX="82333" custScaleY="117670" custLinFactNeighborX="-4826" custLinFactNeighborY="-5500"/>
      <dgm:spPr/>
      <dgm:t>
        <a:bodyPr/>
        <a:lstStyle/>
        <a:p>
          <a:endParaRPr lang="en-US"/>
        </a:p>
      </dgm:t>
    </dgm:pt>
    <dgm:pt modelId="{F4A8F6D5-B2FF-4F9C-BCB9-7CE08A021E71}" type="pres">
      <dgm:prSet presAssocID="{9CFBF353-A02B-4F26-9E0B-59B351A35BC6}" presName="extraNode" presStyleLbl="node1" presStyleIdx="0" presStyleCnt="3"/>
      <dgm:spPr/>
    </dgm:pt>
    <dgm:pt modelId="{7AE865B2-136F-4016-BC12-B4E818DEB0CB}" type="pres">
      <dgm:prSet presAssocID="{9CFBF353-A02B-4F26-9E0B-59B351A35BC6}" presName="dstNode" presStyleLbl="node1" presStyleIdx="0" presStyleCnt="3"/>
      <dgm:spPr/>
    </dgm:pt>
    <dgm:pt modelId="{87901DC2-FBC9-4BD8-96D4-90152B02EC9A}" type="pres">
      <dgm:prSet presAssocID="{56A6D0F7-68BB-41EE-8533-92BD449A5C9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6C854-3972-4B9E-8B2A-99C82AF00B7D}" type="pres">
      <dgm:prSet presAssocID="{56A6D0F7-68BB-41EE-8533-92BD449A5C9F}" presName="accent_1" presStyleCnt="0"/>
      <dgm:spPr/>
    </dgm:pt>
    <dgm:pt modelId="{68A63AD5-9B2B-4947-9EC2-6E9B351677C1}" type="pres">
      <dgm:prSet presAssocID="{56A6D0F7-68BB-41EE-8533-92BD449A5C9F}" presName="accentRepeatNode" presStyleLbl="solidFgAcc1" presStyleIdx="0" presStyleCnt="3" custLinFactNeighborX="8849" custLinFactNeighborY="-1225"/>
      <dgm:spPr/>
    </dgm:pt>
    <dgm:pt modelId="{2F90AE94-20D5-4D52-AA50-8AFFF52D76F2}" type="pres">
      <dgm:prSet presAssocID="{407B3AD9-C804-4CC8-AEBF-DC428DA9B7D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28F4A-FED6-4F27-89B9-6F9FEC3EA37A}" type="pres">
      <dgm:prSet presAssocID="{407B3AD9-C804-4CC8-AEBF-DC428DA9B7D5}" presName="accent_2" presStyleCnt="0"/>
      <dgm:spPr/>
    </dgm:pt>
    <dgm:pt modelId="{2FCBAEC0-2E5C-49D4-A008-F3EFF256532A}" type="pres">
      <dgm:prSet presAssocID="{407B3AD9-C804-4CC8-AEBF-DC428DA9B7D5}" presName="accentRepeatNode" presStyleLbl="solidFgAcc1" presStyleIdx="1" presStyleCnt="3"/>
      <dgm:spPr/>
    </dgm:pt>
    <dgm:pt modelId="{5FDDDADB-A40B-48DA-BAD3-4FC975A4FCBB}" type="pres">
      <dgm:prSet presAssocID="{C20C2FFE-5394-4A40-AEA4-3FB899B6421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8A951-B6C9-47E6-8650-3EA61E4C41F7}" type="pres">
      <dgm:prSet presAssocID="{C20C2FFE-5394-4A40-AEA4-3FB899B64214}" presName="accent_3" presStyleCnt="0"/>
      <dgm:spPr/>
    </dgm:pt>
    <dgm:pt modelId="{0068A90F-E199-47C0-AAAD-2578CD30843D}" type="pres">
      <dgm:prSet presAssocID="{C20C2FFE-5394-4A40-AEA4-3FB899B64214}" presName="accentRepeatNode" presStyleLbl="solidFgAcc1" presStyleIdx="2" presStyleCnt="3"/>
      <dgm:spPr/>
    </dgm:pt>
  </dgm:ptLst>
  <dgm:cxnLst>
    <dgm:cxn modelId="{F8A510F4-0ABB-4C02-B1E8-48AFEE893B19}" type="presOf" srcId="{9CFBF353-A02B-4F26-9E0B-59B351A35BC6}" destId="{8CE51E60-7CFB-4B71-9B4E-163F9CBDDDF7}" srcOrd="0" destOrd="0" presId="urn:microsoft.com/office/officeart/2008/layout/VerticalCurvedList"/>
    <dgm:cxn modelId="{9254A085-3DA5-48BA-85E8-65519A327758}" type="presOf" srcId="{C20C2FFE-5394-4A40-AEA4-3FB899B64214}" destId="{5FDDDADB-A40B-48DA-BAD3-4FC975A4FCBB}" srcOrd="0" destOrd="0" presId="urn:microsoft.com/office/officeart/2008/layout/VerticalCurvedList"/>
    <dgm:cxn modelId="{E22F4CC4-F057-4103-8A48-74064015720B}" srcId="{9CFBF353-A02B-4F26-9E0B-59B351A35BC6}" destId="{56A6D0F7-68BB-41EE-8533-92BD449A5C9F}" srcOrd="0" destOrd="0" parTransId="{8F015580-BAA4-4A66-88C5-196542D453AA}" sibTransId="{31748399-600D-42A9-B52C-2A1BF6BA4D03}"/>
    <dgm:cxn modelId="{8194F682-84CA-4630-A17F-2A7A920290F7}" srcId="{9CFBF353-A02B-4F26-9E0B-59B351A35BC6}" destId="{C20C2FFE-5394-4A40-AEA4-3FB899B64214}" srcOrd="2" destOrd="0" parTransId="{7818B73E-DC74-4655-B50B-5F83A16B0DA9}" sibTransId="{6030DACC-96FF-4C5C-8364-9BA7F5FB31E6}"/>
    <dgm:cxn modelId="{5673DFDA-7015-4865-97C0-428BC6045AD2}" srcId="{9CFBF353-A02B-4F26-9E0B-59B351A35BC6}" destId="{407B3AD9-C804-4CC8-AEBF-DC428DA9B7D5}" srcOrd="1" destOrd="0" parTransId="{8870FAA9-CA09-4F71-8B40-B4FC368604A8}" sibTransId="{EE3BBEAD-BACA-4F2F-91C9-27C956E0FB6D}"/>
    <dgm:cxn modelId="{72ABEC5B-61F3-405D-BDBA-D358BB4BD8B1}" type="presOf" srcId="{31748399-600D-42A9-B52C-2A1BF6BA4D03}" destId="{7CF37639-04B2-4F35-9244-56EA24D0AFAB}" srcOrd="0" destOrd="0" presId="urn:microsoft.com/office/officeart/2008/layout/VerticalCurvedList"/>
    <dgm:cxn modelId="{033452BD-7077-4310-99CB-C3FA2F303735}" type="presOf" srcId="{407B3AD9-C804-4CC8-AEBF-DC428DA9B7D5}" destId="{2F90AE94-20D5-4D52-AA50-8AFFF52D76F2}" srcOrd="0" destOrd="0" presId="urn:microsoft.com/office/officeart/2008/layout/VerticalCurvedList"/>
    <dgm:cxn modelId="{68345CF5-027A-4C62-A857-D3AF843ACA89}" type="presOf" srcId="{56A6D0F7-68BB-41EE-8533-92BD449A5C9F}" destId="{87901DC2-FBC9-4BD8-96D4-90152B02EC9A}" srcOrd="0" destOrd="0" presId="urn:microsoft.com/office/officeart/2008/layout/VerticalCurvedList"/>
    <dgm:cxn modelId="{05C9C25B-B5E4-463A-991E-C42FC499AF47}" type="presParOf" srcId="{8CE51E60-7CFB-4B71-9B4E-163F9CBDDDF7}" destId="{1941E272-F457-459B-8F52-89E81EAD4920}" srcOrd="0" destOrd="0" presId="urn:microsoft.com/office/officeart/2008/layout/VerticalCurvedList"/>
    <dgm:cxn modelId="{9AB96692-2B4E-49F7-A8A1-0526855B5673}" type="presParOf" srcId="{1941E272-F457-459B-8F52-89E81EAD4920}" destId="{B6A37770-E28A-47B8-8696-07F2DBDF73E4}" srcOrd="0" destOrd="0" presId="urn:microsoft.com/office/officeart/2008/layout/VerticalCurvedList"/>
    <dgm:cxn modelId="{0CD49B6E-1700-401C-A98B-F4BA040C6D9E}" type="presParOf" srcId="{B6A37770-E28A-47B8-8696-07F2DBDF73E4}" destId="{87A6D6CE-2C94-4C64-BF8B-97BC8B84D7E9}" srcOrd="0" destOrd="0" presId="urn:microsoft.com/office/officeart/2008/layout/VerticalCurvedList"/>
    <dgm:cxn modelId="{F645B469-6DFE-49E0-92CA-182F7D71CB3C}" type="presParOf" srcId="{B6A37770-E28A-47B8-8696-07F2DBDF73E4}" destId="{7CF37639-04B2-4F35-9244-56EA24D0AFAB}" srcOrd="1" destOrd="0" presId="urn:microsoft.com/office/officeart/2008/layout/VerticalCurvedList"/>
    <dgm:cxn modelId="{B353C620-9E67-4568-A4E8-BDB9313604A7}" type="presParOf" srcId="{B6A37770-E28A-47B8-8696-07F2DBDF73E4}" destId="{F4A8F6D5-B2FF-4F9C-BCB9-7CE08A021E71}" srcOrd="2" destOrd="0" presId="urn:microsoft.com/office/officeart/2008/layout/VerticalCurvedList"/>
    <dgm:cxn modelId="{FB3ED299-01B8-4913-A04D-A5BDE5758AD2}" type="presParOf" srcId="{B6A37770-E28A-47B8-8696-07F2DBDF73E4}" destId="{7AE865B2-136F-4016-BC12-B4E818DEB0CB}" srcOrd="3" destOrd="0" presId="urn:microsoft.com/office/officeart/2008/layout/VerticalCurvedList"/>
    <dgm:cxn modelId="{0F6AF7EF-7EC5-465A-B47F-CBC8CCD9BC74}" type="presParOf" srcId="{1941E272-F457-459B-8F52-89E81EAD4920}" destId="{87901DC2-FBC9-4BD8-96D4-90152B02EC9A}" srcOrd="1" destOrd="0" presId="urn:microsoft.com/office/officeart/2008/layout/VerticalCurvedList"/>
    <dgm:cxn modelId="{17060696-64D9-4217-821B-7164446035F7}" type="presParOf" srcId="{1941E272-F457-459B-8F52-89E81EAD4920}" destId="{3B76C854-3972-4B9E-8B2A-99C82AF00B7D}" srcOrd="2" destOrd="0" presId="urn:microsoft.com/office/officeart/2008/layout/VerticalCurvedList"/>
    <dgm:cxn modelId="{2CBA952C-937C-476E-87F0-8F168B1B9E5C}" type="presParOf" srcId="{3B76C854-3972-4B9E-8B2A-99C82AF00B7D}" destId="{68A63AD5-9B2B-4947-9EC2-6E9B351677C1}" srcOrd="0" destOrd="0" presId="urn:microsoft.com/office/officeart/2008/layout/VerticalCurvedList"/>
    <dgm:cxn modelId="{D30D8F0E-85D3-4339-A965-34950A88928E}" type="presParOf" srcId="{1941E272-F457-459B-8F52-89E81EAD4920}" destId="{2F90AE94-20D5-4D52-AA50-8AFFF52D76F2}" srcOrd="3" destOrd="0" presId="urn:microsoft.com/office/officeart/2008/layout/VerticalCurvedList"/>
    <dgm:cxn modelId="{0BC0B99C-6564-40C7-924E-3AD88C3BEDA4}" type="presParOf" srcId="{1941E272-F457-459B-8F52-89E81EAD4920}" destId="{EB828F4A-FED6-4F27-89B9-6F9FEC3EA37A}" srcOrd="4" destOrd="0" presId="urn:microsoft.com/office/officeart/2008/layout/VerticalCurvedList"/>
    <dgm:cxn modelId="{729C03F9-43E3-4B8B-8B1A-520FE73CC280}" type="presParOf" srcId="{EB828F4A-FED6-4F27-89B9-6F9FEC3EA37A}" destId="{2FCBAEC0-2E5C-49D4-A008-F3EFF256532A}" srcOrd="0" destOrd="0" presId="urn:microsoft.com/office/officeart/2008/layout/VerticalCurvedList"/>
    <dgm:cxn modelId="{7E957923-7D9C-4195-8469-B6519FA50CF4}" type="presParOf" srcId="{1941E272-F457-459B-8F52-89E81EAD4920}" destId="{5FDDDADB-A40B-48DA-BAD3-4FC975A4FCBB}" srcOrd="5" destOrd="0" presId="urn:microsoft.com/office/officeart/2008/layout/VerticalCurvedList"/>
    <dgm:cxn modelId="{841D9180-338A-4083-B8F7-F6F54E51CCEC}" type="presParOf" srcId="{1941E272-F457-459B-8F52-89E81EAD4920}" destId="{A068A951-B6C9-47E6-8650-3EA61E4C41F7}" srcOrd="6" destOrd="0" presId="urn:microsoft.com/office/officeart/2008/layout/VerticalCurvedList"/>
    <dgm:cxn modelId="{4A1CE2DE-02BA-4396-B935-0C92D3B6DC71}" type="presParOf" srcId="{A068A951-B6C9-47E6-8650-3EA61E4C41F7}" destId="{0068A90F-E199-47C0-AAAD-2578CD3084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37639-04B2-4F35-9244-56EA24D0AFAB}">
      <dsp:nvSpPr>
        <dsp:cNvPr id="0" name=""/>
        <dsp:cNvSpPr/>
      </dsp:nvSpPr>
      <dsp:spPr>
        <a:xfrm>
          <a:off x="-5768213" y="-2086596"/>
          <a:ext cx="6319513" cy="9031824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01DC2-FBC9-4BD8-96D4-90152B02EC9A}">
      <dsp:nvSpPr>
        <dsp:cNvPr id="0" name=""/>
        <dsp:cNvSpPr/>
      </dsp:nvSpPr>
      <dsp:spPr>
        <a:xfrm>
          <a:off x="791568" y="570294"/>
          <a:ext cx="10040388" cy="11405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342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kern="1200" dirty="0" err="1">
              <a:solidFill>
                <a:schemeClr val="tx1"/>
              </a:solidFill>
            </a:rPr>
            <a:t>Cộng</a:t>
          </a:r>
          <a:r>
            <a:rPr lang="en-US" sz="4000" b="1" i="0" kern="1200" dirty="0">
              <a:solidFill>
                <a:schemeClr val="tx1"/>
              </a:solidFill>
            </a:rPr>
            <a:t>, </a:t>
          </a:r>
          <a:r>
            <a:rPr lang="en-US" sz="4000" b="1" i="0" kern="1200" dirty="0" err="1">
              <a:solidFill>
                <a:schemeClr val="tx1"/>
              </a:solidFill>
            </a:rPr>
            <a:t>trừ</a:t>
          </a:r>
          <a:r>
            <a:rPr lang="en-US" sz="4000" b="1" i="0" kern="1200" dirty="0">
              <a:solidFill>
                <a:schemeClr val="tx1"/>
              </a:solidFill>
            </a:rPr>
            <a:t> </a:t>
          </a:r>
          <a:r>
            <a:rPr lang="en-US" sz="4000" b="1" i="0" kern="1200" dirty="0" err="1">
              <a:solidFill>
                <a:schemeClr val="tx1"/>
              </a:solidFill>
            </a:rPr>
            <a:t>các</a:t>
          </a:r>
          <a:r>
            <a:rPr lang="en-US" sz="4000" b="1" i="0" kern="1200" dirty="0">
              <a:solidFill>
                <a:schemeClr val="tx1"/>
              </a:solidFill>
            </a:rPr>
            <a:t> </a:t>
          </a:r>
          <a:r>
            <a:rPr lang="en-US" sz="4000" b="1" i="0" kern="1200" dirty="0" err="1">
              <a:solidFill>
                <a:schemeClr val="tx1"/>
              </a:solidFill>
            </a:rPr>
            <a:t>số</a:t>
          </a:r>
          <a:r>
            <a:rPr lang="en-US" sz="4000" b="1" i="0" kern="1200" dirty="0">
              <a:solidFill>
                <a:schemeClr val="tx1"/>
              </a:solidFill>
            </a:rPr>
            <a:t> </a:t>
          </a:r>
          <a:r>
            <a:rPr lang="en-US" sz="4000" b="1" i="0" kern="1200" dirty="0" err="1">
              <a:solidFill>
                <a:schemeClr val="tx1"/>
              </a:solidFill>
            </a:rPr>
            <a:t>có</a:t>
          </a:r>
          <a:r>
            <a:rPr lang="en-US" sz="4000" b="1" i="0" kern="1200" dirty="0">
              <a:solidFill>
                <a:schemeClr val="tx1"/>
              </a:solidFill>
            </a:rPr>
            <a:t> </a:t>
          </a:r>
          <a:r>
            <a:rPr lang="en-US" sz="4000" b="1" i="0" kern="1200" dirty="0" err="1">
              <a:solidFill>
                <a:schemeClr val="tx1"/>
              </a:solidFill>
            </a:rPr>
            <a:t>ba</a:t>
          </a:r>
          <a:r>
            <a:rPr lang="en-US" sz="4000" b="1" i="0" kern="1200" dirty="0">
              <a:solidFill>
                <a:schemeClr val="tx1"/>
              </a:solidFill>
            </a:rPr>
            <a:t> </a:t>
          </a:r>
          <a:r>
            <a:rPr lang="en-US" sz="4000" b="1" i="0" kern="1200" dirty="0" err="1">
              <a:solidFill>
                <a:schemeClr val="tx1"/>
              </a:solidFill>
            </a:rPr>
            <a:t>chữ</a:t>
          </a:r>
          <a:r>
            <a:rPr lang="en-US" sz="4000" b="1" i="0" kern="1200" dirty="0">
              <a:solidFill>
                <a:schemeClr val="tx1"/>
              </a:solidFill>
            </a:rPr>
            <a:t> </a:t>
          </a:r>
          <a:r>
            <a:rPr lang="en-US" sz="4000" b="1" i="0" kern="1200" dirty="0" err="1">
              <a:solidFill>
                <a:schemeClr val="tx1"/>
              </a:solidFill>
            </a:rPr>
            <a:t>số</a:t>
          </a:r>
          <a:r>
            <a:rPr lang="en-US" sz="4000" b="1" i="0" kern="1200" dirty="0">
              <a:solidFill>
                <a:schemeClr val="tx1"/>
              </a:solidFill>
            </a:rPr>
            <a:t> (</a:t>
          </a:r>
          <a:r>
            <a:rPr lang="en-US" sz="4000" b="1" i="0" kern="1200" dirty="0" err="1">
              <a:solidFill>
                <a:schemeClr val="tx1"/>
              </a:solidFill>
            </a:rPr>
            <a:t>không</a:t>
          </a:r>
          <a:r>
            <a:rPr lang="en-US" sz="4000" b="1" i="0" kern="1200" dirty="0">
              <a:solidFill>
                <a:schemeClr val="tx1"/>
              </a:solidFill>
            </a:rPr>
            <a:t> </a:t>
          </a:r>
          <a:r>
            <a:rPr lang="en-US" sz="4000" b="1" i="0" kern="1200" dirty="0" err="1">
              <a:solidFill>
                <a:schemeClr val="tx1"/>
              </a:solidFill>
            </a:rPr>
            <a:t>nhớ</a:t>
          </a:r>
          <a:r>
            <a:rPr lang="en-US" sz="4000" b="1" i="0" kern="1200" dirty="0">
              <a:solidFill>
                <a:schemeClr val="tx1"/>
              </a:solidFill>
            </a:rPr>
            <a:t>)</a:t>
          </a:r>
        </a:p>
      </dsp:txBody>
      <dsp:txXfrm>
        <a:off x="791568" y="570294"/>
        <a:ext cx="10040388" cy="1140588"/>
      </dsp:txXfrm>
    </dsp:sp>
    <dsp:sp modelId="{68A63AD5-9B2B-4947-9EC2-6E9B351677C1}">
      <dsp:nvSpPr>
        <dsp:cNvPr id="0" name=""/>
        <dsp:cNvSpPr/>
      </dsp:nvSpPr>
      <dsp:spPr>
        <a:xfrm>
          <a:off x="204863" y="410255"/>
          <a:ext cx="1425735" cy="1425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0AE94-20D5-4D52-AA50-8AFFF52D76F2}">
      <dsp:nvSpPr>
        <dsp:cNvPr id="0" name=""/>
        <dsp:cNvSpPr/>
      </dsp:nvSpPr>
      <dsp:spPr>
        <a:xfrm>
          <a:off x="1206172" y="2281176"/>
          <a:ext cx="9625784" cy="1140588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342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</a:rPr>
            <a:t>Bài</a:t>
          </a:r>
          <a:r>
            <a:rPr lang="en-US" sz="4000" b="1" kern="1200" dirty="0" smtClean="0">
              <a:solidFill>
                <a:schemeClr val="tx1"/>
              </a:solidFill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</a:rPr>
            <a:t>tập</a:t>
          </a:r>
          <a:r>
            <a:rPr lang="en-US" sz="4000" b="1" kern="1200" dirty="0" smtClean="0">
              <a:solidFill>
                <a:schemeClr val="tx1"/>
              </a:solidFill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</a:rPr>
            <a:t>thực</a:t>
          </a:r>
          <a:r>
            <a:rPr lang="en-US" sz="4000" b="1" kern="1200" dirty="0" smtClean="0">
              <a:solidFill>
                <a:schemeClr val="tx1"/>
              </a:solidFill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</a:rPr>
            <a:t>hành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1206172" y="2281176"/>
        <a:ext cx="9625784" cy="1140588"/>
      </dsp:txXfrm>
    </dsp:sp>
    <dsp:sp modelId="{2FCBAEC0-2E5C-49D4-A008-F3EFF256532A}">
      <dsp:nvSpPr>
        <dsp:cNvPr id="0" name=""/>
        <dsp:cNvSpPr/>
      </dsp:nvSpPr>
      <dsp:spPr>
        <a:xfrm>
          <a:off x="493304" y="2138603"/>
          <a:ext cx="1425735" cy="1425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DDADB-A40B-48DA-BAD3-4FC975A4FCBB}">
      <dsp:nvSpPr>
        <dsp:cNvPr id="0" name=""/>
        <dsp:cNvSpPr/>
      </dsp:nvSpPr>
      <dsp:spPr>
        <a:xfrm>
          <a:off x="791568" y="3992059"/>
          <a:ext cx="10040388" cy="1140588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5342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</a:rPr>
            <a:t>Trò</a:t>
          </a:r>
          <a:r>
            <a:rPr lang="en-US" sz="3600" b="1" kern="1200" dirty="0" smtClean="0">
              <a:solidFill>
                <a:schemeClr val="tx1"/>
              </a:solidFill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</a:rPr>
            <a:t>chơi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791568" y="3992059"/>
        <a:ext cx="10040388" cy="1140588"/>
      </dsp:txXfrm>
    </dsp:sp>
    <dsp:sp modelId="{0068A90F-E199-47C0-AAAD-2578CD30843D}">
      <dsp:nvSpPr>
        <dsp:cNvPr id="0" name=""/>
        <dsp:cNvSpPr/>
      </dsp:nvSpPr>
      <dsp:spPr>
        <a:xfrm>
          <a:off x="78700" y="3849485"/>
          <a:ext cx="1425735" cy="1425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1142986-E219-43C5-AEEF-02FFD5729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EEDA581E-030B-4B32-B022-36D105CC2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E076A7C-02E7-447A-8ACB-FB41BE56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8DD9-ACF8-41A7-8F7C-9782C057F28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68ECF42-CCE7-4129-9B8C-D4911009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4C2811A-EB54-4817-90B3-A27DB1AE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B1A0-4B5A-4167-AA31-FD785190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87BF6D5-5177-410E-A23F-19198EC7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5B43B7FD-62E2-43A1-9BB8-AE2B37050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5E7AD18-9E1C-4B95-8D7C-27CCF51D5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8DD9-ACF8-41A7-8F7C-9782C057F28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7DE6C65-06B0-4C2A-9985-A00C7CA7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30EB61B-AB9D-4FEF-A02A-717A2DBD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B1A0-4B5A-4167-AA31-FD785190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1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4558FB51-4429-4489-A7A3-225397F16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09D0F5EF-8258-4354-A8CA-C9A0F3481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8465697-4883-4AF6-AF82-38FE4CC7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8DD9-ACF8-41A7-8F7C-9782C057F28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32C8FFD-57A6-4A56-BBB3-15473676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AFC1811-2E68-4B8E-8554-8C8B9A73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B1A0-4B5A-4167-AA31-FD785190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15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6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8A41629-AED4-4919-9D24-7DFAAF57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4E0ECF8-8717-4649-832E-C2730D437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A9FB545-F978-4861-BBA7-004166E35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8DD9-ACF8-41A7-8F7C-9782C057F28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171F09C-EE2C-4EE4-AF5D-0510365DE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D210382-B36B-4DD4-9053-0E225DBE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B1A0-4B5A-4167-AA31-FD785190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5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E0EB07A-B765-4D19-96C3-78CE4857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854F2441-77BA-42C3-8602-B30E35E8A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45B2881-A05C-4A35-A736-C0548C07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8DD9-ACF8-41A7-8F7C-9782C057F28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F638E27-B1D1-4673-9559-5DFF46CA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0A1F250-0A0B-413C-95DF-4CDABF75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B1A0-4B5A-4167-AA31-FD785190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0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2769CA3-DA1B-4FF4-9422-236A4325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45BBED5B-85B6-4C40-9787-13BDD15D4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79B64558-AE5D-4632-AF8C-C6D236C5F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97977AC1-5BA0-4EA9-9D47-AC278C82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8DD9-ACF8-41A7-8F7C-9782C057F28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8C135353-104F-4ECA-96F2-749259BA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F279DE1-B63D-422C-9107-3BD17BF3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B1A0-4B5A-4167-AA31-FD785190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8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8ADBA37-2A23-4805-AC03-0D214890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71C431D-6DF6-4A47-8EEA-179730700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3FBA5B09-414F-438B-B3FE-4D293EE39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2D720FC6-DD6A-4727-B014-8208A349C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BD46EF1E-B2ED-4943-B662-A2CACB546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AB6B4918-ED5D-40E5-AA1B-BB5970D86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8DD9-ACF8-41A7-8F7C-9782C057F28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3DC336A1-5AE5-49B3-94A2-0F3A586E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FAAA79-5956-4C58-A956-C0865BDF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B1A0-4B5A-4167-AA31-FD785190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1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D0EE4CF-94FB-407A-ACF2-80D1E0FCF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4E0DAE88-F14D-4D85-A8E0-7C0B7775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8DD9-ACF8-41A7-8F7C-9782C057F28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4C65C126-2A63-481C-999B-FE766AEE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6AF461A8-7A48-4219-A333-7223EB4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B1A0-4B5A-4167-AA31-FD785190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A467B25F-B449-4FDD-9820-0FB228E2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8DD9-ACF8-41A7-8F7C-9782C057F28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87954270-997A-4D41-ADD2-C8D252AE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ACA3C1C-090B-4CE5-ADED-C69E3627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B1A0-4B5A-4167-AA31-FD785190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6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BA3CDF-F165-49DA-9F9B-F0BBD510F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390B8E9-4891-4FDC-A9EA-01E630A50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203F5197-8EC5-42BE-B9D1-563608573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885C6918-3EF3-41BF-8B35-F4A3CD7B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8DD9-ACF8-41A7-8F7C-9782C057F28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1F41C1B8-CE5F-40DA-B4E7-9350824E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C95F6F48-2179-46AD-93EF-127B0926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B1A0-4B5A-4167-AA31-FD785190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6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296F6EB-213A-4445-A314-0A092DB8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93B84B1B-0795-48F4-B738-279D4D40E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F14365-1E7E-47F2-AAE0-4A755E8CA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402FE819-C5F6-4945-9E72-7E3897DFC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8DD9-ACF8-41A7-8F7C-9782C057F28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4BCD9B66-4F0F-4255-9760-5434D32F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D3F66A41-CF43-4BC6-A98B-809BB774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B1A0-4B5A-4167-AA31-FD785190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2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38BCA314-17F1-4FB2-9FED-E7A51584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32405D8-7C07-4CD2-ACBB-23D6E519F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76DD844-3A9B-455B-83DF-22BFE755C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18DD9-ACF8-41A7-8F7C-9782C057F28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FE1AA15-25F7-427B-92CD-52253A7AD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40CC1CF-FD58-434D-8E4C-C94B0A82C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B1A0-4B5A-4167-AA31-FD785190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1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4.xml"/><Relationship Id="rId3" Type="http://schemas.openxmlformats.org/officeDocument/2006/relationships/image" Target="../media/image12.gif"/><Relationship Id="rId7" Type="http://schemas.openxmlformats.org/officeDocument/2006/relationships/slide" Target="slide12.xml"/><Relationship Id="rId12" Type="http://schemas.microsoft.com/office/2007/relationships/hdphoto" Target="../media/hdphoto6.wdp"/><Relationship Id="rId17" Type="http://schemas.openxmlformats.org/officeDocument/2006/relationships/slide" Target="slide10.xml"/><Relationship Id="rId2" Type="http://schemas.openxmlformats.org/officeDocument/2006/relationships/image" Target="../media/image11.jpg"/><Relationship Id="rId16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microsoft.com/office/2007/relationships/hdphoto" Target="../media/hdphoto7.wdp"/><Relationship Id="rId10" Type="http://schemas.openxmlformats.org/officeDocument/2006/relationships/slide" Target="slide13.xml"/><Relationship Id="rId4" Type="http://schemas.openxmlformats.org/officeDocument/2006/relationships/slide" Target="slide11.xml"/><Relationship Id="rId9" Type="http://schemas.microsoft.com/office/2007/relationships/hdphoto" Target="../media/hdphoto5.wdp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40"/>
            <a:ext cx="12192001" cy="68709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978123" y="1779661"/>
            <a:ext cx="8865963" cy="2534907"/>
          </a:xfrm>
          <a:prstGeom prst="ellipse">
            <a:avLst/>
          </a:prstGeom>
          <a:solidFill>
            <a:srgbClr val="FFEEB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/>
              </a:rPr>
              <a:t>Chào</a:t>
            </a:r>
            <a:r>
              <a:rPr lang="en-US" sz="4000" b="1" dirty="0">
                <a:ln w="0"/>
                <a:solidFill>
                  <a:srgbClr val="FF0000"/>
                </a:solidFill>
                <a:effectLst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/>
              </a:rPr>
              <a:t>mừng</a:t>
            </a:r>
            <a:r>
              <a:rPr lang="en-US" sz="4000" b="1" dirty="0">
                <a:ln w="0"/>
                <a:solidFill>
                  <a:srgbClr val="FF0000"/>
                </a:solidFill>
                <a:effectLst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/>
              </a:rPr>
              <a:t>các</a:t>
            </a:r>
            <a:r>
              <a:rPr lang="en-US" sz="4000" b="1" dirty="0">
                <a:ln w="0"/>
                <a:solidFill>
                  <a:srgbClr val="FF0000"/>
                </a:solidFill>
                <a:effectLst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/>
              </a:rPr>
              <a:t>em</a:t>
            </a:r>
            <a:r>
              <a:rPr lang="en-US" sz="4000" b="1" dirty="0">
                <a:ln w="0"/>
                <a:solidFill>
                  <a:srgbClr val="FF0000"/>
                </a:solidFill>
                <a:effectLst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/>
              </a:rPr>
              <a:t>học</a:t>
            </a:r>
            <a:r>
              <a:rPr lang="en-US" sz="4000" b="1" dirty="0">
                <a:ln w="0"/>
                <a:solidFill>
                  <a:srgbClr val="FF0000"/>
                </a:solidFill>
                <a:effectLst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/>
              </a:rPr>
              <a:t>sinh</a:t>
            </a:r>
            <a:endParaRPr lang="en-US" sz="4000" b="1" dirty="0">
              <a:ln w="0"/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600" b="1" dirty="0" err="1">
                <a:ln w="0"/>
                <a:solidFill>
                  <a:srgbClr val="FF0000"/>
                </a:solidFill>
                <a:effectLst/>
              </a:rPr>
              <a:t>Lớp</a:t>
            </a:r>
            <a:r>
              <a:rPr lang="en-US" sz="3600" b="1" dirty="0">
                <a:ln w="0"/>
                <a:solidFill>
                  <a:srgbClr val="FF0000"/>
                </a:solidFill>
                <a:effectLst/>
              </a:rPr>
              <a:t> 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1960" y="712840"/>
            <a:ext cx="9144000" cy="2387600"/>
          </a:xfrm>
        </p:spPr>
        <p:txBody>
          <a:bodyPr/>
          <a:lstStyle/>
          <a:p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Download Free png Tree Cartoon , Tree transparent background PNG clipart |  HiClipart - DLPNG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7" b="100000" l="125" r="100000">
                        <a14:backgroundMark x1="65000" y1="51016" x2="65000" y2="51016"/>
                        <a14:backgroundMark x1="61875" y1="71443" x2="61875" y2="71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74" y="5038344"/>
            <a:ext cx="1071592" cy="131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ownload Free png Tree Cartoon , Tree transparent background PNG clipart |  HiClipart - DLPNG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7" b="100000" l="125" r="100000">
                        <a14:backgroundMark x1="65000" y1="51016" x2="65000" y2="51016"/>
                        <a14:backgroundMark x1="61875" y1="71443" x2="61875" y2="71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084" y="5422392"/>
            <a:ext cx="759358" cy="9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load Free png Cartoon Tree Png Transparent Background Image Transparent  ... - DLPNG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55" l="5435" r="93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72" y="5448581"/>
            <a:ext cx="1190295" cy="95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rds GIFs - Get the best GIF on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294">
            <a:off x="10444099" y="1964755"/>
            <a:ext cx="2784687" cy="231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883744" y="24069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9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0.01667 L -0.84583 0.02246 " pathEditMode="relative" rAng="0" ptsTypes="AA">
                                      <p:cBhvr>
                                        <p:cTn id="24" dur="7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39" y="2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91263 0.03125 " pathEditMode="relative" rAng="0" ptsTypes="AA">
                                      <p:cBhvr>
                                        <p:cTn id="26" dur="6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38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9800"/>
            <a:ext cx="12192000" cy="3429000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496291" y="3046368"/>
            <a:ext cx="915785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96290" y="3924300"/>
            <a:ext cx="915785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96288" y="4777862"/>
            <a:ext cx="9157855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91400" y="2209800"/>
            <a:ext cx="12954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99754" y="2082590"/>
            <a:ext cx="1295400" cy="571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91400" y="5101936"/>
            <a:ext cx="1295400" cy="571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6942555" y="3343492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FINISH</a:t>
            </a:r>
          </a:p>
        </p:txBody>
      </p:sp>
      <p:pic>
        <p:nvPicPr>
          <p:cNvPr id="30" name="Picture 2" descr="Kết quả hình ảnh cho chạy cartoon gif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92217" y="1519724"/>
            <a:ext cx="3068782" cy="32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Kết quả hình ảnh cho đá cartoon&quot;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4" b="89841" l="2077" r="94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177" y="1984557"/>
            <a:ext cx="2971800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Kết quả hình ảnh cho chạy cartoon gif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92217" y="1498941"/>
            <a:ext cx="3068782" cy="32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Kết quả hình ảnh cho vũng nước cartoon&quot;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222" r="100000">
                        <a14:foregroundMark x1="28444" y1="13864" x2="28444" y2="13864"/>
                        <a14:foregroundMark x1="20556" y1="30000" x2="20556" y2="30000"/>
                        <a14:foregroundMark x1="72333" y1="25227" x2="72333" y2="25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2654090"/>
            <a:ext cx="3200400" cy="15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Kết quả hình ảnh cho chạy cartoon gif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9817" y="1748324"/>
            <a:ext cx="3068782" cy="32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8" descr="Kết quả hình ảnh cho cone"/>
          <p:cNvSpPr>
            <a:spLocks noChangeAspect="1" noChangeArrowheads="1"/>
          </p:cNvSpPr>
          <p:nvPr/>
        </p:nvSpPr>
        <p:spPr bwMode="auto">
          <a:xfrm>
            <a:off x="201558" y="-3011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0" descr="Kết quả hình ảnh cho cone"/>
          <p:cNvSpPr>
            <a:spLocks noChangeAspect="1" noChangeArrowheads="1"/>
          </p:cNvSpPr>
          <p:nvPr/>
        </p:nvSpPr>
        <p:spPr bwMode="auto">
          <a:xfrm>
            <a:off x="353958" y="-1487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" name="Picture 12" descr="Kết quả hình ảnh cho cone&quot;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47" b="91294" l="0" r="99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25" y="1889050"/>
            <a:ext cx="3448494" cy="326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Kết quả hình ảnh cho bục nhảy&quot;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290" b="92896" l="4364" r="94182">
                        <a14:foregroundMark x1="29455" y1="49180" x2="29455" y2="4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99" y="1930263"/>
            <a:ext cx="3783801" cy="25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Kết quả hình ảnh cho chạy cartoon gif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9817" y="1904739"/>
            <a:ext cx="3068782" cy="32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Kết quả hình ảnh cho chạy cartoon gif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16306" y="2350819"/>
            <a:ext cx="3068782" cy="32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hoa rơi gif&quot;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16" y="-332948"/>
            <a:ext cx="12357032" cy="675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út Hành động: Đến Trang chủ 1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xmlns="" id="{9C1CC263-D346-416C-9375-78B10BDAA7BD}"/>
              </a:ext>
            </a:extLst>
          </p:cNvPr>
          <p:cNvSpPr/>
          <p:nvPr/>
        </p:nvSpPr>
        <p:spPr>
          <a:xfrm>
            <a:off x="10897565" y="6197259"/>
            <a:ext cx="729205" cy="561372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86 L 0.60729 0.0048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729 0.00486 L 0.71419 -0.20139 C 0.73698 -0.24792 0.77044 -0.27268 0.80534 -0.27268 C 0.84544 -0.27268 0.87721 -0.24792 0.89987 -0.20139 L 1.00729 0.0048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36562 0.007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3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62 0.00787 L 0.48841 -0.10787 C 0.51419 -0.13403 0.55273 -0.14768 0.59284 -0.14768 C 0.63867 -0.14768 0.67513 -0.13403 0.70104 -0.10787 L 0.82396 0.0078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396 0.00787 L 1.01562 0.0078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2.70833E-6 -4.44444E-6 L 0.36562 0.0078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39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96 -0.02847 L 0.47799 -0.2706 C 0.50521 -0.32523 0.54583 -0.3537 0.58841 -0.3537 C 0.63646 -0.3537 0.675 -0.32523 0.70208 -0.2706 L 0.83229 -0.02847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396 0.00787 L 1.01562 0.0078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0833E-6 -1.11111E-6 L 0.36562 0.0078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39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96 -0.02847 L 0.47799 -0.2706 C 0.50521 -0.32523 0.54583 -0.3537 0.58841 -0.3537 C 0.63646 -0.3537 0.675 -0.32523 0.70208 -0.2706 L 0.83229 -0.02847 " pathEditMode="relative" rAng="0" ptsTypes="AAA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396 0.00787 L 1.01562 0.0078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0833E-6 2.59259E-6 L 0.59896 0.0067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6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t="-1000" r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14" y="1353232"/>
            <a:ext cx="113899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err="1"/>
              <a:t>Kết</a:t>
            </a:r>
            <a:r>
              <a:rPr lang="en-US" sz="8000" dirty="0"/>
              <a:t> </a:t>
            </a:r>
            <a:r>
              <a:rPr lang="en-US" sz="8000" dirty="0" err="1"/>
              <a:t>quả</a:t>
            </a:r>
            <a:r>
              <a:rPr lang="en-US" sz="8000" dirty="0"/>
              <a:t> </a:t>
            </a:r>
            <a:r>
              <a:rPr lang="en-US" sz="8000" dirty="0" err="1"/>
              <a:t>của</a:t>
            </a:r>
            <a:r>
              <a:rPr lang="en-US" sz="8000" dirty="0"/>
              <a:t> </a:t>
            </a:r>
            <a:r>
              <a:rPr lang="en-US" sz="8000" dirty="0" err="1"/>
              <a:t>phép</a:t>
            </a:r>
            <a:r>
              <a:rPr lang="en-US" sz="8000" dirty="0"/>
              <a:t> </a:t>
            </a:r>
            <a:r>
              <a:rPr lang="en-US" sz="8000" dirty="0" err="1"/>
              <a:t>tính</a:t>
            </a:r>
            <a:r>
              <a:rPr lang="en-US" sz="8000" dirty="0"/>
              <a:t>: </a:t>
            </a:r>
          </a:p>
          <a:p>
            <a:pPr marL="0" indent="0" algn="ctr">
              <a:buNone/>
            </a:pPr>
            <a:r>
              <a:rPr lang="en-US" sz="8000" dirty="0"/>
              <a:t>146 - 25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5741" y="4189160"/>
            <a:ext cx="3360518" cy="151641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dirty="0">
                <a:solidFill>
                  <a:srgbClr val="FF0000"/>
                </a:solidFill>
              </a:rPr>
              <a:t>121</a:t>
            </a:r>
          </a:p>
        </p:txBody>
      </p:sp>
      <p:sp>
        <p:nvSpPr>
          <p:cNvPr id="5" name="Nút Hành động: Đến Trang chủ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8558B7CB-1551-4438-9259-A8283DD8762C}"/>
              </a:ext>
            </a:extLst>
          </p:cNvPr>
          <p:cNvSpPr/>
          <p:nvPr/>
        </p:nvSpPr>
        <p:spPr>
          <a:xfrm>
            <a:off x="9786396" y="6296628"/>
            <a:ext cx="729205" cy="561372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6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t="-1000" r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o: 6 Cánh 1">
            <a:extLst>
              <a:ext uri="{FF2B5EF4-FFF2-40B4-BE49-F238E27FC236}">
                <a16:creationId xmlns:a16="http://schemas.microsoft.com/office/drawing/2014/main" xmlns="" id="{4DC5C3DF-E725-420F-8E86-E305BD44E279}"/>
              </a:ext>
            </a:extLst>
          </p:cNvPr>
          <p:cNvSpPr/>
          <p:nvPr/>
        </p:nvSpPr>
        <p:spPr>
          <a:xfrm>
            <a:off x="2131671" y="2754774"/>
            <a:ext cx="1898248" cy="1956121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Đường kết nối Mũi tên Thẳng 5">
            <a:extLst>
              <a:ext uri="{FF2B5EF4-FFF2-40B4-BE49-F238E27FC236}">
                <a16:creationId xmlns:a16="http://schemas.microsoft.com/office/drawing/2014/main" xmlns="" id="{4D8D8C9B-753D-4C10-8AFF-145EA7A146FF}"/>
              </a:ext>
            </a:extLst>
          </p:cNvPr>
          <p:cNvCxnSpPr/>
          <p:nvPr/>
        </p:nvCxnSpPr>
        <p:spPr>
          <a:xfrm>
            <a:off x="3740552" y="3727048"/>
            <a:ext cx="423633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75DCE125-3508-4617-9A22-C3B57B32C268}"/>
              </a:ext>
            </a:extLst>
          </p:cNvPr>
          <p:cNvSpPr txBox="1"/>
          <p:nvPr/>
        </p:nvSpPr>
        <p:spPr>
          <a:xfrm>
            <a:off x="4979043" y="2619052"/>
            <a:ext cx="2233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+ 32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86728DE4-C896-47FD-8001-13E4DD875F0A}"/>
              </a:ext>
            </a:extLst>
          </p:cNvPr>
          <p:cNvSpPr/>
          <p:nvPr/>
        </p:nvSpPr>
        <p:spPr>
          <a:xfrm>
            <a:off x="7976886" y="2754774"/>
            <a:ext cx="1898248" cy="195612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2FD5755-88DC-40BF-8EA4-DDBA7AEA90EC}"/>
              </a:ext>
            </a:extLst>
          </p:cNvPr>
          <p:cNvSpPr txBox="1"/>
          <p:nvPr/>
        </p:nvSpPr>
        <p:spPr>
          <a:xfrm>
            <a:off x="1782501" y="1277446"/>
            <a:ext cx="1008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Điền</a:t>
            </a:r>
            <a:r>
              <a:rPr lang="en-US" sz="5400" dirty="0"/>
              <a:t> </a:t>
            </a:r>
            <a:r>
              <a:rPr lang="en-US" sz="5400" dirty="0" err="1"/>
              <a:t>số</a:t>
            </a:r>
            <a:r>
              <a:rPr lang="en-US" sz="5400" dirty="0"/>
              <a:t> </a:t>
            </a:r>
            <a:r>
              <a:rPr lang="en-US" sz="5400" dirty="0" err="1"/>
              <a:t>thích</a:t>
            </a:r>
            <a:r>
              <a:rPr lang="en-US" sz="5400" dirty="0"/>
              <a:t> </a:t>
            </a:r>
            <a:r>
              <a:rPr lang="en-US" sz="5400" dirty="0" err="1"/>
              <a:t>hợp</a:t>
            </a:r>
            <a:r>
              <a:rPr lang="en-US" sz="5400" dirty="0"/>
              <a:t> </a:t>
            </a:r>
            <a:r>
              <a:rPr lang="en-US" sz="5400" dirty="0" err="1"/>
              <a:t>vào</a:t>
            </a:r>
            <a:r>
              <a:rPr lang="en-US" sz="5400" dirty="0"/>
              <a:t> </a:t>
            </a:r>
            <a:r>
              <a:rPr lang="en-US" sz="5400" dirty="0" err="1"/>
              <a:t>chỗ</a:t>
            </a:r>
            <a:r>
              <a:rPr lang="en-US" sz="5400" dirty="0"/>
              <a:t> </a:t>
            </a:r>
            <a:r>
              <a:rPr lang="en-US" sz="5400" dirty="0" err="1"/>
              <a:t>trống</a:t>
            </a:r>
            <a:r>
              <a:rPr lang="en-US" sz="5400" dirty="0"/>
              <a:t>: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FCA80BB7-D7C5-4D10-B3AC-E5738F619033}"/>
              </a:ext>
            </a:extLst>
          </p:cNvPr>
          <p:cNvSpPr txBox="1"/>
          <p:nvPr/>
        </p:nvSpPr>
        <p:spPr>
          <a:xfrm>
            <a:off x="2559934" y="3173050"/>
            <a:ext cx="2233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11" name="Nút Hành động: Đến Trang chủ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858C091B-0630-489A-B327-84E5CF3CF23E}"/>
              </a:ext>
            </a:extLst>
          </p:cNvPr>
          <p:cNvSpPr/>
          <p:nvPr/>
        </p:nvSpPr>
        <p:spPr>
          <a:xfrm>
            <a:off x="9659073" y="6296628"/>
            <a:ext cx="729205" cy="561372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err="1"/>
              <a:t>Kết</a:t>
            </a:r>
            <a:r>
              <a:rPr lang="en-US" sz="8000" dirty="0"/>
              <a:t> </a:t>
            </a:r>
            <a:r>
              <a:rPr lang="en-US" sz="8000" dirty="0" err="1"/>
              <a:t>quả</a:t>
            </a:r>
            <a:r>
              <a:rPr lang="en-US" sz="8000" dirty="0"/>
              <a:t> </a:t>
            </a:r>
            <a:r>
              <a:rPr lang="en-US" sz="8000" dirty="0" err="1"/>
              <a:t>của</a:t>
            </a:r>
            <a:r>
              <a:rPr lang="en-US" sz="8000" dirty="0"/>
              <a:t> </a:t>
            </a:r>
            <a:r>
              <a:rPr lang="en-US" sz="8000" dirty="0" err="1"/>
              <a:t>phép</a:t>
            </a:r>
            <a:r>
              <a:rPr lang="en-US" sz="8000" dirty="0"/>
              <a:t> </a:t>
            </a:r>
            <a:r>
              <a:rPr lang="en-US" sz="8000" dirty="0" err="1"/>
              <a:t>tính</a:t>
            </a:r>
            <a:r>
              <a:rPr lang="en-US" sz="8000" dirty="0"/>
              <a:t>: </a:t>
            </a:r>
          </a:p>
          <a:p>
            <a:pPr marL="0" indent="0" algn="ctr">
              <a:buNone/>
            </a:pPr>
            <a:r>
              <a:rPr lang="en-US" sz="8000" dirty="0" smtClean="0"/>
              <a:t>142 + 225 </a:t>
            </a:r>
            <a:endParaRPr lang="en-US" sz="8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5741" y="4512717"/>
            <a:ext cx="3360518" cy="151641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367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6" name="Nút Hành động: Đến Trang chủ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858C091B-0630-489A-B327-84E5CF3CF23E}"/>
              </a:ext>
            </a:extLst>
          </p:cNvPr>
          <p:cNvSpPr/>
          <p:nvPr/>
        </p:nvSpPr>
        <p:spPr>
          <a:xfrm>
            <a:off x="9659073" y="6296628"/>
            <a:ext cx="729205" cy="561372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7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t="-1000" r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2FD5755-88DC-40BF-8EA4-DDBA7AEA90EC}"/>
              </a:ext>
            </a:extLst>
          </p:cNvPr>
          <p:cNvSpPr txBox="1"/>
          <p:nvPr/>
        </p:nvSpPr>
        <p:spPr>
          <a:xfrm>
            <a:off x="1985059" y="1226001"/>
            <a:ext cx="9664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Tìm</a:t>
            </a:r>
            <a:r>
              <a:rPr lang="en-US" sz="4800" dirty="0"/>
              <a:t> Y, </a:t>
            </a:r>
            <a:r>
              <a:rPr lang="en-US" sz="4800" dirty="0" err="1"/>
              <a:t>biết</a:t>
            </a:r>
            <a:r>
              <a:rPr lang="en-US" sz="4800" dirty="0"/>
              <a:t>:</a:t>
            </a:r>
          </a:p>
          <a:p>
            <a:r>
              <a:rPr lang="en-US" sz="6000" dirty="0"/>
              <a:t>             275 – Y = 241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1F818BBC-16FC-4EF0-AB43-E52DB56AD48E}"/>
              </a:ext>
            </a:extLst>
          </p:cNvPr>
          <p:cNvSpPr txBox="1">
            <a:spLocks/>
          </p:cNvSpPr>
          <p:nvPr/>
        </p:nvSpPr>
        <p:spPr>
          <a:xfrm>
            <a:off x="5633398" y="3376748"/>
            <a:ext cx="3360518" cy="1516415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9600" dirty="0">
                <a:solidFill>
                  <a:srgbClr val="FF0000"/>
                </a:solidFill>
              </a:rPr>
              <a:t>Y = 34 </a:t>
            </a:r>
          </a:p>
          <a:p>
            <a:pPr marL="0" indent="0" algn="ctr">
              <a:buNone/>
            </a:pPr>
            <a:endParaRPr lang="en-US" sz="9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22" name="Nút Hành động: Đến Trang chủ 2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xmlns="" id="{86894103-DAB6-4213-8420-5B476B60B711}"/>
              </a:ext>
            </a:extLst>
          </p:cNvPr>
          <p:cNvSpPr/>
          <p:nvPr/>
        </p:nvSpPr>
        <p:spPr>
          <a:xfrm>
            <a:off x="9740096" y="6296628"/>
            <a:ext cx="729205" cy="561372"/>
          </a:xfrm>
          <a:prstGeom prst="actionButtonHom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6428" y="17410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0428" y="358137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6000" b="1" noProof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r>
              <a:rPr kumimoji="0" lang="en-US" sz="6000" b="1" i="0" u="none" strike="noStrike" kern="1200" cap="none" spc="0" normalizeH="0" baseline="0" noProof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2ACC38B2-F1EA-4BAA-BE0E-536F68947DBA}"/>
              </a:ext>
            </a:extLst>
          </p:cNvPr>
          <p:cNvSpPr txBox="1"/>
          <p:nvPr/>
        </p:nvSpPr>
        <p:spPr>
          <a:xfrm>
            <a:off x="1524000" y="353368"/>
            <a:ext cx="9709508" cy="85039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</a:rPr>
              <a:t>NỘI DUNG ÔN TẬP</a:t>
            </a: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xmlns="" id="{EEF4AA10-4E07-4AB3-98A3-86E9FBE8A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478487"/>
              </p:ext>
            </p:extLst>
          </p:nvPr>
        </p:nvGraphicFramePr>
        <p:xfrm>
          <a:off x="62143" y="999699"/>
          <a:ext cx="10910657" cy="570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87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28F6AC0-8B80-4E77-9F54-C618C6EC4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99" y="1920454"/>
            <a:ext cx="9142801" cy="2387600"/>
          </a:xfrm>
        </p:spPr>
        <p:txBody>
          <a:bodyPr>
            <a:normAutofit/>
          </a:bodyPr>
          <a:lstStyle/>
          <a:p>
            <a:pPr lvl="0"/>
            <a:r>
              <a:rPr lang="en-US" sz="5400" b="1" i="0" dirty="0" err="1">
                <a:solidFill>
                  <a:schemeClr val="tx1"/>
                </a:solidFill>
              </a:rPr>
              <a:t>Cộng</a:t>
            </a:r>
            <a:r>
              <a:rPr lang="en-US" sz="5400" b="1" i="0" dirty="0">
                <a:solidFill>
                  <a:schemeClr val="tx1"/>
                </a:solidFill>
              </a:rPr>
              <a:t>, </a:t>
            </a:r>
            <a:r>
              <a:rPr lang="en-US" sz="5400" b="1" i="0" dirty="0" err="1">
                <a:solidFill>
                  <a:schemeClr val="tx1"/>
                </a:solidFill>
              </a:rPr>
              <a:t>trừ</a:t>
            </a:r>
            <a:r>
              <a:rPr lang="en-US" sz="5400" b="1" i="0" dirty="0">
                <a:solidFill>
                  <a:schemeClr val="tx1"/>
                </a:solidFill>
              </a:rPr>
              <a:t> </a:t>
            </a:r>
            <a:r>
              <a:rPr lang="en-US" sz="5400" b="1" i="0" dirty="0" err="1">
                <a:solidFill>
                  <a:schemeClr val="tx1"/>
                </a:solidFill>
              </a:rPr>
              <a:t>các</a:t>
            </a:r>
            <a:r>
              <a:rPr lang="en-US" sz="5400" b="1" i="0" dirty="0">
                <a:solidFill>
                  <a:schemeClr val="tx1"/>
                </a:solidFill>
              </a:rPr>
              <a:t> </a:t>
            </a:r>
            <a:r>
              <a:rPr lang="en-US" sz="5400" b="1" i="0" dirty="0" err="1">
                <a:solidFill>
                  <a:schemeClr val="tx1"/>
                </a:solidFill>
              </a:rPr>
              <a:t>số</a:t>
            </a:r>
            <a:r>
              <a:rPr lang="en-US" sz="5400" b="1" i="0" dirty="0">
                <a:solidFill>
                  <a:schemeClr val="tx1"/>
                </a:solidFill>
              </a:rPr>
              <a:t> </a:t>
            </a:r>
            <a:r>
              <a:rPr lang="en-US" sz="5400" b="1" i="0" dirty="0" err="1">
                <a:solidFill>
                  <a:schemeClr val="tx1"/>
                </a:solidFill>
              </a:rPr>
              <a:t>có</a:t>
            </a:r>
            <a:r>
              <a:rPr lang="en-US" sz="5400" b="1" i="0" dirty="0">
                <a:solidFill>
                  <a:schemeClr val="tx1"/>
                </a:solidFill>
              </a:rPr>
              <a:t> </a:t>
            </a:r>
            <a:r>
              <a:rPr lang="en-US" sz="5400" b="1" i="0" dirty="0" err="1">
                <a:solidFill>
                  <a:schemeClr val="tx1"/>
                </a:solidFill>
              </a:rPr>
              <a:t>ba</a:t>
            </a:r>
            <a:r>
              <a:rPr lang="en-US" sz="5400" b="1" i="0" dirty="0">
                <a:solidFill>
                  <a:schemeClr val="tx1"/>
                </a:solidFill>
              </a:rPr>
              <a:t> </a:t>
            </a:r>
            <a:r>
              <a:rPr lang="en-US" sz="5400" b="1" i="0" dirty="0" err="1">
                <a:solidFill>
                  <a:schemeClr val="tx1"/>
                </a:solidFill>
              </a:rPr>
              <a:t>chữ</a:t>
            </a:r>
            <a:r>
              <a:rPr lang="en-US" sz="5400" b="1" i="0" dirty="0">
                <a:solidFill>
                  <a:schemeClr val="tx1"/>
                </a:solidFill>
              </a:rPr>
              <a:t> </a:t>
            </a:r>
            <a:r>
              <a:rPr lang="en-US" sz="5400" b="1" i="0" dirty="0" err="1">
                <a:solidFill>
                  <a:schemeClr val="tx1"/>
                </a:solidFill>
              </a:rPr>
              <a:t>số</a:t>
            </a:r>
            <a:r>
              <a:rPr lang="en-US" sz="5400" b="1" i="0" dirty="0">
                <a:solidFill>
                  <a:schemeClr val="tx1"/>
                </a:solidFill>
              </a:rPr>
              <a:t> </a:t>
            </a:r>
            <a:br>
              <a:rPr lang="en-US" sz="5400" b="1" i="0" dirty="0">
                <a:solidFill>
                  <a:schemeClr val="tx1"/>
                </a:solidFill>
              </a:rPr>
            </a:br>
            <a:r>
              <a:rPr lang="en-US" sz="5400" b="1" i="0" dirty="0">
                <a:solidFill>
                  <a:schemeClr val="tx1"/>
                </a:solidFill>
              </a:rPr>
              <a:t>(</a:t>
            </a:r>
            <a:r>
              <a:rPr lang="en-US" sz="5400" b="1" i="0" dirty="0" err="1">
                <a:solidFill>
                  <a:schemeClr val="tx1"/>
                </a:solidFill>
              </a:rPr>
              <a:t>không</a:t>
            </a:r>
            <a:r>
              <a:rPr lang="en-US" sz="5400" b="1" i="0" dirty="0">
                <a:solidFill>
                  <a:schemeClr val="tx1"/>
                </a:solidFill>
              </a:rPr>
              <a:t> </a:t>
            </a:r>
            <a:r>
              <a:rPr lang="en-US" sz="5400" b="1" i="0" dirty="0" err="1">
                <a:solidFill>
                  <a:schemeClr val="tx1"/>
                </a:solidFill>
              </a:rPr>
              <a:t>nhớ</a:t>
            </a:r>
            <a:r>
              <a:rPr lang="en-US" sz="5400" b="1" i="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54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DA109575-9DB3-4284-BE1E-387E20C71B96}"/>
              </a:ext>
            </a:extLst>
          </p:cNvPr>
          <p:cNvSpPr/>
          <p:nvPr/>
        </p:nvSpPr>
        <p:spPr>
          <a:xfrm>
            <a:off x="642620" y="403880"/>
            <a:ext cx="10683240" cy="5920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1. </a:t>
            </a:r>
            <a:r>
              <a:rPr lang="en-US" sz="4000" b="1" dirty="0" err="1">
                <a:solidFill>
                  <a:srgbClr val="FF0000"/>
                </a:solidFill>
              </a:rPr>
              <a:t>Quy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tắc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cộng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chữ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(</a:t>
            </a:r>
            <a:r>
              <a:rPr lang="en-US" sz="4000" b="1" dirty="0" err="1">
                <a:solidFill>
                  <a:srgbClr val="FF0000"/>
                </a:solidFill>
              </a:rPr>
              <a:t>không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nhớ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BC184D2-1202-4524-8FBF-DDB2E5D4AB4A}"/>
              </a:ext>
            </a:extLst>
          </p:cNvPr>
          <p:cNvSpPr txBox="1"/>
          <p:nvPr/>
        </p:nvSpPr>
        <p:spPr>
          <a:xfrm>
            <a:off x="1079661" y="1204953"/>
            <a:ext cx="364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172 + 203 =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6B39074-7F58-4D1C-AD74-FC3DB076F9D8}"/>
              </a:ext>
            </a:extLst>
          </p:cNvPr>
          <p:cNvSpPr txBox="1"/>
          <p:nvPr/>
        </p:nvSpPr>
        <p:spPr>
          <a:xfrm>
            <a:off x="1887381" y="2169935"/>
            <a:ext cx="10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172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A26DB9E-6843-430D-8EF9-EB398A1CE698}"/>
              </a:ext>
            </a:extLst>
          </p:cNvPr>
          <p:cNvSpPr txBox="1"/>
          <p:nvPr/>
        </p:nvSpPr>
        <p:spPr>
          <a:xfrm>
            <a:off x="1887381" y="3038397"/>
            <a:ext cx="10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203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992354F2-CE63-42C2-A487-2D57BB7E990B}"/>
              </a:ext>
            </a:extLst>
          </p:cNvPr>
          <p:cNvSpPr txBox="1"/>
          <p:nvPr/>
        </p:nvSpPr>
        <p:spPr>
          <a:xfrm>
            <a:off x="1460661" y="2565183"/>
            <a:ext cx="64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6BBA59C3-005B-4B27-AD47-A64047DD2A88}"/>
              </a:ext>
            </a:extLst>
          </p:cNvPr>
          <p:cNvCxnSpPr/>
          <p:nvPr/>
        </p:nvCxnSpPr>
        <p:spPr>
          <a:xfrm>
            <a:off x="1674021" y="3827781"/>
            <a:ext cx="12293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xmlns="" id="{3C9E0094-0C27-444C-96C7-70C744DB4EA3}"/>
              </a:ext>
            </a:extLst>
          </p:cNvPr>
          <p:cNvCxnSpPr/>
          <p:nvPr/>
        </p:nvCxnSpPr>
        <p:spPr>
          <a:xfrm flipH="1">
            <a:off x="1968661" y="2015769"/>
            <a:ext cx="711200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5C97D33-01BE-4D10-952D-B93B2C6E8ABC}"/>
              </a:ext>
            </a:extLst>
          </p:cNvPr>
          <p:cNvSpPr txBox="1"/>
          <p:nvPr/>
        </p:nvSpPr>
        <p:spPr>
          <a:xfrm>
            <a:off x="2395381" y="2162424"/>
            <a:ext cx="64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A44B7984-0120-49EC-B1AA-CA7B0E3E879D}"/>
              </a:ext>
            </a:extLst>
          </p:cNvPr>
          <p:cNvSpPr txBox="1"/>
          <p:nvPr/>
        </p:nvSpPr>
        <p:spPr>
          <a:xfrm>
            <a:off x="2395381" y="3028896"/>
            <a:ext cx="56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C90258A0-828F-4F1E-87FC-EF4177088E4E}"/>
              </a:ext>
            </a:extLst>
          </p:cNvPr>
          <p:cNvSpPr txBox="1"/>
          <p:nvPr/>
        </p:nvSpPr>
        <p:spPr>
          <a:xfrm>
            <a:off x="2395381" y="3867646"/>
            <a:ext cx="56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ABD200E8-3D23-43DA-AA9B-E7EC786F7D7E}"/>
              </a:ext>
            </a:extLst>
          </p:cNvPr>
          <p:cNvSpPr txBox="1"/>
          <p:nvPr/>
        </p:nvSpPr>
        <p:spPr>
          <a:xfrm>
            <a:off x="873760" y="4787791"/>
            <a:ext cx="390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2 + 3 = 5, </a:t>
            </a:r>
            <a:r>
              <a:rPr lang="en-US" sz="2800" b="1" dirty="0" err="1">
                <a:solidFill>
                  <a:srgbClr val="FFFF00"/>
                </a:solidFill>
              </a:rPr>
              <a:t>viết</a:t>
            </a:r>
            <a:r>
              <a:rPr lang="en-US" sz="2800" b="1" dirty="0">
                <a:solidFill>
                  <a:srgbClr val="FFFF00"/>
                </a:solidFill>
              </a:rPr>
              <a:t> 5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415A328E-64F1-4EE5-8CD5-4E6AE0FE4A4C}"/>
              </a:ext>
            </a:extLst>
          </p:cNvPr>
          <p:cNvSpPr txBox="1"/>
          <p:nvPr/>
        </p:nvSpPr>
        <p:spPr>
          <a:xfrm>
            <a:off x="2146461" y="2181429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6583D34A-489B-4DB9-81E8-13D33C296F19}"/>
              </a:ext>
            </a:extLst>
          </p:cNvPr>
          <p:cNvSpPr txBox="1"/>
          <p:nvPr/>
        </p:nvSpPr>
        <p:spPr>
          <a:xfrm>
            <a:off x="2146461" y="3036407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73BEF2A9-5EB5-4A96-85F1-3B9DE6EE5B9F}"/>
              </a:ext>
            </a:extLst>
          </p:cNvPr>
          <p:cNvSpPr txBox="1"/>
          <p:nvPr/>
        </p:nvSpPr>
        <p:spPr>
          <a:xfrm>
            <a:off x="883920" y="5265311"/>
            <a:ext cx="390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7 + 0 = 7, </a:t>
            </a:r>
            <a:r>
              <a:rPr lang="en-US" sz="2800" b="1" dirty="0" err="1">
                <a:solidFill>
                  <a:srgbClr val="FFFF00"/>
                </a:solidFill>
              </a:rPr>
              <a:t>viết</a:t>
            </a:r>
            <a:r>
              <a:rPr lang="en-US" sz="2800" b="1" dirty="0">
                <a:solidFill>
                  <a:srgbClr val="FFFF00"/>
                </a:solidFill>
              </a:rPr>
              <a:t> 7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80A8ADC9-A1FC-4B1F-A321-4AC8A9DFABB4}"/>
              </a:ext>
            </a:extLst>
          </p:cNvPr>
          <p:cNvSpPr txBox="1"/>
          <p:nvPr/>
        </p:nvSpPr>
        <p:spPr>
          <a:xfrm>
            <a:off x="2146461" y="3867646"/>
            <a:ext cx="56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43C090C8-DF47-43CE-8856-EB6F8BE54BF2}"/>
              </a:ext>
            </a:extLst>
          </p:cNvPr>
          <p:cNvSpPr txBox="1"/>
          <p:nvPr/>
        </p:nvSpPr>
        <p:spPr>
          <a:xfrm>
            <a:off x="1887381" y="2180427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7C478568-E9B4-4384-84C4-8198EBF9B694}"/>
              </a:ext>
            </a:extLst>
          </p:cNvPr>
          <p:cNvSpPr txBox="1"/>
          <p:nvPr/>
        </p:nvSpPr>
        <p:spPr>
          <a:xfrm>
            <a:off x="1897541" y="3042142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8EEAD940-6F81-4F04-AC94-CF07FA619E9F}"/>
              </a:ext>
            </a:extLst>
          </p:cNvPr>
          <p:cNvSpPr txBox="1"/>
          <p:nvPr/>
        </p:nvSpPr>
        <p:spPr>
          <a:xfrm>
            <a:off x="1861981" y="3867646"/>
            <a:ext cx="56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0E99B89-293D-4E9A-9607-B2BC311E2F47}"/>
              </a:ext>
            </a:extLst>
          </p:cNvPr>
          <p:cNvSpPr txBox="1"/>
          <p:nvPr/>
        </p:nvSpPr>
        <p:spPr>
          <a:xfrm>
            <a:off x="873760" y="5742205"/>
            <a:ext cx="390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1 + 2 = 3, </a:t>
            </a:r>
            <a:r>
              <a:rPr lang="en-US" sz="2800" b="1" dirty="0" err="1">
                <a:solidFill>
                  <a:srgbClr val="FFFF00"/>
                </a:solidFill>
              </a:rPr>
              <a:t>viết</a:t>
            </a:r>
            <a:r>
              <a:rPr lang="en-US" sz="2800" b="1" dirty="0">
                <a:solidFill>
                  <a:srgbClr val="FFFF00"/>
                </a:solidFill>
              </a:rPr>
              <a:t> 3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4EF61D52-DF7B-468B-AE56-0F51DA385D48}"/>
              </a:ext>
            </a:extLst>
          </p:cNvPr>
          <p:cNvSpPr txBox="1"/>
          <p:nvPr/>
        </p:nvSpPr>
        <p:spPr>
          <a:xfrm>
            <a:off x="3777141" y="1175416"/>
            <a:ext cx="86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628AB372-15CE-445E-B409-D342E84CA8CB}"/>
              </a:ext>
            </a:extLst>
          </p:cNvPr>
          <p:cNvSpPr txBox="1"/>
          <p:nvPr/>
        </p:nvSpPr>
        <p:spPr>
          <a:xfrm>
            <a:off x="3720778" y="1190185"/>
            <a:ext cx="192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375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AC55409B-FA95-4D7F-BF2E-367E6B3A9EDD}"/>
              </a:ext>
            </a:extLst>
          </p:cNvPr>
          <p:cNvSpPr txBox="1"/>
          <p:nvPr/>
        </p:nvSpPr>
        <p:spPr>
          <a:xfrm>
            <a:off x="5646098" y="1631605"/>
            <a:ext cx="609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Bước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1: </a:t>
            </a:r>
            <a:r>
              <a:rPr lang="en-US" sz="3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Đặt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tính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theo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cột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dọc</a:t>
            </a:r>
            <a:endParaRPr lang="en-US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D958E2C0-B8C4-42B0-AC8C-14C262380613}"/>
              </a:ext>
            </a:extLst>
          </p:cNvPr>
          <p:cNvSpPr txBox="1"/>
          <p:nvPr/>
        </p:nvSpPr>
        <p:spPr>
          <a:xfrm>
            <a:off x="5097877" y="2180427"/>
            <a:ext cx="6960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Viết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này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dưới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hạng</a:t>
            </a:r>
            <a:r>
              <a:rPr lang="en-US" sz="3200" dirty="0">
                <a:solidFill>
                  <a:schemeClr val="bg1"/>
                </a:solidFill>
              </a:rPr>
              <a:t> kia, </a:t>
            </a:r>
            <a:r>
              <a:rPr lang="en-US" sz="3200" dirty="0" err="1">
                <a:solidFill>
                  <a:schemeClr val="bg1"/>
                </a:solidFill>
              </a:rPr>
              <a:t>sao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chữ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cùng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hàng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thẳng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với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nhau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3740FBA5-E1F3-47CB-AC1B-B0A2A3928722}"/>
              </a:ext>
            </a:extLst>
          </p:cNvPr>
          <p:cNvSpPr txBox="1"/>
          <p:nvPr/>
        </p:nvSpPr>
        <p:spPr>
          <a:xfrm>
            <a:off x="5659120" y="3830320"/>
            <a:ext cx="609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Bước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2: </a:t>
            </a:r>
            <a:r>
              <a:rPr lang="en-US" sz="3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Tính</a:t>
            </a:r>
            <a:endParaRPr lang="en-US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7D99B0C1-88FB-492B-A59C-2365C4184E40}"/>
              </a:ext>
            </a:extLst>
          </p:cNvPr>
          <p:cNvSpPr txBox="1"/>
          <p:nvPr/>
        </p:nvSpPr>
        <p:spPr>
          <a:xfrm>
            <a:off x="5034280" y="4441565"/>
            <a:ext cx="6470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Thực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cộng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từ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phải</a:t>
            </a:r>
            <a:r>
              <a:rPr lang="en-US" sz="3200" dirty="0">
                <a:solidFill>
                  <a:schemeClr val="bg1"/>
                </a:solidFill>
              </a:rPr>
              <a:t> sang </a:t>
            </a:r>
            <a:r>
              <a:rPr lang="en-US" sz="3200" dirty="0" err="1">
                <a:solidFill>
                  <a:schemeClr val="bg1"/>
                </a:solidFill>
              </a:rPr>
              <a:t>trái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bắt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đầu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từ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hàng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vị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đến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hàng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chục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đến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hàng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trăm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  <p:bldP spid="15" grpId="1"/>
      <p:bldP spid="16" grpId="0"/>
      <p:bldP spid="16" grpId="1"/>
      <p:bldP spid="17" grpId="0"/>
      <p:bldP spid="18" grpId="0"/>
      <p:bldP spid="19" grpId="0"/>
      <p:bldP spid="19" grpId="1"/>
      <p:bldP spid="20" grpId="0"/>
      <p:bldP spid="20" grpId="1"/>
      <p:bldP spid="21" grpId="0"/>
      <p:bldP spid="22" grpId="0"/>
      <p:bldP spid="23" grpId="0"/>
      <p:bldP spid="23" grpId="1"/>
      <p:bldP spid="24" grpId="0"/>
      <p:bldP spid="24" grpId="1"/>
      <p:bldP spid="25" grpId="0"/>
      <p:bldP spid="26" grpId="0"/>
      <p:bldP spid="27" grpId="0"/>
      <p:bldP spid="27" grpId="1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DA109575-9DB3-4284-BE1E-387E20C71B96}"/>
              </a:ext>
            </a:extLst>
          </p:cNvPr>
          <p:cNvSpPr/>
          <p:nvPr/>
        </p:nvSpPr>
        <p:spPr>
          <a:xfrm>
            <a:off x="754380" y="436476"/>
            <a:ext cx="10683240" cy="6129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2. </a:t>
            </a:r>
            <a:r>
              <a:rPr lang="en-US" sz="4000" b="1" dirty="0" err="1">
                <a:solidFill>
                  <a:srgbClr val="FF0000"/>
                </a:solidFill>
              </a:rPr>
              <a:t>Quy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tắc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trừ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các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có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chữ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(</a:t>
            </a:r>
            <a:r>
              <a:rPr lang="en-US" sz="4000" b="1" dirty="0" err="1">
                <a:solidFill>
                  <a:srgbClr val="FF0000"/>
                </a:solidFill>
              </a:rPr>
              <a:t>không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nhớ</a:t>
            </a:r>
            <a:r>
              <a:rPr lang="en-US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BC184D2-1202-4524-8FBF-DDB2E5D4AB4A}"/>
              </a:ext>
            </a:extLst>
          </p:cNvPr>
          <p:cNvSpPr txBox="1"/>
          <p:nvPr/>
        </p:nvSpPr>
        <p:spPr>
          <a:xfrm>
            <a:off x="1079661" y="1204953"/>
            <a:ext cx="364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438 - 112 =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6B39074-7F58-4D1C-AD74-FC3DB076F9D8}"/>
              </a:ext>
            </a:extLst>
          </p:cNvPr>
          <p:cNvSpPr txBox="1"/>
          <p:nvPr/>
        </p:nvSpPr>
        <p:spPr>
          <a:xfrm>
            <a:off x="1887381" y="2169935"/>
            <a:ext cx="102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438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2A26DB9E-6843-430D-8EF9-EB398A1CE698}"/>
              </a:ext>
            </a:extLst>
          </p:cNvPr>
          <p:cNvSpPr txBox="1"/>
          <p:nvPr/>
        </p:nvSpPr>
        <p:spPr>
          <a:xfrm>
            <a:off x="1887381" y="3038397"/>
            <a:ext cx="10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112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992354F2-CE63-42C2-A487-2D57BB7E990B}"/>
              </a:ext>
            </a:extLst>
          </p:cNvPr>
          <p:cNvSpPr txBox="1"/>
          <p:nvPr/>
        </p:nvSpPr>
        <p:spPr>
          <a:xfrm>
            <a:off x="1460661" y="2565183"/>
            <a:ext cx="64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-</a:t>
            </a: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6BBA59C3-005B-4B27-AD47-A64047DD2A88}"/>
              </a:ext>
            </a:extLst>
          </p:cNvPr>
          <p:cNvCxnSpPr/>
          <p:nvPr/>
        </p:nvCxnSpPr>
        <p:spPr>
          <a:xfrm>
            <a:off x="1674021" y="3827781"/>
            <a:ext cx="12293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xmlns="" id="{3C9E0094-0C27-444C-96C7-70C744DB4EA3}"/>
              </a:ext>
            </a:extLst>
          </p:cNvPr>
          <p:cNvCxnSpPr/>
          <p:nvPr/>
        </p:nvCxnSpPr>
        <p:spPr>
          <a:xfrm flipH="1">
            <a:off x="1968661" y="2015769"/>
            <a:ext cx="711200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5C97D33-01BE-4D10-952D-B93B2C6E8ABC}"/>
              </a:ext>
            </a:extLst>
          </p:cNvPr>
          <p:cNvSpPr txBox="1"/>
          <p:nvPr/>
        </p:nvSpPr>
        <p:spPr>
          <a:xfrm>
            <a:off x="2395381" y="2159886"/>
            <a:ext cx="64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E1EC"/>
                </a:solidFill>
              </a:rPr>
              <a:t>8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A44B7984-0120-49EC-B1AA-CA7B0E3E879D}"/>
              </a:ext>
            </a:extLst>
          </p:cNvPr>
          <p:cNvSpPr txBox="1"/>
          <p:nvPr/>
        </p:nvSpPr>
        <p:spPr>
          <a:xfrm>
            <a:off x="2401747" y="3036809"/>
            <a:ext cx="56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E1EC"/>
                </a:solidFill>
              </a:rPr>
              <a:t>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C90258A0-828F-4F1E-87FC-EF4177088E4E}"/>
              </a:ext>
            </a:extLst>
          </p:cNvPr>
          <p:cNvSpPr txBox="1"/>
          <p:nvPr/>
        </p:nvSpPr>
        <p:spPr>
          <a:xfrm>
            <a:off x="2395381" y="3867646"/>
            <a:ext cx="56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E1EC"/>
                </a:solidFill>
              </a:rPr>
              <a:t>6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ABD200E8-3D23-43DA-AA9B-E7EC786F7D7E}"/>
              </a:ext>
            </a:extLst>
          </p:cNvPr>
          <p:cNvSpPr txBox="1"/>
          <p:nvPr/>
        </p:nvSpPr>
        <p:spPr>
          <a:xfrm>
            <a:off x="873760" y="4787791"/>
            <a:ext cx="390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E1EC"/>
                </a:solidFill>
              </a:rPr>
              <a:t>8 - 2 = 6, </a:t>
            </a:r>
            <a:r>
              <a:rPr lang="en-US" sz="2800" b="1" dirty="0" err="1">
                <a:solidFill>
                  <a:srgbClr val="04E1EC"/>
                </a:solidFill>
              </a:rPr>
              <a:t>viết</a:t>
            </a:r>
            <a:r>
              <a:rPr lang="en-US" sz="2800" b="1" dirty="0">
                <a:solidFill>
                  <a:srgbClr val="04E1EC"/>
                </a:solidFill>
              </a:rPr>
              <a:t> 6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415A328E-64F1-4EE5-8CD5-4E6AE0FE4A4C}"/>
              </a:ext>
            </a:extLst>
          </p:cNvPr>
          <p:cNvSpPr txBox="1"/>
          <p:nvPr/>
        </p:nvSpPr>
        <p:spPr>
          <a:xfrm>
            <a:off x="2146526" y="2174148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E1EC"/>
                </a:solidFill>
              </a:rPr>
              <a:t>3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6583D34A-489B-4DB9-81E8-13D33C296F19}"/>
              </a:ext>
            </a:extLst>
          </p:cNvPr>
          <p:cNvSpPr txBox="1"/>
          <p:nvPr/>
        </p:nvSpPr>
        <p:spPr>
          <a:xfrm>
            <a:off x="2152827" y="3038397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E1EC"/>
                </a:solidFill>
              </a:rPr>
              <a:t>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73BEF2A9-5EB5-4A96-85F1-3B9DE6EE5B9F}"/>
              </a:ext>
            </a:extLst>
          </p:cNvPr>
          <p:cNvSpPr txBox="1"/>
          <p:nvPr/>
        </p:nvSpPr>
        <p:spPr>
          <a:xfrm>
            <a:off x="883920" y="5265311"/>
            <a:ext cx="390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E1EC"/>
                </a:solidFill>
              </a:rPr>
              <a:t>3 - 1 = 2, </a:t>
            </a:r>
            <a:r>
              <a:rPr lang="en-US" sz="2800" b="1" dirty="0" err="1">
                <a:solidFill>
                  <a:srgbClr val="04E1EC"/>
                </a:solidFill>
              </a:rPr>
              <a:t>viết</a:t>
            </a:r>
            <a:r>
              <a:rPr lang="en-US" sz="2800" b="1" dirty="0">
                <a:solidFill>
                  <a:srgbClr val="04E1EC"/>
                </a:solidFill>
              </a:rPr>
              <a:t> 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80A8ADC9-A1FC-4B1F-A321-4AC8A9DFABB4}"/>
              </a:ext>
            </a:extLst>
          </p:cNvPr>
          <p:cNvSpPr txBox="1"/>
          <p:nvPr/>
        </p:nvSpPr>
        <p:spPr>
          <a:xfrm>
            <a:off x="2146461" y="3867646"/>
            <a:ext cx="56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E1EC"/>
                </a:solidFill>
              </a:rPr>
              <a:t>2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43C090C8-DF47-43CE-8856-EB6F8BE54BF2}"/>
              </a:ext>
            </a:extLst>
          </p:cNvPr>
          <p:cNvSpPr txBox="1"/>
          <p:nvPr/>
        </p:nvSpPr>
        <p:spPr>
          <a:xfrm>
            <a:off x="1887381" y="2166149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E1EC"/>
                </a:solidFill>
              </a:rPr>
              <a:t>4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7C478568-E9B4-4384-84C4-8198EBF9B694}"/>
              </a:ext>
            </a:extLst>
          </p:cNvPr>
          <p:cNvSpPr txBox="1"/>
          <p:nvPr/>
        </p:nvSpPr>
        <p:spPr>
          <a:xfrm>
            <a:off x="1891159" y="3038397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E1EC"/>
                </a:solidFill>
              </a:rPr>
              <a:t>1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8EEAD940-6F81-4F04-AC94-CF07FA619E9F}"/>
              </a:ext>
            </a:extLst>
          </p:cNvPr>
          <p:cNvSpPr txBox="1"/>
          <p:nvPr/>
        </p:nvSpPr>
        <p:spPr>
          <a:xfrm>
            <a:off x="1861981" y="3867646"/>
            <a:ext cx="56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E1EC"/>
                </a:solidFill>
              </a:rPr>
              <a:t>3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0E99B89-293D-4E9A-9607-B2BC311E2F47}"/>
              </a:ext>
            </a:extLst>
          </p:cNvPr>
          <p:cNvSpPr txBox="1"/>
          <p:nvPr/>
        </p:nvSpPr>
        <p:spPr>
          <a:xfrm>
            <a:off x="907006" y="5742724"/>
            <a:ext cx="390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E1EC"/>
                </a:solidFill>
              </a:rPr>
              <a:t>4 - 1 = 3, </a:t>
            </a:r>
            <a:r>
              <a:rPr lang="en-US" sz="2800" b="1" dirty="0" err="1">
                <a:solidFill>
                  <a:srgbClr val="04E1EC"/>
                </a:solidFill>
              </a:rPr>
              <a:t>viết</a:t>
            </a:r>
            <a:r>
              <a:rPr lang="en-US" sz="2800" b="1" dirty="0">
                <a:solidFill>
                  <a:srgbClr val="04E1EC"/>
                </a:solidFill>
              </a:rPr>
              <a:t> 3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4EF61D52-DF7B-468B-AE56-0F51DA385D48}"/>
              </a:ext>
            </a:extLst>
          </p:cNvPr>
          <p:cNvSpPr txBox="1"/>
          <p:nvPr/>
        </p:nvSpPr>
        <p:spPr>
          <a:xfrm>
            <a:off x="3777141" y="1175416"/>
            <a:ext cx="86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628AB372-15CE-445E-B409-D342E84CA8CB}"/>
              </a:ext>
            </a:extLst>
          </p:cNvPr>
          <p:cNvSpPr txBox="1"/>
          <p:nvPr/>
        </p:nvSpPr>
        <p:spPr>
          <a:xfrm>
            <a:off x="3764441" y="1196749"/>
            <a:ext cx="192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4E1EC"/>
                </a:solidFill>
              </a:rPr>
              <a:t>326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AC55409B-FA95-4D7F-BF2E-367E6B3A9EDD}"/>
              </a:ext>
            </a:extLst>
          </p:cNvPr>
          <p:cNvSpPr txBox="1"/>
          <p:nvPr/>
        </p:nvSpPr>
        <p:spPr>
          <a:xfrm>
            <a:off x="5646098" y="1631605"/>
            <a:ext cx="609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Bước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1: </a:t>
            </a:r>
            <a:r>
              <a:rPr lang="en-US" sz="3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Đặt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tính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theo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cột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dọc</a:t>
            </a:r>
            <a:endParaRPr lang="en-US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D958E2C0-B8C4-42B0-AC8C-14C262380613}"/>
              </a:ext>
            </a:extLst>
          </p:cNvPr>
          <p:cNvSpPr txBox="1"/>
          <p:nvPr/>
        </p:nvSpPr>
        <p:spPr>
          <a:xfrm>
            <a:off x="5097877" y="2180427"/>
            <a:ext cx="6960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Viết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trừ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ngay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dưới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bị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trừ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sao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chữ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cùng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hàng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thẳng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với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nhau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3740FBA5-E1F3-47CB-AC1B-B0A2A3928722}"/>
              </a:ext>
            </a:extLst>
          </p:cNvPr>
          <p:cNvSpPr txBox="1"/>
          <p:nvPr/>
        </p:nvSpPr>
        <p:spPr>
          <a:xfrm>
            <a:off x="5659120" y="3830320"/>
            <a:ext cx="6099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Bước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2: </a:t>
            </a:r>
            <a:r>
              <a:rPr lang="en-US" sz="3200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Tính</a:t>
            </a:r>
            <a:endParaRPr lang="en-US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7D99B0C1-88FB-492B-A59C-2365C4184E40}"/>
              </a:ext>
            </a:extLst>
          </p:cNvPr>
          <p:cNvSpPr txBox="1"/>
          <p:nvPr/>
        </p:nvSpPr>
        <p:spPr>
          <a:xfrm>
            <a:off x="5034280" y="4441565"/>
            <a:ext cx="6470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Thực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hiện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trừ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từ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phải</a:t>
            </a:r>
            <a:r>
              <a:rPr lang="en-US" sz="3200" dirty="0">
                <a:solidFill>
                  <a:schemeClr val="bg1"/>
                </a:solidFill>
              </a:rPr>
              <a:t> sang </a:t>
            </a:r>
            <a:r>
              <a:rPr lang="en-US" sz="3200" dirty="0" err="1">
                <a:solidFill>
                  <a:schemeClr val="bg1"/>
                </a:solidFill>
              </a:rPr>
              <a:t>trái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bắt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đầu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từ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hàng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đơn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vị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đến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hàng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chục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đến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hàng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trăm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  <p:bldP spid="15" grpId="1"/>
      <p:bldP spid="16" grpId="0"/>
      <p:bldP spid="16" grpId="1"/>
      <p:bldP spid="17" grpId="0"/>
      <p:bldP spid="18" grpId="0"/>
      <p:bldP spid="19" grpId="0"/>
      <p:bldP spid="19" grpId="1"/>
      <p:bldP spid="20" grpId="0"/>
      <p:bldP spid="20" grpId="1"/>
      <p:bldP spid="21" grpId="0"/>
      <p:bldP spid="22" grpId="0"/>
      <p:bldP spid="23" grpId="0"/>
      <p:bldP spid="23" grpId="1"/>
      <p:bldP spid="24" grpId="0"/>
      <p:bldP spid="24" grpId="1"/>
      <p:bldP spid="25" grpId="0"/>
      <p:bldP spid="26" grpId="0"/>
      <p:bldP spid="27" grpId="0"/>
      <p:bldP spid="27" grpId="1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BC184D2-1202-4524-8FBF-DDB2E5D4AB4A}"/>
              </a:ext>
            </a:extLst>
          </p:cNvPr>
          <p:cNvSpPr txBox="1"/>
          <p:nvPr/>
        </p:nvSpPr>
        <p:spPr>
          <a:xfrm>
            <a:off x="1079660" y="1204953"/>
            <a:ext cx="8052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FFFF00"/>
                </a:solidFill>
              </a:rPr>
              <a:t>Bài</a:t>
            </a:r>
            <a:r>
              <a:rPr lang="en-US" sz="4000" b="1" u="sng" dirty="0">
                <a:solidFill>
                  <a:srgbClr val="FFFF00"/>
                </a:solidFill>
              </a:rPr>
              <a:t> </a:t>
            </a:r>
            <a:r>
              <a:rPr lang="en-US" sz="4000" b="1" u="sng" dirty="0" smtClean="0">
                <a:solidFill>
                  <a:srgbClr val="FFFF00"/>
                </a:solidFill>
              </a:rPr>
              <a:t>1</a:t>
            </a:r>
            <a:r>
              <a:rPr lang="en-US" sz="4000" b="1" u="sng" dirty="0">
                <a:solidFill>
                  <a:srgbClr val="FFFF00"/>
                </a:solidFill>
              </a:rPr>
              <a:t>: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Đặt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tính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rồi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tính</a:t>
            </a:r>
            <a:r>
              <a:rPr lang="en-US" sz="40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8B93AD5-4A3A-47F5-A483-73324027F696}"/>
              </a:ext>
            </a:extLst>
          </p:cNvPr>
          <p:cNvSpPr txBox="1"/>
          <p:nvPr/>
        </p:nvSpPr>
        <p:spPr>
          <a:xfrm>
            <a:off x="8083343" y="2013648"/>
            <a:ext cx="1358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143</a:t>
            </a:r>
          </a:p>
          <a:p>
            <a:endParaRPr lang="en-US" sz="4800" b="1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</a:rPr>
              <a:t>  20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xmlns="" id="{55EC50F6-4C7F-4DDD-8AFC-B96368CF5232}"/>
              </a:ext>
            </a:extLst>
          </p:cNvPr>
          <p:cNvSpPr txBox="1"/>
          <p:nvPr/>
        </p:nvSpPr>
        <p:spPr>
          <a:xfrm>
            <a:off x="7738295" y="2715930"/>
            <a:ext cx="1206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xmlns="" id="{73F692B1-D65B-49BD-9EFC-067592C851F8}"/>
              </a:ext>
            </a:extLst>
          </p:cNvPr>
          <p:cNvCxnSpPr/>
          <p:nvPr/>
        </p:nvCxnSpPr>
        <p:spPr>
          <a:xfrm>
            <a:off x="7988424" y="4321972"/>
            <a:ext cx="12293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294A2054-9D25-4223-B8A4-037E0151B2F0}"/>
              </a:ext>
            </a:extLst>
          </p:cNvPr>
          <p:cNvSpPr txBox="1"/>
          <p:nvPr/>
        </p:nvSpPr>
        <p:spPr>
          <a:xfrm>
            <a:off x="8048174" y="4449066"/>
            <a:ext cx="135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163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C930CBD3-A6E0-4779-BB52-7C0685AFACE7}"/>
              </a:ext>
            </a:extLst>
          </p:cNvPr>
          <p:cNvSpPr txBox="1"/>
          <p:nvPr/>
        </p:nvSpPr>
        <p:spPr>
          <a:xfrm>
            <a:off x="3319263" y="2013648"/>
            <a:ext cx="1358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646</a:t>
            </a:r>
          </a:p>
          <a:p>
            <a:endParaRPr lang="en-US" sz="4800" b="1" dirty="0">
              <a:solidFill>
                <a:schemeClr val="bg1"/>
              </a:solidFill>
            </a:endParaRPr>
          </a:p>
          <a:p>
            <a:r>
              <a:rPr lang="en-US" sz="4800" b="1" dirty="0">
                <a:solidFill>
                  <a:schemeClr val="bg1"/>
                </a:solidFill>
              </a:rPr>
              <a:t>311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xmlns="" id="{B426C91E-C8DC-4456-A289-C54630ABCF96}"/>
              </a:ext>
            </a:extLst>
          </p:cNvPr>
          <p:cNvSpPr txBox="1"/>
          <p:nvPr/>
        </p:nvSpPr>
        <p:spPr>
          <a:xfrm>
            <a:off x="2974216" y="2715929"/>
            <a:ext cx="1206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-</a:t>
            </a:r>
          </a:p>
        </p:txBody>
      </p: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xmlns="" id="{EB4641EC-9D67-459A-9551-CEFE93FAF046}"/>
              </a:ext>
            </a:extLst>
          </p:cNvPr>
          <p:cNvCxnSpPr/>
          <p:nvPr/>
        </p:nvCxnSpPr>
        <p:spPr>
          <a:xfrm>
            <a:off x="3172373" y="4304941"/>
            <a:ext cx="12293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xmlns="" id="{55D40BF0-5E0E-448A-A743-9AEF4C5E1AAB}"/>
              </a:ext>
            </a:extLst>
          </p:cNvPr>
          <p:cNvSpPr txBox="1"/>
          <p:nvPr/>
        </p:nvSpPr>
        <p:spPr>
          <a:xfrm>
            <a:off x="3319263" y="4430613"/>
            <a:ext cx="135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335</a:t>
            </a:r>
          </a:p>
        </p:txBody>
      </p:sp>
    </p:spTree>
    <p:extLst>
      <p:ext uri="{BB962C8B-B14F-4D97-AF65-F5344CB8AC3E}">
        <p14:creationId xmlns:p14="http://schemas.microsoft.com/office/powerpoint/2010/main" val="160353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  <p:bldP spid="37" grpId="0"/>
      <p:bldP spid="45" grpId="0"/>
      <p:bldP spid="32" grpId="0"/>
      <p:bldP spid="60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BC184D2-1202-4524-8FBF-DDB2E5D4AB4A}"/>
              </a:ext>
            </a:extLst>
          </p:cNvPr>
          <p:cNvSpPr txBox="1"/>
          <p:nvPr/>
        </p:nvSpPr>
        <p:spPr>
          <a:xfrm>
            <a:off x="1079660" y="1204953"/>
            <a:ext cx="8052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FF00"/>
                </a:solidFill>
              </a:rPr>
              <a:t>Bài</a:t>
            </a:r>
            <a:r>
              <a:rPr lang="en-US" sz="4000" b="1" u="sng" dirty="0" smtClean="0">
                <a:solidFill>
                  <a:srgbClr val="FFFF00"/>
                </a:solidFill>
              </a:rPr>
              <a:t> </a:t>
            </a:r>
            <a:r>
              <a:rPr lang="en-US" sz="4000" b="1" u="sng" dirty="0">
                <a:solidFill>
                  <a:srgbClr val="FFFF00"/>
                </a:solidFill>
              </a:rPr>
              <a:t>2</a:t>
            </a:r>
            <a:r>
              <a:rPr lang="en-US" sz="4000" b="1" dirty="0">
                <a:solidFill>
                  <a:srgbClr val="FFFF00"/>
                </a:solidFill>
              </a:rPr>
              <a:t>: </a:t>
            </a:r>
            <a:r>
              <a:rPr lang="en-US" sz="4000" b="1" dirty="0" err="1">
                <a:solidFill>
                  <a:srgbClr val="FFFF00"/>
                </a:solidFill>
              </a:rPr>
              <a:t>Đúng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ghi</a:t>
            </a:r>
            <a:r>
              <a:rPr lang="en-US" sz="4000" b="1" dirty="0">
                <a:solidFill>
                  <a:srgbClr val="FFFF00"/>
                </a:solidFill>
              </a:rPr>
              <a:t> Đ, </a:t>
            </a:r>
            <a:r>
              <a:rPr lang="en-US" sz="4000" b="1" dirty="0" err="1">
                <a:solidFill>
                  <a:srgbClr val="FFFF00"/>
                </a:solidFill>
              </a:rPr>
              <a:t>sai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ghi</a:t>
            </a:r>
            <a:r>
              <a:rPr lang="en-US" sz="4000" b="1" dirty="0">
                <a:solidFill>
                  <a:srgbClr val="FFFF00"/>
                </a:solidFill>
              </a:rPr>
              <a:t> S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8B93AD5-4A3A-47F5-A483-73324027F696}"/>
              </a:ext>
            </a:extLst>
          </p:cNvPr>
          <p:cNvSpPr txBox="1"/>
          <p:nvPr/>
        </p:nvSpPr>
        <p:spPr>
          <a:xfrm>
            <a:off x="2076194" y="2048924"/>
            <a:ext cx="1358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152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 16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xmlns="" id="{61DD4835-564A-4F17-ACFD-69656E5AFFA0}"/>
              </a:ext>
            </a:extLst>
          </p:cNvPr>
          <p:cNvSpPr txBox="1"/>
          <p:nvPr/>
        </p:nvSpPr>
        <p:spPr>
          <a:xfrm>
            <a:off x="5861301" y="2059394"/>
            <a:ext cx="1358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346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xmlns="" id="{B84A1C9E-357A-40B1-9979-2D693A7ADE5D}"/>
              </a:ext>
            </a:extLst>
          </p:cNvPr>
          <p:cNvSpPr txBox="1"/>
          <p:nvPr/>
        </p:nvSpPr>
        <p:spPr>
          <a:xfrm>
            <a:off x="9601199" y="2120362"/>
            <a:ext cx="1358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207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120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xmlns="" id="{55EC50F6-4C7F-4DDD-8AFC-B96368CF5232}"/>
              </a:ext>
            </a:extLst>
          </p:cNvPr>
          <p:cNvSpPr txBox="1"/>
          <p:nvPr/>
        </p:nvSpPr>
        <p:spPr>
          <a:xfrm>
            <a:off x="1712779" y="2649676"/>
            <a:ext cx="120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41003607-BB5A-469A-BC68-E82195D77CF7}"/>
              </a:ext>
            </a:extLst>
          </p:cNvPr>
          <p:cNvSpPr txBox="1"/>
          <p:nvPr/>
        </p:nvSpPr>
        <p:spPr>
          <a:xfrm>
            <a:off x="5586945" y="2641804"/>
            <a:ext cx="120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AC2EA6BB-7C9E-4E96-BE10-3CDC8F4C70ED}"/>
              </a:ext>
            </a:extLst>
          </p:cNvPr>
          <p:cNvSpPr txBox="1"/>
          <p:nvPr/>
        </p:nvSpPr>
        <p:spPr>
          <a:xfrm>
            <a:off x="9326841" y="2754257"/>
            <a:ext cx="120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xmlns="" id="{73F692B1-D65B-49BD-9EFC-067592C851F8}"/>
              </a:ext>
            </a:extLst>
          </p:cNvPr>
          <p:cNvCxnSpPr/>
          <p:nvPr/>
        </p:nvCxnSpPr>
        <p:spPr>
          <a:xfrm>
            <a:off x="1838217" y="4131481"/>
            <a:ext cx="12293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xmlns="" id="{C2081587-4763-4428-A4CF-7C147681A810}"/>
              </a:ext>
            </a:extLst>
          </p:cNvPr>
          <p:cNvCxnSpPr/>
          <p:nvPr/>
        </p:nvCxnSpPr>
        <p:spPr>
          <a:xfrm>
            <a:off x="9469867" y="4202919"/>
            <a:ext cx="12293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Đường nối Thẳng 43">
            <a:extLst>
              <a:ext uri="{FF2B5EF4-FFF2-40B4-BE49-F238E27FC236}">
                <a16:creationId xmlns:a16="http://schemas.microsoft.com/office/drawing/2014/main" xmlns="" id="{3099F230-68EA-4AC9-B297-73B73027A396}"/>
              </a:ext>
            </a:extLst>
          </p:cNvPr>
          <p:cNvCxnSpPr/>
          <p:nvPr/>
        </p:nvCxnSpPr>
        <p:spPr>
          <a:xfrm>
            <a:off x="5717679" y="4123609"/>
            <a:ext cx="12293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294A2054-9D25-4223-B8A4-037E0151B2F0}"/>
              </a:ext>
            </a:extLst>
          </p:cNvPr>
          <p:cNvSpPr txBox="1"/>
          <p:nvPr/>
        </p:nvSpPr>
        <p:spPr>
          <a:xfrm>
            <a:off x="2076194" y="4391702"/>
            <a:ext cx="135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168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xmlns="" id="{73B89C9E-ACF7-4180-B448-20673116E379}"/>
              </a:ext>
            </a:extLst>
          </p:cNvPr>
          <p:cNvSpPr txBox="1"/>
          <p:nvPr/>
        </p:nvSpPr>
        <p:spPr>
          <a:xfrm>
            <a:off x="5845920" y="4402172"/>
            <a:ext cx="135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126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3737C97E-7279-4A53-9271-EC970428E953}"/>
              </a:ext>
            </a:extLst>
          </p:cNvPr>
          <p:cNvSpPr txBox="1"/>
          <p:nvPr/>
        </p:nvSpPr>
        <p:spPr>
          <a:xfrm>
            <a:off x="9601199" y="4446187"/>
            <a:ext cx="135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327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C0BB1109-3EF7-4894-ABF2-07B0C0395CF7}"/>
              </a:ext>
            </a:extLst>
          </p:cNvPr>
          <p:cNvSpPr/>
          <p:nvPr/>
        </p:nvSpPr>
        <p:spPr>
          <a:xfrm>
            <a:off x="3199187" y="4229190"/>
            <a:ext cx="762000" cy="7248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ình chữ nhật 49">
            <a:extLst>
              <a:ext uri="{FF2B5EF4-FFF2-40B4-BE49-F238E27FC236}">
                <a16:creationId xmlns:a16="http://schemas.microsoft.com/office/drawing/2014/main" xmlns="" id="{89161228-604E-47BD-AD2A-2AEA7B9AB3A9}"/>
              </a:ext>
            </a:extLst>
          </p:cNvPr>
          <p:cNvSpPr/>
          <p:nvPr/>
        </p:nvSpPr>
        <p:spPr>
          <a:xfrm>
            <a:off x="7097441" y="4239660"/>
            <a:ext cx="762000" cy="7248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ình chữ nhật 50">
            <a:extLst>
              <a:ext uri="{FF2B5EF4-FFF2-40B4-BE49-F238E27FC236}">
                <a16:creationId xmlns:a16="http://schemas.microsoft.com/office/drawing/2014/main" xmlns="" id="{4705BA6A-1A2B-4685-B131-5F8CD7F3DFD2}"/>
              </a:ext>
            </a:extLst>
          </p:cNvPr>
          <p:cNvSpPr/>
          <p:nvPr/>
        </p:nvSpPr>
        <p:spPr>
          <a:xfrm>
            <a:off x="10796588" y="4282246"/>
            <a:ext cx="762000" cy="7248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xmlns="" id="{9C6E5BD4-E2FB-46B1-A79D-919314BE97C5}"/>
              </a:ext>
            </a:extLst>
          </p:cNvPr>
          <p:cNvSpPr txBox="1"/>
          <p:nvPr/>
        </p:nvSpPr>
        <p:spPr>
          <a:xfrm>
            <a:off x="3329429" y="4248136"/>
            <a:ext cx="1042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xmlns="" id="{026B6B38-6BCF-4184-A102-0B5D0A95BA0A}"/>
              </a:ext>
            </a:extLst>
          </p:cNvPr>
          <p:cNvSpPr txBox="1"/>
          <p:nvPr/>
        </p:nvSpPr>
        <p:spPr>
          <a:xfrm>
            <a:off x="7240216" y="4307429"/>
            <a:ext cx="1042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xmlns="" id="{C7BF9D65-57AD-41A0-9331-0586DD47298F}"/>
              </a:ext>
            </a:extLst>
          </p:cNvPr>
          <p:cNvSpPr txBox="1"/>
          <p:nvPr/>
        </p:nvSpPr>
        <p:spPr>
          <a:xfrm>
            <a:off x="10924539" y="4281223"/>
            <a:ext cx="1042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xmlns="" id="{017E97E1-8305-4C2B-BA38-06FFCFA3E92A}"/>
              </a:ext>
            </a:extLst>
          </p:cNvPr>
          <p:cNvSpPr txBox="1"/>
          <p:nvPr/>
        </p:nvSpPr>
        <p:spPr>
          <a:xfrm>
            <a:off x="5882032" y="3224214"/>
            <a:ext cx="135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xmlns="" id="{AC330BD5-0E61-4467-9F0E-B7DCD77D5D2F}"/>
              </a:ext>
            </a:extLst>
          </p:cNvPr>
          <p:cNvSpPr txBox="1"/>
          <p:nvPr/>
        </p:nvSpPr>
        <p:spPr>
          <a:xfrm>
            <a:off x="5810366" y="4928141"/>
            <a:ext cx="135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324</a:t>
            </a:r>
          </a:p>
        </p:txBody>
      </p:sp>
    </p:spTree>
    <p:extLst>
      <p:ext uri="{BB962C8B-B14F-4D97-AF65-F5344CB8AC3E}">
        <p14:creationId xmlns:p14="http://schemas.microsoft.com/office/powerpoint/2010/main" val="15451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7.40741E-7 L 0.01901 0.0018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00" y="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  <p:bldP spid="34" grpId="0"/>
      <p:bldP spid="36" grpId="0"/>
      <p:bldP spid="37" grpId="0"/>
      <p:bldP spid="38" grpId="0"/>
      <p:bldP spid="40" grpId="0"/>
      <p:bldP spid="45" grpId="0"/>
      <p:bldP spid="47" grpId="0"/>
      <p:bldP spid="48" grpId="0"/>
      <p:bldP spid="2" grpId="0" animBg="1"/>
      <p:bldP spid="50" grpId="0" animBg="1"/>
      <p:bldP spid="51" grpId="0" animBg="1"/>
      <p:bldP spid="52" grpId="0"/>
      <p:bldP spid="54" grpId="0"/>
      <p:bldP spid="55" grpId="0"/>
      <p:bldP spid="58" grpId="0"/>
      <p:bldP spid="58" grpId="1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EBC184D2-1202-4524-8FBF-DDB2E5D4AB4A}"/>
              </a:ext>
            </a:extLst>
          </p:cNvPr>
          <p:cNvSpPr txBox="1"/>
          <p:nvPr/>
        </p:nvSpPr>
        <p:spPr>
          <a:xfrm>
            <a:off x="461683" y="736581"/>
            <a:ext cx="8052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FFFF00"/>
                </a:solidFill>
              </a:rPr>
              <a:t>Bài</a:t>
            </a:r>
            <a:r>
              <a:rPr lang="en-US" sz="4000" b="1" u="sng" dirty="0">
                <a:solidFill>
                  <a:srgbClr val="FFFF00"/>
                </a:solidFill>
              </a:rPr>
              <a:t> </a:t>
            </a:r>
            <a:r>
              <a:rPr lang="en-US" sz="4000" b="1" u="sng" dirty="0" smtClean="0">
                <a:solidFill>
                  <a:srgbClr val="FFFF00"/>
                </a:solidFill>
              </a:rPr>
              <a:t>3: </a:t>
            </a:r>
            <a:r>
              <a:rPr lang="en-US" sz="4000" b="1" dirty="0" err="1" smtClean="0">
                <a:solidFill>
                  <a:srgbClr val="FFFF00"/>
                </a:solidFill>
              </a:rPr>
              <a:t>Tính</a:t>
            </a:r>
            <a:r>
              <a:rPr lang="en-US" sz="4000" b="1" dirty="0" smtClean="0">
                <a:solidFill>
                  <a:srgbClr val="FFFF00"/>
                </a:solidFill>
              </a:rPr>
              <a:t>: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7" name="Hộp Văn bản 31">
            <a:extLst>
              <a:ext uri="{FF2B5EF4-FFF2-40B4-BE49-F238E27FC236}">
                <a16:creationId xmlns:a16="http://schemas.microsoft.com/office/drawing/2014/main" xmlns="" id="{C930CBD3-A6E0-4779-BB52-7C0685AFACE7}"/>
              </a:ext>
            </a:extLst>
          </p:cNvPr>
          <p:cNvSpPr txBox="1"/>
          <p:nvPr/>
        </p:nvSpPr>
        <p:spPr>
          <a:xfrm>
            <a:off x="985221" y="1595021"/>
            <a:ext cx="117043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a. 345 + 422 – 35 =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</a:rPr>
              <a:t>                               =             </a:t>
            </a:r>
            <a:endParaRPr lang="en-US" sz="4800" b="1" dirty="0">
              <a:solidFill>
                <a:schemeClr val="bg1"/>
              </a:solidFill>
            </a:endParaRPr>
          </a:p>
          <a:p>
            <a:endParaRPr lang="en-US" sz="4800" b="1" dirty="0" smtClean="0">
              <a:solidFill>
                <a:schemeClr val="bg1"/>
              </a:solidFill>
            </a:endParaRPr>
          </a:p>
          <a:p>
            <a:r>
              <a:rPr lang="en-US" sz="4800" b="1" dirty="0" smtClean="0">
                <a:solidFill>
                  <a:schemeClr val="bg1"/>
                </a:solidFill>
              </a:rPr>
              <a:t>b. 135 – 5 x 2 = 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</a:rPr>
              <a:t>                        = </a:t>
            </a:r>
            <a:endParaRPr lang="en-US" sz="4800" b="1" dirty="0">
              <a:solidFill>
                <a:schemeClr val="bg1"/>
              </a:solidFill>
            </a:endParaRPr>
          </a:p>
          <a:p>
            <a:endParaRPr lang="en-US" sz="4800" b="1" dirty="0">
              <a:solidFill>
                <a:schemeClr val="bg1"/>
              </a:solidFill>
            </a:endParaRPr>
          </a:p>
          <a:p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04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C3F51982-B3A5-4E89-BF55-7641F28AA84B}"/>
              </a:ext>
            </a:extLst>
          </p:cNvPr>
          <p:cNvSpPr txBox="1"/>
          <p:nvPr/>
        </p:nvSpPr>
        <p:spPr>
          <a:xfrm>
            <a:off x="739043" y="766894"/>
            <a:ext cx="10847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CC00"/>
                </a:solidFill>
              </a:rPr>
              <a:t>Bài</a:t>
            </a:r>
            <a:r>
              <a:rPr lang="en-US" sz="3200" b="1" u="sng" dirty="0">
                <a:solidFill>
                  <a:srgbClr val="00CC00"/>
                </a:solidFill>
              </a:rPr>
              <a:t> 4</a:t>
            </a:r>
            <a:r>
              <a:rPr lang="en-US" sz="3200" b="1" dirty="0" smtClean="0">
                <a:solidFill>
                  <a:srgbClr val="00CC00"/>
                </a:solidFill>
              </a:rPr>
              <a:t>: </a:t>
            </a:r>
            <a:r>
              <a:rPr lang="en-US" sz="3200" b="1" dirty="0" err="1">
                <a:solidFill>
                  <a:srgbClr val="00CC00"/>
                </a:solidFill>
              </a:rPr>
              <a:t>Đội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Một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trồng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được</a:t>
            </a:r>
            <a:r>
              <a:rPr lang="en-US" sz="3200" b="1" dirty="0">
                <a:solidFill>
                  <a:srgbClr val="00CC00"/>
                </a:solidFill>
              </a:rPr>
              <a:t> 16 </a:t>
            </a:r>
            <a:r>
              <a:rPr lang="en-US" sz="3200" b="1" dirty="0" err="1">
                <a:solidFill>
                  <a:srgbClr val="00CC00"/>
                </a:solidFill>
              </a:rPr>
              <a:t>cây</a:t>
            </a:r>
            <a:r>
              <a:rPr lang="en-US" sz="3200" b="1" dirty="0">
                <a:solidFill>
                  <a:srgbClr val="00CC00"/>
                </a:solidFill>
              </a:rPr>
              <a:t>, </a:t>
            </a:r>
            <a:r>
              <a:rPr lang="en-US" sz="3200" b="1" dirty="0" err="1">
                <a:solidFill>
                  <a:srgbClr val="00CC00"/>
                </a:solidFill>
              </a:rPr>
              <a:t>đội</a:t>
            </a:r>
            <a:r>
              <a:rPr lang="en-US" sz="3200" b="1" dirty="0">
                <a:solidFill>
                  <a:srgbClr val="00CC00"/>
                </a:solidFill>
              </a:rPr>
              <a:t> Hai </a:t>
            </a:r>
            <a:r>
              <a:rPr lang="en-US" sz="3200" b="1" dirty="0" err="1">
                <a:solidFill>
                  <a:srgbClr val="00CC00"/>
                </a:solidFill>
              </a:rPr>
              <a:t>trồng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được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nhiều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hơn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đội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Một</a:t>
            </a:r>
            <a:r>
              <a:rPr lang="en-US" sz="3200" b="1" dirty="0">
                <a:solidFill>
                  <a:srgbClr val="00CC00"/>
                </a:solidFill>
              </a:rPr>
              <a:t> 4 </a:t>
            </a:r>
            <a:r>
              <a:rPr lang="en-US" sz="3200" b="1" dirty="0" err="1">
                <a:solidFill>
                  <a:srgbClr val="00CC00"/>
                </a:solidFill>
              </a:rPr>
              <a:t>cây</a:t>
            </a:r>
            <a:r>
              <a:rPr lang="en-US" sz="3200" b="1" dirty="0">
                <a:solidFill>
                  <a:srgbClr val="00CC00"/>
                </a:solidFill>
              </a:rPr>
              <a:t>. </a:t>
            </a:r>
            <a:r>
              <a:rPr lang="en-US" sz="3200" b="1" dirty="0" err="1">
                <a:solidFill>
                  <a:srgbClr val="00CC00"/>
                </a:solidFill>
              </a:rPr>
              <a:t>Hỏi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đội</a:t>
            </a:r>
            <a:r>
              <a:rPr lang="en-US" sz="3200" b="1" dirty="0">
                <a:solidFill>
                  <a:srgbClr val="00CC00"/>
                </a:solidFill>
              </a:rPr>
              <a:t> Hai </a:t>
            </a:r>
            <a:r>
              <a:rPr lang="en-US" sz="3200" b="1" dirty="0" err="1">
                <a:solidFill>
                  <a:srgbClr val="00CC00"/>
                </a:solidFill>
              </a:rPr>
              <a:t>trồng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được</a:t>
            </a:r>
            <a:r>
              <a:rPr lang="en-US" sz="3200" b="1" dirty="0">
                <a:solidFill>
                  <a:srgbClr val="00CC00"/>
                </a:solidFill>
              </a:rPr>
              <a:t> bao </a:t>
            </a:r>
            <a:r>
              <a:rPr lang="en-US" sz="3200" b="1" dirty="0" err="1">
                <a:solidFill>
                  <a:srgbClr val="00CC00"/>
                </a:solidFill>
              </a:rPr>
              <a:t>nhiêu</a:t>
            </a:r>
            <a:r>
              <a:rPr lang="en-US" sz="3200" b="1" dirty="0">
                <a:solidFill>
                  <a:srgbClr val="00CC00"/>
                </a:solidFill>
              </a:rPr>
              <a:t> </a:t>
            </a:r>
            <a:r>
              <a:rPr lang="en-US" sz="3200" b="1" dirty="0" err="1">
                <a:solidFill>
                  <a:srgbClr val="00CC00"/>
                </a:solidFill>
              </a:rPr>
              <a:t>cây</a:t>
            </a:r>
            <a:r>
              <a:rPr lang="en-US" sz="3200" b="1" dirty="0">
                <a:solidFill>
                  <a:srgbClr val="00CC00"/>
                </a:solidFill>
              </a:rPr>
              <a:t>?</a:t>
            </a:r>
          </a:p>
        </p:txBody>
      </p:sp>
      <p:cxnSp>
        <p:nvCxnSpPr>
          <p:cNvPr id="4" name="Đường nối Thẳng 3">
            <a:extLst>
              <a:ext uri="{FF2B5EF4-FFF2-40B4-BE49-F238E27FC236}">
                <a16:creationId xmlns="" xmlns:a16="http://schemas.microsoft.com/office/drawing/2014/main" id="{168C9D26-F8D7-4924-81A5-C2D3918A7C44}"/>
              </a:ext>
            </a:extLst>
          </p:cNvPr>
          <p:cNvCxnSpPr>
            <a:cxnSpLocks/>
          </p:cNvCxnSpPr>
          <p:nvPr/>
        </p:nvCxnSpPr>
        <p:spPr>
          <a:xfrm>
            <a:off x="2477540" y="1295124"/>
            <a:ext cx="4394060" cy="103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Đường nối Thẳng 34">
            <a:extLst>
              <a:ext uri="{FF2B5EF4-FFF2-40B4-BE49-F238E27FC236}">
                <a16:creationId xmlns="" xmlns:a16="http://schemas.microsoft.com/office/drawing/2014/main" id="{16C1DD22-7F2D-4590-AA27-932A95C4D1AB}"/>
              </a:ext>
            </a:extLst>
          </p:cNvPr>
          <p:cNvCxnSpPr>
            <a:cxnSpLocks/>
          </p:cNvCxnSpPr>
          <p:nvPr/>
        </p:nvCxnSpPr>
        <p:spPr>
          <a:xfrm>
            <a:off x="7207495" y="1295124"/>
            <a:ext cx="4230125" cy="1037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Đường nối Thẳng 35">
            <a:extLst>
              <a:ext uri="{FF2B5EF4-FFF2-40B4-BE49-F238E27FC236}">
                <a16:creationId xmlns="" xmlns:a16="http://schemas.microsoft.com/office/drawing/2014/main" id="{946714BB-C219-4818-89DB-7F4F3E1FB418}"/>
              </a:ext>
            </a:extLst>
          </p:cNvPr>
          <p:cNvCxnSpPr>
            <a:cxnSpLocks/>
          </p:cNvCxnSpPr>
          <p:nvPr/>
        </p:nvCxnSpPr>
        <p:spPr>
          <a:xfrm>
            <a:off x="872320" y="1819192"/>
            <a:ext cx="29936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Hộp Văn bản 36">
            <a:extLst>
              <a:ext uri="{FF2B5EF4-FFF2-40B4-BE49-F238E27FC236}">
                <a16:creationId xmlns="" xmlns:a16="http://schemas.microsoft.com/office/drawing/2014/main" id="{311E1AEF-DDB2-4E7B-85CB-B9495C9E1313}"/>
              </a:ext>
            </a:extLst>
          </p:cNvPr>
          <p:cNvSpPr txBox="1"/>
          <p:nvPr/>
        </p:nvSpPr>
        <p:spPr>
          <a:xfrm>
            <a:off x="4024305" y="1258119"/>
            <a:ext cx="69135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Hỏi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đội</a:t>
            </a:r>
            <a:r>
              <a:rPr lang="en-US" sz="3200" b="1" dirty="0">
                <a:solidFill>
                  <a:srgbClr val="FFFF00"/>
                </a:solidFill>
              </a:rPr>
              <a:t> Hai </a:t>
            </a:r>
            <a:r>
              <a:rPr lang="en-US" sz="3200" b="1" dirty="0" err="1">
                <a:solidFill>
                  <a:srgbClr val="FFFF00"/>
                </a:solidFill>
              </a:rPr>
              <a:t>trồng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được</a:t>
            </a:r>
            <a:r>
              <a:rPr lang="en-US" sz="3200" b="1" dirty="0">
                <a:solidFill>
                  <a:srgbClr val="FFFF00"/>
                </a:solidFill>
              </a:rPr>
              <a:t> bao </a:t>
            </a:r>
            <a:r>
              <a:rPr lang="en-US" sz="3200" b="1" dirty="0" err="1">
                <a:solidFill>
                  <a:srgbClr val="FFFF00"/>
                </a:solidFill>
              </a:rPr>
              <a:t>nhiêu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cây</a:t>
            </a:r>
            <a:r>
              <a:rPr lang="en-US" sz="3200" b="1" dirty="0">
                <a:solidFill>
                  <a:srgbClr val="FFFF00"/>
                </a:solidFill>
              </a:rPr>
              <a:t>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="" xmlns:a16="http://schemas.microsoft.com/office/drawing/2014/main" id="{5C267DF4-1544-42C5-A16F-5D44F1774D03}"/>
              </a:ext>
            </a:extLst>
          </p:cNvPr>
          <p:cNvSpPr txBox="1"/>
          <p:nvPr/>
        </p:nvSpPr>
        <p:spPr>
          <a:xfrm>
            <a:off x="559400" y="2515750"/>
            <a:ext cx="2303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</a:rPr>
              <a:t>Tóm</a:t>
            </a:r>
            <a:r>
              <a:rPr lang="en-US" sz="3600" b="1" u="sng" dirty="0">
                <a:solidFill>
                  <a:schemeClr val="bg1"/>
                </a:solidFill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</a:rPr>
              <a:t>tắt</a:t>
            </a:r>
            <a:r>
              <a:rPr lang="en-US" sz="3600" b="1" u="sng" dirty="0">
                <a:solidFill>
                  <a:schemeClr val="bg1"/>
                </a:solidFill>
              </a:rPr>
              <a:t>: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="" xmlns:a16="http://schemas.microsoft.com/office/drawing/2014/main" id="{9342A458-DC5F-42AC-AEEA-2569CB294243}"/>
              </a:ext>
            </a:extLst>
          </p:cNvPr>
          <p:cNvSpPr txBox="1"/>
          <p:nvPr/>
        </p:nvSpPr>
        <p:spPr>
          <a:xfrm>
            <a:off x="243438" y="3508497"/>
            <a:ext cx="2303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Đội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41" name="Đường nối Thẳng 40">
            <a:extLst>
              <a:ext uri="{FF2B5EF4-FFF2-40B4-BE49-F238E27FC236}">
                <a16:creationId xmlns="" xmlns:a16="http://schemas.microsoft.com/office/drawing/2014/main" id="{CB7D13FB-5303-456C-8E0B-53528A23509C}"/>
              </a:ext>
            </a:extLst>
          </p:cNvPr>
          <p:cNvCxnSpPr>
            <a:cxnSpLocks/>
          </p:cNvCxnSpPr>
          <p:nvPr/>
        </p:nvCxnSpPr>
        <p:spPr>
          <a:xfrm>
            <a:off x="1956869" y="3820226"/>
            <a:ext cx="0" cy="2082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="" xmlns:a16="http://schemas.microsoft.com/office/drawing/2014/main" id="{421B9E6E-2A0D-4F4A-BA81-099D40BCB854}"/>
              </a:ext>
            </a:extLst>
          </p:cNvPr>
          <p:cNvCxnSpPr>
            <a:cxnSpLocks/>
          </p:cNvCxnSpPr>
          <p:nvPr/>
        </p:nvCxnSpPr>
        <p:spPr>
          <a:xfrm>
            <a:off x="1956869" y="3924373"/>
            <a:ext cx="23797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="" xmlns:a16="http://schemas.microsoft.com/office/drawing/2014/main" id="{42F2B70B-28EE-4F71-AE0D-163F2D1E6DB9}"/>
              </a:ext>
            </a:extLst>
          </p:cNvPr>
          <p:cNvCxnSpPr>
            <a:cxnSpLocks/>
          </p:cNvCxnSpPr>
          <p:nvPr/>
        </p:nvCxnSpPr>
        <p:spPr>
          <a:xfrm>
            <a:off x="4348376" y="3820225"/>
            <a:ext cx="0" cy="2082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ình tự do: Hình 12">
            <a:extLst>
              <a:ext uri="{FF2B5EF4-FFF2-40B4-BE49-F238E27FC236}">
                <a16:creationId xmlns="" xmlns:a16="http://schemas.microsoft.com/office/drawing/2014/main" id="{7C223219-4A46-43C3-8F23-79645590AC5B}"/>
              </a:ext>
            </a:extLst>
          </p:cNvPr>
          <p:cNvSpPr/>
          <p:nvPr/>
        </p:nvSpPr>
        <p:spPr>
          <a:xfrm>
            <a:off x="1956869" y="3625905"/>
            <a:ext cx="2391507" cy="281353"/>
          </a:xfrm>
          <a:custGeom>
            <a:avLst/>
            <a:gdLst>
              <a:gd name="connsiteX0" fmla="*/ 0 w 2391507"/>
              <a:gd name="connsiteY0" fmla="*/ 281353 h 281353"/>
              <a:gd name="connsiteX1" fmla="*/ 1266092 w 2391507"/>
              <a:gd name="connsiteY1" fmla="*/ 0 h 281353"/>
              <a:gd name="connsiteX2" fmla="*/ 2391507 w 2391507"/>
              <a:gd name="connsiteY2" fmla="*/ 281353 h 2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1507" h="281353">
                <a:moveTo>
                  <a:pt x="0" y="281353"/>
                </a:moveTo>
                <a:cubicBezTo>
                  <a:pt x="433754" y="140676"/>
                  <a:pt x="867508" y="0"/>
                  <a:pt x="1266092" y="0"/>
                </a:cubicBezTo>
                <a:cubicBezTo>
                  <a:pt x="1664676" y="0"/>
                  <a:pt x="2028091" y="140676"/>
                  <a:pt x="2391507" y="281353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ộp Văn bản 43">
            <a:extLst>
              <a:ext uri="{FF2B5EF4-FFF2-40B4-BE49-F238E27FC236}">
                <a16:creationId xmlns="" xmlns:a16="http://schemas.microsoft.com/office/drawing/2014/main" id="{696AD81C-281D-4FDB-9008-1F09EEA16B32}"/>
              </a:ext>
            </a:extLst>
          </p:cNvPr>
          <p:cNvSpPr txBox="1"/>
          <p:nvPr/>
        </p:nvSpPr>
        <p:spPr>
          <a:xfrm>
            <a:off x="2626573" y="2995210"/>
            <a:ext cx="31296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16 </a:t>
            </a:r>
            <a:r>
              <a:rPr lang="en-US" sz="2800" dirty="0" err="1">
                <a:solidFill>
                  <a:schemeClr val="bg1"/>
                </a:solidFill>
              </a:rPr>
              <a:t>cây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="" xmlns:a16="http://schemas.microsoft.com/office/drawing/2014/main" id="{71201BB5-B166-4514-AA3A-93C7F13FF604}"/>
              </a:ext>
            </a:extLst>
          </p:cNvPr>
          <p:cNvSpPr txBox="1"/>
          <p:nvPr/>
        </p:nvSpPr>
        <p:spPr>
          <a:xfrm>
            <a:off x="243437" y="4367078"/>
            <a:ext cx="23035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Đội</a:t>
            </a:r>
            <a:r>
              <a:rPr lang="en-US" sz="3200" dirty="0">
                <a:solidFill>
                  <a:schemeClr val="bg1"/>
                </a:solidFill>
              </a:rPr>
              <a:t> Hai</a:t>
            </a:r>
          </a:p>
        </p:txBody>
      </p:sp>
      <p:cxnSp>
        <p:nvCxnSpPr>
          <p:cNvPr id="46" name="Đường nối Thẳng 45">
            <a:extLst>
              <a:ext uri="{FF2B5EF4-FFF2-40B4-BE49-F238E27FC236}">
                <a16:creationId xmlns="" xmlns:a16="http://schemas.microsoft.com/office/drawing/2014/main" id="{B30376C0-0710-4A44-B54A-9779D1991BBB}"/>
              </a:ext>
            </a:extLst>
          </p:cNvPr>
          <p:cNvCxnSpPr>
            <a:cxnSpLocks/>
          </p:cNvCxnSpPr>
          <p:nvPr/>
        </p:nvCxnSpPr>
        <p:spPr>
          <a:xfrm>
            <a:off x="1956869" y="4604041"/>
            <a:ext cx="0" cy="2082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Đường nối Thẳng 46">
            <a:extLst>
              <a:ext uri="{FF2B5EF4-FFF2-40B4-BE49-F238E27FC236}">
                <a16:creationId xmlns="" xmlns:a16="http://schemas.microsoft.com/office/drawing/2014/main" id="{CE0AF8E0-757C-44EB-88E6-3FD54CEAF734}"/>
              </a:ext>
            </a:extLst>
          </p:cNvPr>
          <p:cNvCxnSpPr>
            <a:cxnSpLocks/>
          </p:cNvCxnSpPr>
          <p:nvPr/>
        </p:nvCxnSpPr>
        <p:spPr>
          <a:xfrm>
            <a:off x="1956869" y="4731349"/>
            <a:ext cx="23797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Đường nối Thẳng 47">
            <a:extLst>
              <a:ext uri="{FF2B5EF4-FFF2-40B4-BE49-F238E27FC236}">
                <a16:creationId xmlns="" xmlns:a16="http://schemas.microsoft.com/office/drawing/2014/main" id="{8821EAAC-B139-4549-BDA6-BC73C42CBECD}"/>
              </a:ext>
            </a:extLst>
          </p:cNvPr>
          <p:cNvCxnSpPr>
            <a:cxnSpLocks/>
          </p:cNvCxnSpPr>
          <p:nvPr/>
        </p:nvCxnSpPr>
        <p:spPr>
          <a:xfrm>
            <a:off x="4348376" y="4604040"/>
            <a:ext cx="0" cy="2082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Hình tự do: Hình 48">
            <a:extLst>
              <a:ext uri="{FF2B5EF4-FFF2-40B4-BE49-F238E27FC236}">
                <a16:creationId xmlns="" xmlns:a16="http://schemas.microsoft.com/office/drawing/2014/main" id="{B507E2FC-44DA-4BC7-BBE0-D9682BA7753E}"/>
              </a:ext>
            </a:extLst>
          </p:cNvPr>
          <p:cNvSpPr/>
          <p:nvPr/>
        </p:nvSpPr>
        <p:spPr>
          <a:xfrm>
            <a:off x="4416685" y="4531728"/>
            <a:ext cx="784279" cy="176431"/>
          </a:xfrm>
          <a:custGeom>
            <a:avLst/>
            <a:gdLst>
              <a:gd name="connsiteX0" fmla="*/ 0 w 2391507"/>
              <a:gd name="connsiteY0" fmla="*/ 281353 h 281353"/>
              <a:gd name="connsiteX1" fmla="*/ 1266092 w 2391507"/>
              <a:gd name="connsiteY1" fmla="*/ 0 h 281353"/>
              <a:gd name="connsiteX2" fmla="*/ 2391507 w 2391507"/>
              <a:gd name="connsiteY2" fmla="*/ 281353 h 2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1507" h="281353">
                <a:moveTo>
                  <a:pt x="0" y="281353"/>
                </a:moveTo>
                <a:cubicBezTo>
                  <a:pt x="433754" y="140676"/>
                  <a:pt x="867508" y="0"/>
                  <a:pt x="1266092" y="0"/>
                </a:cubicBezTo>
                <a:cubicBezTo>
                  <a:pt x="1664676" y="0"/>
                  <a:pt x="2028091" y="140676"/>
                  <a:pt x="2391507" y="281353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ộp Văn bản 49">
            <a:extLst>
              <a:ext uri="{FF2B5EF4-FFF2-40B4-BE49-F238E27FC236}">
                <a16:creationId xmlns="" xmlns:a16="http://schemas.microsoft.com/office/drawing/2014/main" id="{BFEA700D-7F9A-40C8-BD88-5A255C888ECA}"/>
              </a:ext>
            </a:extLst>
          </p:cNvPr>
          <p:cNvSpPr txBox="1"/>
          <p:nvPr/>
        </p:nvSpPr>
        <p:spPr>
          <a:xfrm>
            <a:off x="4457586" y="4014532"/>
            <a:ext cx="1843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 </a:t>
            </a:r>
            <a:r>
              <a:rPr lang="en-US" sz="2800" dirty="0" err="1">
                <a:solidFill>
                  <a:schemeClr val="bg1"/>
                </a:solidFill>
              </a:rPr>
              <a:t>cây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51" name="Đường nối Thẳng 50">
            <a:extLst>
              <a:ext uri="{FF2B5EF4-FFF2-40B4-BE49-F238E27FC236}">
                <a16:creationId xmlns="" xmlns:a16="http://schemas.microsoft.com/office/drawing/2014/main" id="{84988521-EDAE-4829-9ACF-CB143CB7954A}"/>
              </a:ext>
            </a:extLst>
          </p:cNvPr>
          <p:cNvCxnSpPr>
            <a:cxnSpLocks/>
          </p:cNvCxnSpPr>
          <p:nvPr/>
        </p:nvCxnSpPr>
        <p:spPr>
          <a:xfrm flipV="1">
            <a:off x="4348376" y="4708184"/>
            <a:ext cx="864318" cy="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Đường nối Thẳng 51">
            <a:extLst>
              <a:ext uri="{FF2B5EF4-FFF2-40B4-BE49-F238E27FC236}">
                <a16:creationId xmlns="" xmlns:a16="http://schemas.microsoft.com/office/drawing/2014/main" id="{35AB339A-F759-4FFE-81CB-6854016DEB44}"/>
              </a:ext>
            </a:extLst>
          </p:cNvPr>
          <p:cNvCxnSpPr>
            <a:cxnSpLocks/>
          </p:cNvCxnSpPr>
          <p:nvPr/>
        </p:nvCxnSpPr>
        <p:spPr>
          <a:xfrm>
            <a:off x="5212694" y="4627202"/>
            <a:ext cx="0" cy="2082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Hình tự do: Hình 52">
            <a:extLst>
              <a:ext uri="{FF2B5EF4-FFF2-40B4-BE49-F238E27FC236}">
                <a16:creationId xmlns="" xmlns:a16="http://schemas.microsoft.com/office/drawing/2014/main" id="{D7B774E1-65F3-46B2-9EAF-84A321F89B63}"/>
              </a:ext>
            </a:extLst>
          </p:cNvPr>
          <p:cNvSpPr/>
          <p:nvPr/>
        </p:nvSpPr>
        <p:spPr>
          <a:xfrm flipV="1">
            <a:off x="1985170" y="4752639"/>
            <a:ext cx="3215793" cy="244833"/>
          </a:xfrm>
          <a:custGeom>
            <a:avLst/>
            <a:gdLst>
              <a:gd name="connsiteX0" fmla="*/ 0 w 2391507"/>
              <a:gd name="connsiteY0" fmla="*/ 281353 h 281353"/>
              <a:gd name="connsiteX1" fmla="*/ 1266092 w 2391507"/>
              <a:gd name="connsiteY1" fmla="*/ 0 h 281353"/>
              <a:gd name="connsiteX2" fmla="*/ 2391507 w 2391507"/>
              <a:gd name="connsiteY2" fmla="*/ 281353 h 2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1507" h="281353">
                <a:moveTo>
                  <a:pt x="0" y="281353"/>
                </a:moveTo>
                <a:cubicBezTo>
                  <a:pt x="433754" y="140676"/>
                  <a:pt x="867508" y="0"/>
                  <a:pt x="1266092" y="0"/>
                </a:cubicBezTo>
                <a:cubicBezTo>
                  <a:pt x="1664676" y="0"/>
                  <a:pt x="2028091" y="140676"/>
                  <a:pt x="2391507" y="281353"/>
                </a:cubicBezTo>
              </a:path>
            </a:pathLst>
          </a:custGeom>
          <a:noFill/>
          <a:ln w="2857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ộp Văn bản 53">
            <a:extLst>
              <a:ext uri="{FF2B5EF4-FFF2-40B4-BE49-F238E27FC236}">
                <a16:creationId xmlns="" xmlns:a16="http://schemas.microsoft.com/office/drawing/2014/main" id="{F962319B-E1C8-4E73-9614-9BC7535E4858}"/>
              </a:ext>
            </a:extLst>
          </p:cNvPr>
          <p:cNvSpPr txBox="1"/>
          <p:nvPr/>
        </p:nvSpPr>
        <p:spPr>
          <a:xfrm>
            <a:off x="3066676" y="5100142"/>
            <a:ext cx="34277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? </a:t>
            </a:r>
            <a:r>
              <a:rPr lang="en-US" sz="2800" dirty="0" err="1">
                <a:solidFill>
                  <a:schemeClr val="bg1"/>
                </a:solidFill>
              </a:rPr>
              <a:t>cây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55" name="Đường nối Thẳng 54">
            <a:extLst>
              <a:ext uri="{FF2B5EF4-FFF2-40B4-BE49-F238E27FC236}">
                <a16:creationId xmlns="" xmlns:a16="http://schemas.microsoft.com/office/drawing/2014/main" id="{DF155687-9121-4DA8-B1F4-F1C3AB5C0528}"/>
              </a:ext>
            </a:extLst>
          </p:cNvPr>
          <p:cNvCxnSpPr>
            <a:cxnSpLocks/>
          </p:cNvCxnSpPr>
          <p:nvPr/>
        </p:nvCxnSpPr>
        <p:spPr>
          <a:xfrm>
            <a:off x="1956869" y="4034743"/>
            <a:ext cx="0" cy="519647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Đường nối Thẳng 55">
            <a:extLst>
              <a:ext uri="{FF2B5EF4-FFF2-40B4-BE49-F238E27FC236}">
                <a16:creationId xmlns="" xmlns:a16="http://schemas.microsoft.com/office/drawing/2014/main" id="{57DADFA3-A104-443C-BEF3-DE55A4041102}"/>
              </a:ext>
            </a:extLst>
          </p:cNvPr>
          <p:cNvCxnSpPr>
            <a:cxnSpLocks/>
          </p:cNvCxnSpPr>
          <p:nvPr/>
        </p:nvCxnSpPr>
        <p:spPr>
          <a:xfrm>
            <a:off x="4350928" y="4034743"/>
            <a:ext cx="0" cy="519647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Hộp Văn bản 56">
            <a:extLst>
              <a:ext uri="{FF2B5EF4-FFF2-40B4-BE49-F238E27FC236}">
                <a16:creationId xmlns="" xmlns:a16="http://schemas.microsoft.com/office/drawing/2014/main" id="{9C3F4F1B-28A6-47B2-802F-656A51AECA59}"/>
              </a:ext>
            </a:extLst>
          </p:cNvPr>
          <p:cNvSpPr txBox="1"/>
          <p:nvPr/>
        </p:nvSpPr>
        <p:spPr>
          <a:xfrm>
            <a:off x="7931587" y="2412271"/>
            <a:ext cx="2303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bg1"/>
                </a:solidFill>
              </a:rPr>
              <a:t>Bài</a:t>
            </a:r>
            <a:r>
              <a:rPr lang="en-US" sz="3600" b="1" u="sng" dirty="0">
                <a:solidFill>
                  <a:schemeClr val="bg1"/>
                </a:solidFill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</a:rPr>
              <a:t>giải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58" name="Hộp Văn bản 57">
            <a:extLst>
              <a:ext uri="{FF2B5EF4-FFF2-40B4-BE49-F238E27FC236}">
                <a16:creationId xmlns="" xmlns:a16="http://schemas.microsoft.com/office/drawing/2014/main" id="{0D21445F-A147-4172-8342-4A7B19F5B448}"/>
              </a:ext>
            </a:extLst>
          </p:cNvPr>
          <p:cNvSpPr txBox="1"/>
          <p:nvPr/>
        </p:nvSpPr>
        <p:spPr>
          <a:xfrm>
            <a:off x="6301283" y="3181806"/>
            <a:ext cx="5230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Số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cây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đội</a:t>
            </a:r>
            <a:r>
              <a:rPr lang="en-US" sz="3200" dirty="0">
                <a:solidFill>
                  <a:schemeClr val="bg1"/>
                </a:solidFill>
              </a:rPr>
              <a:t> Hai </a:t>
            </a:r>
            <a:r>
              <a:rPr lang="en-US" sz="3200" dirty="0" err="1">
                <a:solidFill>
                  <a:schemeClr val="bg1"/>
                </a:solidFill>
              </a:rPr>
              <a:t>trồng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được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là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="" xmlns:a16="http://schemas.microsoft.com/office/drawing/2014/main" id="{2BDDBC37-CA2F-4396-B201-906DE338E846}"/>
              </a:ext>
            </a:extLst>
          </p:cNvPr>
          <p:cNvSpPr txBox="1"/>
          <p:nvPr/>
        </p:nvSpPr>
        <p:spPr>
          <a:xfrm>
            <a:off x="7373945" y="3775435"/>
            <a:ext cx="6139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16 + 4 = 20 (</a:t>
            </a:r>
            <a:r>
              <a:rPr lang="en-US" sz="3200" dirty="0" err="1">
                <a:solidFill>
                  <a:schemeClr val="bg1"/>
                </a:solidFill>
              </a:rPr>
              <a:t>cây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3" name="Hộp Văn bản 72">
            <a:extLst>
              <a:ext uri="{FF2B5EF4-FFF2-40B4-BE49-F238E27FC236}">
                <a16:creationId xmlns="" xmlns:a16="http://schemas.microsoft.com/office/drawing/2014/main" id="{25F33981-37E1-4009-A65F-3E7BC7A13BA4}"/>
              </a:ext>
            </a:extLst>
          </p:cNvPr>
          <p:cNvSpPr txBox="1"/>
          <p:nvPr/>
        </p:nvSpPr>
        <p:spPr>
          <a:xfrm>
            <a:off x="7843204" y="4460251"/>
            <a:ext cx="6139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Đáp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số</a:t>
            </a:r>
            <a:r>
              <a:rPr lang="en-US" sz="3200" dirty="0">
                <a:solidFill>
                  <a:schemeClr val="bg1"/>
                </a:solidFill>
              </a:rPr>
              <a:t>: 20 </a:t>
            </a:r>
            <a:r>
              <a:rPr lang="en-US" sz="3200" dirty="0" err="1">
                <a:solidFill>
                  <a:schemeClr val="bg1"/>
                </a:solidFill>
              </a:rPr>
              <a:t>cây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13" grpId="0" animBg="1"/>
      <p:bldP spid="44" grpId="0"/>
      <p:bldP spid="45" grpId="0"/>
      <p:bldP spid="49" grpId="0" animBg="1"/>
      <p:bldP spid="50" grpId="0"/>
      <p:bldP spid="53" grpId="0" animBg="1"/>
      <p:bldP spid="54" grpId="0"/>
      <p:bldP spid="57" grpId="0"/>
      <p:bldP spid="58" grpId="0"/>
      <p:bldP spid="59" grpId="0"/>
      <p:bldP spid="73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475</Words>
  <Application>Microsoft Office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Chủ đề Office</vt:lpstr>
      <vt:lpstr>Toán: Ôn tập</vt:lpstr>
      <vt:lpstr>PowerPoint Presentation</vt:lpstr>
      <vt:lpstr>Cộng, trừ các số có ba chữ số  (không nhớ)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MÔN TOÁN – LỚP 2</dc:title>
  <dc:creator>LENOVO</dc:creator>
  <cp:lastModifiedBy>Microsoft account</cp:lastModifiedBy>
  <cp:revision>49</cp:revision>
  <dcterms:created xsi:type="dcterms:W3CDTF">2021-08-12T11:21:42Z</dcterms:created>
  <dcterms:modified xsi:type="dcterms:W3CDTF">2021-09-11T13:09:32Z</dcterms:modified>
</cp:coreProperties>
</file>