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3" r:id="rId3"/>
    <p:sldId id="314" r:id="rId4"/>
    <p:sldId id="315" r:id="rId5"/>
    <p:sldId id="316" r:id="rId6"/>
    <p:sldId id="317" r:id="rId7"/>
    <p:sldId id="304" r:id="rId8"/>
    <p:sldId id="259" r:id="rId9"/>
    <p:sldId id="298" r:id="rId10"/>
    <p:sldId id="311" r:id="rId11"/>
    <p:sldId id="308" r:id="rId12"/>
    <p:sldId id="309" r:id="rId13"/>
    <p:sldId id="278" r:id="rId14"/>
    <p:sldId id="307" r:id="rId15"/>
    <p:sldId id="312" r:id="rId16"/>
    <p:sldId id="305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pos="5670" userDrawn="1">
          <p15:clr>
            <a:srgbClr val="A4A3A4"/>
          </p15:clr>
        </p15:guide>
        <p15:guide id="4" pos="2857" userDrawn="1">
          <p15:clr>
            <a:srgbClr val="A4A3A4"/>
          </p15:clr>
        </p15:guide>
        <p15:guide id="5" orient="horz" pos="3140" userDrawn="1">
          <p15:clr>
            <a:srgbClr val="A4A3A4"/>
          </p15:clr>
        </p15:guide>
        <p15:guide id="6" orient="horz" pos="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A21"/>
    <a:srgbClr val="A86300"/>
    <a:srgbClr val="754C24"/>
    <a:srgbClr val="FEBD12"/>
    <a:srgbClr val="853F36"/>
    <a:srgbClr val="A67262"/>
    <a:srgbClr val="FDF2C2"/>
    <a:srgbClr val="E9DFB5"/>
    <a:srgbClr val="A86206"/>
    <a:srgbClr val="FFF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65" y="62"/>
      </p:cViewPr>
      <p:guideLst>
        <p:guide orient="horz" pos="1643"/>
        <p:guide pos="90"/>
        <p:guide pos="5670"/>
        <p:guide pos="2857"/>
        <p:guide orient="horz" pos="3140"/>
        <p:guide orient="horz" pos="1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90-AC78-43B0-BB96-E4669C0818DC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3809-2B8D-4F89-AA90-42471D75D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6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7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3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3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EBB4-8F85-4F4F-8FA3-1889DDA01C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5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3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7166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14118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804120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8778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409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8349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68895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53200" y="2337065"/>
            <a:ext cx="2679700" cy="2831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38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759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08033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154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31.xml"/><Relationship Id="rId11" Type="http://schemas.openxmlformats.org/officeDocument/2006/relationships/image" Target="../media/image29.png"/><Relationship Id="rId5" Type="http://schemas.openxmlformats.org/officeDocument/2006/relationships/tags" Target="../tags/tag30.xml"/><Relationship Id="rId10" Type="http://schemas.openxmlformats.org/officeDocument/2006/relationships/image" Target="../media/image3.png"/><Relationship Id="rId4" Type="http://schemas.openxmlformats.org/officeDocument/2006/relationships/tags" Target="../tags/tag29.xml"/><Relationship Id="rId9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1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37.xml"/><Relationship Id="rId11" Type="http://schemas.openxmlformats.org/officeDocument/2006/relationships/image" Target="../media/image29.png"/><Relationship Id="rId5" Type="http://schemas.openxmlformats.org/officeDocument/2006/relationships/tags" Target="../tags/tag36.xml"/><Relationship Id="rId10" Type="http://schemas.openxmlformats.org/officeDocument/2006/relationships/image" Target="../media/image3.png"/><Relationship Id="rId4" Type="http://schemas.openxmlformats.org/officeDocument/2006/relationships/tags" Target="../tags/tag35.xml"/><Relationship Id="rId9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2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43.xml"/><Relationship Id="rId11" Type="http://schemas.openxmlformats.org/officeDocument/2006/relationships/image" Target="../media/image29.png"/><Relationship Id="rId5" Type="http://schemas.openxmlformats.org/officeDocument/2006/relationships/tags" Target="../tags/tag42.xml"/><Relationship Id="rId10" Type="http://schemas.openxmlformats.org/officeDocument/2006/relationships/image" Target="../media/image3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7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10" Type="http://schemas.openxmlformats.org/officeDocument/2006/relationships/image" Target="../media/image33.png"/><Relationship Id="rId4" Type="http://schemas.openxmlformats.org/officeDocument/2006/relationships/tags" Target="../tags/tag53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4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8.png"/><Relationship Id="rId21" Type="http://schemas.openxmlformats.org/officeDocument/2006/relationships/slide" Target="slide4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24" Type="http://schemas.openxmlformats.org/officeDocument/2006/relationships/slide" Target="slide7.xml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23" Type="http://schemas.openxmlformats.org/officeDocument/2006/relationships/slide" Target="slide6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1.xml"/><Relationship Id="rId11" Type="http://schemas.openxmlformats.org/officeDocument/2006/relationships/image" Target="../media/image29.pn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29.png"/><Relationship Id="rId2" Type="http://schemas.openxmlformats.org/officeDocument/2006/relationships/tags" Target="../tags/tag14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2.xml"/><Relationship Id="rId19" Type="http://schemas.openxmlformats.org/officeDocument/2006/relationships/image" Target="../media/image3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>
            <a:extLst>
              <a:ext uri="{FF2B5EF4-FFF2-40B4-BE49-F238E27FC236}">
                <a16:creationId xmlns:a16="http://schemas.microsoft.com/office/drawing/2014/main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04" y="1938310"/>
            <a:ext cx="3772600" cy="33280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EA3D53-DD4D-4EBF-A965-14E1ABF498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B12B35-943F-451F-99E9-65357859C7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1F1669-3762-4947-9111-9186631C82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6A4DCF9-BAEE-4147-BFD0-0F73F4BB7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43077" y="-1190626"/>
            <a:ext cx="226606" cy="2736852"/>
          </a:xfrm>
          <a:prstGeom prst="rect">
            <a:avLst/>
          </a:prstGeom>
        </p:spPr>
      </p:pic>
      <p:sp>
        <p:nvSpPr>
          <p:cNvPr id="12" name="文本框 23">
            <a:extLst>
              <a:ext uri="{FF2B5EF4-FFF2-40B4-BE49-F238E27FC236}">
                <a16:creationId xmlns:a16="http://schemas.microsoft.com/office/drawing/2014/main" id="{21EF333B-5277-48E4-9139-91AF9988CDFB}"/>
              </a:ext>
            </a:extLst>
          </p:cNvPr>
          <p:cNvSpPr txBox="1"/>
          <p:nvPr/>
        </p:nvSpPr>
        <p:spPr>
          <a:xfrm>
            <a:off x="1335360" y="308330"/>
            <a:ext cx="6321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文泉驿微米黑" panose="020B0606030804020204" pitchFamily="34" charset="-122"/>
              </a:rPr>
              <a:t>PHÒNG GIÁO DỤC &amp; ĐÀO TẠO QUẬN </a:t>
            </a:r>
            <a:r>
              <a:rPr lang="vi-VN" altLang="zh-CN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文泉驿微米黑" panose="020B0606030804020204" pitchFamily="34" charset="-122"/>
              </a:rPr>
              <a:t>LONG BIÊN</a:t>
            </a:r>
            <a:endParaRPr lang="en-US" altLang="zh-CN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cs typeface="文泉驿微米黑" panose="020B0606030804020204" pitchFamily="34" charset="-122"/>
            </a:endParaRPr>
          </a:p>
          <a:p>
            <a:pPr algn="ctr"/>
            <a:r>
              <a:rPr lang="en-US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文泉驿微米黑" panose="020B0606030804020204" pitchFamily="34" charset="-122"/>
              </a:rPr>
              <a:t>TRƯỜNG TIÊU HỌC </a:t>
            </a:r>
            <a:r>
              <a:rPr lang="vi-VN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文泉驿微米黑" panose="020B0606030804020204" pitchFamily="34" charset="-122"/>
              </a:rPr>
              <a:t>LÊ QUÝ ĐÔN</a:t>
            </a:r>
            <a:endParaRPr lang="en-US" altLang="zh-CN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cs typeface="文泉驿微米黑" panose="020B0606030804020204" pitchFamily="34" charset="-122"/>
            </a:endParaRPr>
          </a:p>
          <a:p>
            <a:pPr algn="ctr"/>
            <a:r>
              <a:rPr lang="en-US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文泉驿微米黑" panose="020B0606030804020204" pitchFamily="34" charset="-122"/>
              </a:rPr>
              <a:t>*******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cs typeface="文泉驿微米黑" panose="020B0606030804020204" pitchFamily="34" charset="-122"/>
            </a:endParaRPr>
          </a:p>
        </p:txBody>
      </p:sp>
      <p:pic>
        <p:nvPicPr>
          <p:cNvPr id="14" name="图片 3" descr="5c95d9be9ffa50fc92ed5552156a00c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2" y="579437"/>
            <a:ext cx="8174037" cy="39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4"/>
          <p:cNvSpPr txBox="1"/>
          <p:nvPr/>
        </p:nvSpPr>
        <p:spPr>
          <a:xfrm rot="21360000">
            <a:off x="1177266" y="2026267"/>
            <a:ext cx="72913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Chào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mừng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các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con </a:t>
            </a:r>
          </a:p>
          <a:p>
            <a:pPr algn="ctr" defTabSz="6858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đến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lớp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học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trực</a:t>
            </a:r>
            <a:r>
              <a:rPr lang="en-US" altLang="zh-CN" sz="4500" b="1" dirty="0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AAA2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tuyến</a:t>
            </a:r>
            <a:endParaRPr lang="en-US" altLang="zh-CN" sz="4500" b="1" spc="135" dirty="0">
              <a:solidFill>
                <a:srgbClr val="FAAA21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407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5C2E735-CF2E-4CCA-AB94-E13440FFE3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pic>
        <p:nvPicPr>
          <p:cNvPr id="35" name="PA_图片 40">
            <a:extLst>
              <a:ext uri="{FF2B5EF4-FFF2-40B4-BE49-F238E27FC236}">
                <a16:creationId xmlns:a16="http://schemas.microsoft.com/office/drawing/2014/main" id="{C3970CF0-71AD-4FE0-92A9-94F234EA581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>
            <a:extLst>
              <a:ext uri="{FF2B5EF4-FFF2-40B4-BE49-F238E27FC236}">
                <a16:creationId xmlns:a16="http://schemas.microsoft.com/office/drawing/2014/main" id="{DFD698EC-E3A7-40EC-86E8-EEB5474B12A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>
            <a:extLst>
              <a:ext uri="{FF2B5EF4-FFF2-40B4-BE49-F238E27FC236}">
                <a16:creationId xmlns:a16="http://schemas.microsoft.com/office/drawing/2014/main" id="{327FD927-9211-4427-A2C3-073710550AD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>
            <a:extLst>
              <a:ext uri="{FF2B5EF4-FFF2-40B4-BE49-F238E27FC236}">
                <a16:creationId xmlns:a16="http://schemas.microsoft.com/office/drawing/2014/main" id="{398E29AB-C21C-4EB5-B660-15566970A82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>
            <a:extLst>
              <a:ext uri="{FF2B5EF4-FFF2-40B4-BE49-F238E27FC236}">
                <a16:creationId xmlns:a16="http://schemas.microsoft.com/office/drawing/2014/main" id="{9897CDB0-4650-4A17-9294-A3FB47A6AF0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>
            <a:extLst>
              <a:ext uri="{FF2B5EF4-FFF2-40B4-BE49-F238E27FC236}">
                <a16:creationId xmlns:a16="http://schemas.microsoft.com/office/drawing/2014/main" id="{D4C097B6-812C-4B51-9A7B-B24D537D1327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1770" y="213493"/>
            <a:ext cx="12384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754C24"/>
                </a:solidFill>
              </a:rPr>
              <a:t>2.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endParaRPr lang="en-US" sz="2500" b="1" dirty="0">
              <a:solidFill>
                <a:srgbClr val="754C24"/>
              </a:solidFill>
            </a:endParaRPr>
          </a:p>
        </p:txBody>
      </p: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620713" y="1338402"/>
            <a:ext cx="1036637" cy="947738"/>
            <a:chOff x="391" y="1296"/>
            <a:chExt cx="653" cy="597"/>
          </a:xfrm>
        </p:grpSpPr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553" y="1296"/>
              <a:ext cx="49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357</a:t>
              </a:r>
              <a:endPara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eaLnBrk="1" hangingPunct="1"/>
              <a:r>
                <a:rPr lang="en-US" altLang="en-US" sz="28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125</a:t>
              </a:r>
              <a:endPara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391" y="144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564" y="189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6881548" y="1246027"/>
            <a:ext cx="1042987" cy="954087"/>
            <a:chOff x="391" y="1296"/>
            <a:chExt cx="657" cy="601"/>
          </a:xfrm>
        </p:grpSpPr>
        <p:sp>
          <p:nvSpPr>
            <p:cNvPr id="57" name="Text Box 33"/>
            <p:cNvSpPr txBox="1">
              <a:spLocks noChangeArrowheads="1"/>
            </p:cNvSpPr>
            <p:nvPr/>
          </p:nvSpPr>
          <p:spPr bwMode="auto">
            <a:xfrm>
              <a:off x="553" y="1296"/>
              <a:ext cx="49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168</a:t>
              </a:r>
            </a:p>
            <a:p>
              <a:pPr eaLnBrk="1" hangingPunct="1"/>
              <a:r>
                <a:rPr lang="en-US" altLang="en-US" sz="28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503</a:t>
              </a:r>
              <a:endPara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8" name="Text Box 34"/>
            <p:cNvSpPr txBox="1">
              <a:spLocks noChangeArrowheads="1"/>
            </p:cNvSpPr>
            <p:nvPr/>
          </p:nvSpPr>
          <p:spPr bwMode="auto">
            <a:xfrm>
              <a:off x="391" y="144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564" y="189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81686" y="1285326"/>
            <a:ext cx="838200" cy="947738"/>
            <a:chOff x="4881686" y="1285326"/>
            <a:chExt cx="838200" cy="947738"/>
          </a:xfrm>
        </p:grpSpPr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5138861" y="1285326"/>
              <a:ext cx="58102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93</a:t>
              </a:r>
              <a:endPara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eaLnBrk="1" hangingPunct="1"/>
              <a:r>
                <a:rPr lang="en-US" altLang="en-US" sz="28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58</a:t>
              </a:r>
              <a:endPara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2" name="Text Box 39"/>
            <p:cNvSpPr txBox="1">
              <a:spLocks noChangeArrowheads="1"/>
            </p:cNvSpPr>
            <p:nvPr/>
          </p:nvSpPr>
          <p:spPr bwMode="auto">
            <a:xfrm>
              <a:off x="4881686" y="1525039"/>
              <a:ext cx="39211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4997696" y="2233064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2708857" y="1302401"/>
            <a:ext cx="1036637" cy="947737"/>
            <a:chOff x="391" y="1296"/>
            <a:chExt cx="653" cy="597"/>
          </a:xfrm>
        </p:grpSpPr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553" y="1296"/>
              <a:ext cx="49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487</a:t>
              </a:r>
              <a:endPara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eaLnBrk="1" hangingPunct="1"/>
              <a:r>
                <a:rPr lang="en-US" altLang="en-US" sz="28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130</a:t>
              </a:r>
              <a:endPara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6" name="Text Box 44"/>
            <p:cNvSpPr txBox="1">
              <a:spLocks noChangeArrowheads="1"/>
            </p:cNvSpPr>
            <p:nvPr/>
          </p:nvSpPr>
          <p:spPr bwMode="auto">
            <a:xfrm>
              <a:off x="391" y="144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  <p:sp>
          <p:nvSpPr>
            <p:cNvPr id="67" name="Line 45"/>
            <p:cNvSpPr>
              <a:spLocks noChangeShapeType="1"/>
            </p:cNvSpPr>
            <p:nvPr/>
          </p:nvSpPr>
          <p:spPr bwMode="auto">
            <a:xfrm>
              <a:off x="564" y="189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866193" y="2253931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 smtClean="0">
                <a:solidFill>
                  <a:schemeClr val="accent1"/>
                </a:solidFill>
              </a:rPr>
              <a:t>482</a:t>
            </a:r>
            <a:endParaRPr lang="en-US" altLang="en-US" sz="2800" i="0" dirty="0">
              <a:solidFill>
                <a:schemeClr val="accent1"/>
              </a:solidFill>
            </a:endParaRP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7148053" y="2143883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accent1"/>
                </a:solidFill>
              </a:rPr>
              <a:t>671</a:t>
            </a:r>
            <a:endParaRPr lang="en-US" altLang="en-US" sz="2800" i="0" dirty="0">
              <a:solidFill>
                <a:schemeClr val="accent1"/>
              </a:solidFill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965823" y="2180217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accent1"/>
                </a:solidFill>
              </a:rPr>
              <a:t>152</a:t>
            </a:r>
            <a:endParaRPr lang="en-US" altLang="en-US" sz="2800" i="0" dirty="0">
              <a:solidFill>
                <a:schemeClr val="accent1"/>
              </a:solidFill>
            </a:endParaRP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2955324" y="2217011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 smtClean="0">
                <a:solidFill>
                  <a:schemeClr val="accent1"/>
                </a:solidFill>
              </a:rPr>
              <a:t>617</a:t>
            </a:r>
            <a:endParaRPr lang="en-US" altLang="en-US" sz="2800" i="0" dirty="0">
              <a:solidFill>
                <a:schemeClr val="accent1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03407" y="1311332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AAA21"/>
                </a:solidFill>
              </a:rPr>
              <a:t>a)</a:t>
            </a:r>
            <a:endParaRPr lang="en-US" altLang="en-US" sz="2800" i="0" dirty="0">
              <a:solidFill>
                <a:srgbClr val="FAAA21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265892" y="1265904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AAA21"/>
                </a:solidFill>
              </a:rPr>
              <a:t>b</a:t>
            </a:r>
            <a:r>
              <a:rPr lang="en-US" altLang="en-US" sz="2800" dirty="0" smtClean="0">
                <a:solidFill>
                  <a:srgbClr val="FAAA21"/>
                </a:solidFill>
              </a:rPr>
              <a:t>)</a:t>
            </a:r>
            <a:endParaRPr lang="en-US" altLang="en-US" sz="2800" i="0" dirty="0">
              <a:solidFill>
                <a:srgbClr val="FAAA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1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5C2E735-CF2E-4CCA-AB94-E13440FFE3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pic>
        <p:nvPicPr>
          <p:cNvPr id="35" name="PA_图片 40">
            <a:extLst>
              <a:ext uri="{FF2B5EF4-FFF2-40B4-BE49-F238E27FC236}">
                <a16:creationId xmlns:a16="http://schemas.microsoft.com/office/drawing/2014/main" id="{C3970CF0-71AD-4FE0-92A9-94F234EA581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>
            <a:extLst>
              <a:ext uri="{FF2B5EF4-FFF2-40B4-BE49-F238E27FC236}">
                <a16:creationId xmlns:a16="http://schemas.microsoft.com/office/drawing/2014/main" id="{DFD698EC-E3A7-40EC-86E8-EEB5474B12A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861770" y="760814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>
            <a:extLst>
              <a:ext uri="{FF2B5EF4-FFF2-40B4-BE49-F238E27FC236}">
                <a16:creationId xmlns:a16="http://schemas.microsoft.com/office/drawing/2014/main" id="{327FD927-9211-4427-A2C3-073710550AD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>
            <a:extLst>
              <a:ext uri="{FF2B5EF4-FFF2-40B4-BE49-F238E27FC236}">
                <a16:creationId xmlns:a16="http://schemas.microsoft.com/office/drawing/2014/main" id="{398E29AB-C21C-4EB5-B660-15566970A82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>
            <a:extLst>
              <a:ext uri="{FF2B5EF4-FFF2-40B4-BE49-F238E27FC236}">
                <a16:creationId xmlns:a16="http://schemas.microsoft.com/office/drawing/2014/main" id="{9897CDB0-4650-4A17-9294-A3FB47A6AF0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>
            <a:extLst>
              <a:ext uri="{FF2B5EF4-FFF2-40B4-BE49-F238E27FC236}">
                <a16:creationId xmlns:a16="http://schemas.microsoft.com/office/drawing/2014/main" id="{D4C097B6-812C-4B51-9A7B-B24D537D1327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1770" y="213493"/>
            <a:ext cx="533832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A86300"/>
                </a:solidFill>
              </a:rPr>
              <a:t>03. </a:t>
            </a:r>
            <a:r>
              <a:rPr lang="en-US" altLang="en-US" sz="2800" b="1" dirty="0" err="1">
                <a:solidFill>
                  <a:srgbClr val="A86300"/>
                </a:solidFill>
                <a:cs typeface="Arial" charset="0"/>
              </a:rPr>
              <a:t>Giải</a:t>
            </a:r>
            <a:r>
              <a:rPr lang="en-US" altLang="en-US" sz="2800" b="1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A86300"/>
                </a:solidFill>
                <a:cs typeface="Arial" charset="0"/>
              </a:rPr>
              <a:t>bài</a:t>
            </a:r>
            <a:r>
              <a:rPr lang="en-US" altLang="en-US" sz="2800" b="1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A86300"/>
                </a:solidFill>
                <a:cs typeface="Arial" charset="0"/>
              </a:rPr>
              <a:t>toán</a:t>
            </a:r>
            <a:r>
              <a:rPr lang="en-US" altLang="en-US" sz="2800" b="1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A86300"/>
                </a:solidFill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A86300"/>
                </a:solidFill>
                <a:cs typeface="Arial" charset="0"/>
              </a:rPr>
              <a:t>tóm</a:t>
            </a:r>
            <a:r>
              <a:rPr lang="en-US" altLang="en-US" sz="2800" b="1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A86300"/>
                </a:solidFill>
                <a:cs typeface="Arial" charset="0"/>
              </a:rPr>
              <a:t>tắt</a:t>
            </a:r>
            <a:r>
              <a:rPr lang="en-US" altLang="en-US" sz="2800" b="1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A86300"/>
                </a:solidFill>
                <a:cs typeface="Arial" charset="0"/>
              </a:rPr>
              <a:t>sau</a:t>
            </a:r>
            <a:r>
              <a:rPr lang="en-US" altLang="en-US" sz="2800" b="1" dirty="0">
                <a:solidFill>
                  <a:srgbClr val="A86300"/>
                </a:solidFill>
                <a:cs typeface="Arial" charset="0"/>
              </a:rPr>
              <a:t>:</a:t>
            </a:r>
            <a:endParaRPr lang="en-US" altLang="en-US" sz="2800" b="1" dirty="0">
              <a:solidFill>
                <a:srgbClr val="A86300"/>
              </a:solidFill>
            </a:endParaRPr>
          </a:p>
          <a:p>
            <a:r>
              <a:rPr lang="en-US" sz="2500" b="1" dirty="0" smtClean="0">
                <a:solidFill>
                  <a:srgbClr val="A86300"/>
                </a:solidFill>
              </a:rPr>
              <a:t> </a:t>
            </a:r>
            <a:endParaRPr lang="en-US" sz="2500" b="1" dirty="0">
              <a:solidFill>
                <a:srgbClr val="A86300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773376" y="1178393"/>
            <a:ext cx="49723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000" i="0" dirty="0" err="1" smtClean="0">
                <a:solidFill>
                  <a:srgbClr val="A86300"/>
                </a:solidFill>
                <a:cs typeface="Arial" charset="0"/>
              </a:rPr>
              <a:t>Thùng</a:t>
            </a:r>
            <a:r>
              <a:rPr lang="en-US" altLang="en-US" sz="3000" i="0" dirty="0" smtClean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thứ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nhất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có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: 125l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dầu</a:t>
            </a:r>
            <a:endParaRPr lang="en-US" altLang="en-US" sz="3000" dirty="0">
              <a:solidFill>
                <a:srgbClr val="A86300"/>
              </a:solidFill>
            </a:endParaRPr>
          </a:p>
          <a:p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Thùng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thứ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hai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có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: 135l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dầu</a:t>
            </a:r>
            <a:endParaRPr lang="en-US" altLang="en-US" sz="3000" dirty="0">
              <a:solidFill>
                <a:srgbClr val="A86300"/>
              </a:solidFill>
            </a:endParaRPr>
          </a:p>
          <a:p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Cả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hai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thùng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có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: ......</a:t>
            </a:r>
            <a:r>
              <a:rPr lang="en-US" altLang="en-US" sz="3000" dirty="0">
                <a:solidFill>
                  <a:srgbClr val="A86300"/>
                </a:solidFill>
                <a:cs typeface="Arial" charset="0"/>
              </a:rPr>
              <a:t>l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3000" i="0" dirty="0" err="1">
                <a:solidFill>
                  <a:srgbClr val="A86300"/>
                </a:solidFill>
                <a:cs typeface="Arial" charset="0"/>
              </a:rPr>
              <a:t>dầu</a:t>
            </a:r>
            <a:r>
              <a:rPr lang="en-US" altLang="en-US" sz="3000" i="0" dirty="0">
                <a:solidFill>
                  <a:srgbClr val="A86300"/>
                </a:solidFill>
                <a:cs typeface="Arial" charset="0"/>
              </a:rPr>
              <a:t> ?</a:t>
            </a:r>
            <a:endParaRPr lang="en-US" altLang="en-US" sz="3000" dirty="0">
              <a:solidFill>
                <a:srgbClr val="A863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76" y="1066842"/>
            <a:ext cx="2201228" cy="198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911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5C2E735-CF2E-4CCA-AB94-E13440FFE3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pic>
        <p:nvPicPr>
          <p:cNvPr id="35" name="PA_图片 40">
            <a:extLst>
              <a:ext uri="{FF2B5EF4-FFF2-40B4-BE49-F238E27FC236}">
                <a16:creationId xmlns:a16="http://schemas.microsoft.com/office/drawing/2014/main" id="{C3970CF0-71AD-4FE0-92A9-94F234EA581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229946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>
            <a:extLst>
              <a:ext uri="{FF2B5EF4-FFF2-40B4-BE49-F238E27FC236}">
                <a16:creationId xmlns:a16="http://schemas.microsoft.com/office/drawing/2014/main" id="{DFD698EC-E3A7-40EC-86E8-EEB5474B12A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3113690" y="692574"/>
            <a:ext cx="1306520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>
            <a:extLst>
              <a:ext uri="{FF2B5EF4-FFF2-40B4-BE49-F238E27FC236}">
                <a16:creationId xmlns:a16="http://schemas.microsoft.com/office/drawing/2014/main" id="{327FD927-9211-4427-A2C3-073710550AD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>
            <a:extLst>
              <a:ext uri="{FF2B5EF4-FFF2-40B4-BE49-F238E27FC236}">
                <a16:creationId xmlns:a16="http://schemas.microsoft.com/office/drawing/2014/main" id="{398E29AB-C21C-4EB5-B660-15566970A82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>
            <a:extLst>
              <a:ext uri="{FF2B5EF4-FFF2-40B4-BE49-F238E27FC236}">
                <a16:creationId xmlns:a16="http://schemas.microsoft.com/office/drawing/2014/main" id="{9897CDB0-4650-4A17-9294-A3FB47A6AF0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>
            <a:extLst>
              <a:ext uri="{FF2B5EF4-FFF2-40B4-BE49-F238E27FC236}">
                <a16:creationId xmlns:a16="http://schemas.microsoft.com/office/drawing/2014/main" id="{D4C097B6-812C-4B51-9A7B-B24D537D1327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45450" y="213493"/>
            <a:ext cx="164019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A863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A86300"/>
                </a:solidFill>
                <a:cs typeface="Arial" charset="0"/>
              </a:rPr>
              <a:t>Bài</a:t>
            </a:r>
            <a:r>
              <a:rPr lang="en-US" altLang="en-US" sz="2800" b="1" dirty="0" smtClean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A86300"/>
                </a:solidFill>
                <a:cs typeface="Arial" charset="0"/>
              </a:rPr>
              <a:t>giải</a:t>
            </a:r>
            <a:r>
              <a:rPr lang="en-US" altLang="en-US" sz="2800" b="1" dirty="0" smtClean="0">
                <a:solidFill>
                  <a:srgbClr val="A86300"/>
                </a:solidFill>
                <a:cs typeface="Arial" charset="0"/>
              </a:rPr>
              <a:t>: </a:t>
            </a:r>
            <a:endParaRPr lang="en-US" altLang="en-US" sz="2800" b="1" dirty="0">
              <a:solidFill>
                <a:srgbClr val="A86300"/>
              </a:solidFill>
            </a:endParaRPr>
          </a:p>
          <a:p>
            <a:r>
              <a:rPr lang="en-US" sz="2500" b="1" dirty="0" smtClean="0">
                <a:solidFill>
                  <a:srgbClr val="A86300"/>
                </a:solidFill>
              </a:rPr>
              <a:t> </a:t>
            </a:r>
            <a:endParaRPr lang="en-US" sz="2500" b="1" dirty="0">
              <a:solidFill>
                <a:srgbClr val="A86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53" y="1121434"/>
            <a:ext cx="4916522" cy="2760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946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2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1941" y="1047718"/>
            <a:ext cx="2529624" cy="1416234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770" y="148176"/>
            <a:ext cx="2022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754C24"/>
                </a:solidFill>
              </a:rPr>
              <a:t>4.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nhẩm</a:t>
            </a:r>
            <a:endParaRPr lang="en-US" sz="2500" b="1" dirty="0">
              <a:solidFill>
                <a:srgbClr val="754C2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356" y="1078957"/>
            <a:ext cx="25955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lphaLcParenR"/>
            </a:pP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310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 150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+ 250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  450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- 150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=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41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07188" y="1047718"/>
            <a:ext cx="2529624" cy="1416234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60603" y="1078957"/>
            <a:ext cx="25410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b)  400 +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50 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305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+ 45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– 15  =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 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43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73217" y="1016479"/>
            <a:ext cx="2529624" cy="1416234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6632" y="1047718"/>
            <a:ext cx="23118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c)  100 -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950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- 415 =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752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2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1941" y="1047718"/>
            <a:ext cx="2529624" cy="1416234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770" y="148176"/>
            <a:ext cx="2022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754C24"/>
                </a:solidFill>
              </a:rPr>
              <a:t>4.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nhẩm</a:t>
            </a:r>
            <a:endParaRPr lang="en-US" sz="2500" b="1" dirty="0">
              <a:solidFill>
                <a:srgbClr val="754C2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356" y="1106253"/>
            <a:ext cx="2576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310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= 350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150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+ 250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400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450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- 150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= 300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41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07188" y="1047718"/>
            <a:ext cx="2529624" cy="1416234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60603" y="1092605"/>
            <a:ext cx="26308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 400 +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50 = 450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305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+ 45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350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– 15  =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500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43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73217" y="1016479"/>
            <a:ext cx="2529624" cy="1416234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6632" y="1047718"/>
            <a:ext cx="24817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100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950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900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- 415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100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0" y="2861488"/>
            <a:ext cx="8112125" cy="1509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349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1770" y="148176"/>
            <a:ext cx="3038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754C24"/>
                </a:solidFill>
              </a:rPr>
              <a:t>5</a:t>
            </a:r>
            <a:r>
              <a:rPr lang="en-US" sz="2500" b="1" dirty="0" smtClean="0">
                <a:solidFill>
                  <a:srgbClr val="754C24"/>
                </a:solidFill>
              </a:rPr>
              <a:t>. </a:t>
            </a:r>
            <a:r>
              <a:rPr lang="en-US" sz="2500" b="1" dirty="0" err="1" smtClean="0">
                <a:solidFill>
                  <a:srgbClr val="754C24"/>
                </a:solidFill>
              </a:rPr>
              <a:t>Vẽ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hình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theo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mẫu</a:t>
            </a:r>
            <a:r>
              <a:rPr lang="en-US" sz="2500" b="1" dirty="0" smtClean="0">
                <a:solidFill>
                  <a:srgbClr val="754C24"/>
                </a:solidFill>
              </a:rPr>
              <a:t>:</a:t>
            </a:r>
            <a:endParaRPr lang="en-US" sz="2500" b="1" dirty="0">
              <a:solidFill>
                <a:srgbClr val="754C2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34" y="923659"/>
            <a:ext cx="4320796" cy="2880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81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860403" y="686305"/>
            <a:ext cx="6671175" cy="3273747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65951" y="-830399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81" y="1457792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019208" y="2295882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0849" y="1639670"/>
            <a:ext cx="19928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54C24"/>
                </a:solidFill>
              </a:rPr>
              <a:t>DẶN DÒ</a:t>
            </a:r>
          </a:p>
          <a:p>
            <a:endParaRPr lang="en-US" sz="3600" b="1" dirty="0">
              <a:solidFill>
                <a:srgbClr val="754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42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729010" y="-622916"/>
            <a:ext cx="5334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352711" y="457247"/>
            <a:ext cx="1045036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669599" y="279284"/>
            <a:ext cx="1174464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9" y="1770957"/>
            <a:ext cx="894787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2196525" y="441206"/>
            <a:ext cx="934883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2883753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 VỀ TỔ</a:t>
            </a:r>
          </a:p>
        </p:txBody>
      </p:sp>
      <p:sp>
        <p:nvSpPr>
          <p:cNvPr id="3" name="Pentagon 2">
            <a:hlinkClick r:id="rId11" action="ppaction://hlinksldjump"/>
          </p:cNvPr>
          <p:cNvSpPr/>
          <p:nvPr/>
        </p:nvSpPr>
        <p:spPr>
          <a:xfrm>
            <a:off x="7315200" y="4457700"/>
            <a:ext cx="1654662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Chơi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Nhac thien nhi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48800" y="45720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101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729010" y="-622916"/>
            <a:ext cx="5334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352711" y="14651"/>
            <a:ext cx="1045036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6950399" y="-164130"/>
            <a:ext cx="1174464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7865505" y="2342064"/>
            <a:ext cx="1178915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2940118" y="201049"/>
            <a:ext cx="894787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6215613" y="1539221"/>
            <a:ext cx="906687" cy="8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7922550" y="1186952"/>
            <a:ext cx="1131095" cy="10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844" flipH="1">
            <a:off x="-16383" y="1375914"/>
            <a:ext cx="1119714" cy="11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2179496" y="2576649"/>
            <a:ext cx="1008076" cy="9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976" flipH="1">
            <a:off x="170354" y="2810405"/>
            <a:ext cx="1179242" cy="12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581" flipH="1">
            <a:off x="6068259" y="2666078"/>
            <a:ext cx="1160710" cy="10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4580360" y="2956529"/>
            <a:ext cx="1214825" cy="11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7740568" y="3854831"/>
            <a:ext cx="1202729" cy="11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\Desktop\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 flipH="1">
            <a:off x="3043851" y="3717279"/>
            <a:ext cx="1108138" cy="12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194063" y="3945369"/>
            <a:ext cx="1170654" cy="11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6320874" y="4134122"/>
            <a:ext cx="1108531" cy="10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327878" y="463370"/>
            <a:ext cx="934883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71" flipH="1">
            <a:off x="1896690" y="1270967"/>
            <a:ext cx="934883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21" action="ppaction://hlinksldjump"/>
          </p:cNvPr>
          <p:cNvSpPr txBox="1"/>
          <p:nvPr/>
        </p:nvSpPr>
        <p:spPr>
          <a:xfrm>
            <a:off x="8153400" y="27544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hlinkClick r:id="rId22" action="ppaction://hlinksldjump"/>
          </p:cNvPr>
          <p:cNvSpPr txBox="1"/>
          <p:nvPr/>
        </p:nvSpPr>
        <p:spPr>
          <a:xfrm>
            <a:off x="8628792" y="192671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>
            <a:hlinkClick r:id="rId23" action="ppaction://hlinksldjump"/>
          </p:cNvPr>
          <p:cNvSpPr txBox="1"/>
          <p:nvPr/>
        </p:nvSpPr>
        <p:spPr>
          <a:xfrm>
            <a:off x="8819864" y="445336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Pentagon 24">
            <a:hlinkClick r:id="rId24" action="ppaction://hlinksldjump"/>
          </p:cNvPr>
          <p:cNvSpPr/>
          <p:nvPr/>
        </p:nvSpPr>
        <p:spPr>
          <a:xfrm flipH="1">
            <a:off x="-77790" y="4633135"/>
            <a:ext cx="1393338" cy="526645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B1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148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-0.34688 0.2752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1377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35313 0.2791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13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47917 -0.1592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79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8142 0.2231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11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8628 0.0222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691 0.0618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307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4 L 0.41805 -0.02662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1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7 L 0.17136 -0.2391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1194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0.38021 -0.28009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400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26424 -0.24352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-1217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L -0.11841 -0.342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713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3993 -0.4791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-2395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023 L 0.07482 -0.46134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2305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26007 -0.4851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423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7.40741E-7 L -0.33924 -0.5361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268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0.27396 0.2034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018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07 0.0243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20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5" action="ppaction://hlinksldjump"/>
          </p:cNvPr>
          <p:cNvSpPr/>
          <p:nvPr/>
        </p:nvSpPr>
        <p:spPr>
          <a:xfrm>
            <a:off x="6727338" y="4457700"/>
            <a:ext cx="2340462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Trở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về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775718" y="2780813"/>
            <a:ext cx="1174464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 TO 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  <a14:foregroundMark x1="56169" y1="29366" x2="57932" y2="36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851841" y="-311912"/>
            <a:ext cx="3532870" cy="28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428911" y="2076656"/>
            <a:ext cx="1045036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9" y="3576334"/>
            <a:ext cx="894787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48000" y="2081074"/>
            <a:ext cx="3218144" cy="1576526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2032" y="1406418"/>
            <a:ext cx="1895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nhẩm</a:t>
            </a:r>
            <a:r>
              <a:rPr lang="en-US" sz="2500" b="1" dirty="0" smtClean="0">
                <a:solidFill>
                  <a:srgbClr val="754C24"/>
                </a:solidFill>
              </a:rPr>
              <a:t>: </a:t>
            </a:r>
            <a:endParaRPr lang="en-US" sz="2500" b="1" dirty="0">
              <a:solidFill>
                <a:srgbClr val="754C2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5619" y="2104504"/>
            <a:ext cx="20329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310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150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+ 250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450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- 150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=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6546" y="2104504"/>
            <a:ext cx="2757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310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= 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350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150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+ 250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400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450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- 150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= 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300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058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775718" y="2780813"/>
            <a:ext cx="1174464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  <a14:foregroundMark x1="56169" y1="29366" x2="57932" y2="36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851841" y="-311912"/>
            <a:ext cx="3532870" cy="28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428911" y="2076656"/>
            <a:ext cx="1045036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9" y="3576334"/>
            <a:ext cx="894787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23576" y="2081073"/>
            <a:ext cx="2834424" cy="1617469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2032" y="1406418"/>
            <a:ext cx="53335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754C24"/>
                </a:solidFill>
              </a:rPr>
              <a:t>Hoàn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thành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nhanh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các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phép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sau</a:t>
            </a:r>
            <a:r>
              <a:rPr lang="en-US" sz="2500" b="1" dirty="0" smtClean="0">
                <a:solidFill>
                  <a:srgbClr val="754C24"/>
                </a:solidFill>
              </a:rPr>
              <a:t>:</a:t>
            </a:r>
            <a:endParaRPr lang="en-US" sz="2500" b="1" dirty="0">
              <a:solidFill>
                <a:srgbClr val="754C2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1" y="2114551"/>
            <a:ext cx="245131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 400 +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50 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305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+ 45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– 15  =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 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2113572"/>
            <a:ext cx="2688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 400 +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50 = 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450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305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+ 45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350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– 15  =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500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Pentagon 15">
            <a:hlinkClick r:id="rId9" action="ppaction://hlinksldjump"/>
          </p:cNvPr>
          <p:cNvSpPr/>
          <p:nvPr/>
        </p:nvSpPr>
        <p:spPr>
          <a:xfrm>
            <a:off x="6727338" y="4457700"/>
            <a:ext cx="2340462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Trở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về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80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775718" y="2780813"/>
            <a:ext cx="1174464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  <a14:foregroundMark x1="56169" y1="29366" x2="57932" y2="36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851841" y="-311912"/>
            <a:ext cx="3532870" cy="28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428911" y="2076656"/>
            <a:ext cx="1045036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9" y="3576334"/>
            <a:ext cx="894787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09928" y="2081073"/>
            <a:ext cx="3139224" cy="1455169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2032" y="1406418"/>
            <a:ext cx="53335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754C24"/>
                </a:solidFill>
              </a:rPr>
              <a:t>Hoàn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thành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nhanh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các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phép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sau</a:t>
            </a:r>
            <a:r>
              <a:rPr lang="en-US" sz="2500" b="1" dirty="0" smtClean="0">
                <a:solidFill>
                  <a:srgbClr val="754C24"/>
                </a:solidFill>
              </a:rPr>
              <a:t>:</a:t>
            </a:r>
            <a:endParaRPr lang="en-US" sz="2500" b="1" dirty="0">
              <a:solidFill>
                <a:srgbClr val="754C2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1" y="2104504"/>
            <a:ext cx="23022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 100 -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950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     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- 415 =</a:t>
            </a:r>
            <a:endParaRPr lang="en-US" sz="2800" dirty="0">
              <a:solidFill>
                <a:srgbClr val="A863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1110" y="2104504"/>
            <a:ext cx="24817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100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50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950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  50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900</a:t>
            </a:r>
          </a:p>
          <a:p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515 </a:t>
            </a:r>
            <a:r>
              <a:rPr lang="en-US" altLang="en-US" sz="2800" dirty="0">
                <a:solidFill>
                  <a:srgbClr val="A86300"/>
                </a:solidFill>
                <a:cs typeface="Arial" charset="0"/>
              </a:rPr>
              <a:t>- 415 </a:t>
            </a:r>
            <a:r>
              <a:rPr lang="en-US" altLang="en-US" sz="2800" dirty="0" smtClean="0">
                <a:solidFill>
                  <a:srgbClr val="A86300"/>
                </a:solidFill>
                <a:cs typeface="Arial" charset="0"/>
              </a:rPr>
              <a:t>= </a:t>
            </a:r>
            <a:r>
              <a:rPr lang="en-US" altLang="en-US" sz="2800" dirty="0" smtClean="0">
                <a:solidFill>
                  <a:srgbClr val="C00000"/>
                </a:solidFill>
                <a:cs typeface="Arial" charset="0"/>
              </a:rPr>
              <a:t>100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Pentagon 16">
            <a:hlinkClick r:id="rId9" action="ppaction://hlinksldjump"/>
          </p:cNvPr>
          <p:cNvSpPr/>
          <p:nvPr/>
        </p:nvSpPr>
        <p:spPr>
          <a:xfrm>
            <a:off x="6727338" y="4457700"/>
            <a:ext cx="2340462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Trở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về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084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860403" y="686305"/>
            <a:ext cx="6671175" cy="3273747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400998" y="607787"/>
            <a:ext cx="2864716" cy="2575715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047" y="1052287"/>
            <a:ext cx="680514" cy="5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8185" y="1641607"/>
            <a:ext cx="2299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 smtClean="0">
                <a:solidFill>
                  <a:srgbClr val="754C24"/>
                </a:solidFill>
              </a:rPr>
              <a:t>Toán</a:t>
            </a:r>
            <a:r>
              <a:rPr lang="en-US" sz="2400" dirty="0" smtClean="0">
                <a:solidFill>
                  <a:srgbClr val="754C24"/>
                </a:solidFill>
              </a:rPr>
              <a:t>: </a:t>
            </a:r>
            <a:r>
              <a:rPr lang="en-US" sz="2400" b="1" dirty="0" err="1" smtClean="0">
                <a:solidFill>
                  <a:srgbClr val="754C24"/>
                </a:solidFill>
              </a:rPr>
              <a:t>Luyện</a:t>
            </a:r>
            <a:r>
              <a:rPr lang="en-US" sz="2400" b="1" dirty="0" smtClean="0">
                <a:solidFill>
                  <a:srgbClr val="754C24"/>
                </a:solidFill>
              </a:rPr>
              <a:t> </a:t>
            </a:r>
            <a:r>
              <a:rPr lang="en-US" sz="2400" b="1" dirty="0" err="1" smtClean="0">
                <a:solidFill>
                  <a:srgbClr val="754C24"/>
                </a:solidFill>
              </a:rPr>
              <a:t>tập</a:t>
            </a:r>
            <a:endParaRPr lang="en-US" sz="2400" b="1" dirty="0">
              <a:solidFill>
                <a:srgbClr val="754C2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4561" y="960033"/>
            <a:ext cx="4625463" cy="74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92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5C2E735-CF2E-4CCA-AB94-E13440FFE3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pic>
        <p:nvPicPr>
          <p:cNvPr id="35" name="PA_图片 40">
            <a:extLst>
              <a:ext uri="{FF2B5EF4-FFF2-40B4-BE49-F238E27FC236}">
                <a16:creationId xmlns:a16="http://schemas.microsoft.com/office/drawing/2014/main" id="{C3970CF0-71AD-4FE0-92A9-94F234EA581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>
            <a:extLst>
              <a:ext uri="{FF2B5EF4-FFF2-40B4-BE49-F238E27FC236}">
                <a16:creationId xmlns:a16="http://schemas.microsoft.com/office/drawing/2014/main" id="{DFD698EC-E3A7-40EC-86E8-EEB5474B12A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>
            <a:extLst>
              <a:ext uri="{FF2B5EF4-FFF2-40B4-BE49-F238E27FC236}">
                <a16:creationId xmlns:a16="http://schemas.microsoft.com/office/drawing/2014/main" id="{327FD927-9211-4427-A2C3-073710550AD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>
            <a:extLst>
              <a:ext uri="{FF2B5EF4-FFF2-40B4-BE49-F238E27FC236}">
                <a16:creationId xmlns:a16="http://schemas.microsoft.com/office/drawing/2014/main" id="{398E29AB-C21C-4EB5-B660-15566970A82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>
            <a:extLst>
              <a:ext uri="{FF2B5EF4-FFF2-40B4-BE49-F238E27FC236}">
                <a16:creationId xmlns:a16="http://schemas.microsoft.com/office/drawing/2014/main" id="{9897CDB0-4650-4A17-9294-A3FB47A6AF0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>
            <a:extLst>
              <a:ext uri="{FF2B5EF4-FFF2-40B4-BE49-F238E27FC236}">
                <a16:creationId xmlns:a16="http://schemas.microsoft.com/office/drawing/2014/main" id="{D4C097B6-812C-4B51-9A7B-B24D537D1327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1770" y="213493"/>
            <a:ext cx="12384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754C24"/>
                </a:solidFill>
              </a:rPr>
              <a:t>1.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endParaRPr lang="en-US" sz="2500" b="1" dirty="0">
              <a:solidFill>
                <a:srgbClr val="754C24"/>
              </a:solidFill>
            </a:endParaRPr>
          </a:p>
        </p:txBody>
      </p: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620713" y="1338402"/>
            <a:ext cx="1036637" cy="947738"/>
            <a:chOff x="391" y="1296"/>
            <a:chExt cx="653" cy="597"/>
          </a:xfrm>
        </p:grpSpPr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553" y="1296"/>
              <a:ext cx="49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367</a:t>
              </a:r>
            </a:p>
            <a:p>
              <a:pPr eaLnBrk="1" hangingPunct="1"/>
              <a:r>
                <a:rPr lang="en-US" altLang="en-US" sz="2800" i="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120</a:t>
              </a: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391" y="144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564" y="189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6881548" y="1246027"/>
            <a:ext cx="1036637" cy="947737"/>
            <a:chOff x="391" y="1296"/>
            <a:chExt cx="653" cy="597"/>
          </a:xfrm>
        </p:grpSpPr>
        <p:sp>
          <p:nvSpPr>
            <p:cNvPr id="57" name="Text Box 33"/>
            <p:cNvSpPr txBox="1">
              <a:spLocks noChangeArrowheads="1"/>
            </p:cNvSpPr>
            <p:nvPr/>
          </p:nvSpPr>
          <p:spPr bwMode="auto">
            <a:xfrm>
              <a:off x="553" y="1296"/>
              <a:ext cx="49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108</a:t>
              </a:r>
            </a:p>
            <a:p>
              <a:pPr eaLnBrk="1" hangingPunct="1"/>
              <a:r>
                <a:rPr lang="en-US" altLang="en-US" sz="2800" i="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 75</a:t>
              </a:r>
            </a:p>
          </p:txBody>
        </p:sp>
        <p:sp>
          <p:nvSpPr>
            <p:cNvPr id="58" name="Text Box 34"/>
            <p:cNvSpPr txBox="1">
              <a:spLocks noChangeArrowheads="1"/>
            </p:cNvSpPr>
            <p:nvPr/>
          </p:nvSpPr>
          <p:spPr bwMode="auto">
            <a:xfrm>
              <a:off x="391" y="144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>
              <a:off x="564" y="189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1" name="Text Box 38"/>
          <p:cNvSpPr txBox="1">
            <a:spLocks noChangeArrowheads="1"/>
          </p:cNvSpPr>
          <p:nvPr/>
        </p:nvSpPr>
        <p:spPr bwMode="auto">
          <a:xfrm>
            <a:off x="5138861" y="1285326"/>
            <a:ext cx="581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85</a:t>
            </a:r>
          </a:p>
          <a:p>
            <a:pPr eaLnBrk="1" hangingPunct="1"/>
            <a:r>
              <a:rPr lang="en-US" altLang="en-US" sz="2800" i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72</a:t>
            </a:r>
          </a:p>
        </p:txBody>
      </p:sp>
      <p:sp>
        <p:nvSpPr>
          <p:cNvPr id="62" name="Text Box 39"/>
          <p:cNvSpPr txBox="1">
            <a:spLocks noChangeArrowheads="1"/>
          </p:cNvSpPr>
          <p:nvPr/>
        </p:nvSpPr>
        <p:spPr bwMode="auto">
          <a:xfrm>
            <a:off x="4881686" y="1525039"/>
            <a:ext cx="39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63" name="Line 40"/>
          <p:cNvSpPr>
            <a:spLocks noChangeShapeType="1"/>
          </p:cNvSpPr>
          <p:nvPr/>
        </p:nvSpPr>
        <p:spPr bwMode="auto">
          <a:xfrm>
            <a:off x="4997696" y="2233064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2708857" y="1302401"/>
            <a:ext cx="1036637" cy="947737"/>
            <a:chOff x="391" y="1296"/>
            <a:chExt cx="653" cy="597"/>
          </a:xfrm>
        </p:grpSpPr>
        <p:sp>
          <p:nvSpPr>
            <p:cNvPr id="65" name="Text Box 43"/>
            <p:cNvSpPr txBox="1">
              <a:spLocks noChangeArrowheads="1"/>
            </p:cNvSpPr>
            <p:nvPr/>
          </p:nvSpPr>
          <p:spPr bwMode="auto">
            <a:xfrm>
              <a:off x="553" y="1296"/>
              <a:ext cx="49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487</a:t>
              </a:r>
            </a:p>
            <a:p>
              <a:pPr eaLnBrk="1" hangingPunct="1"/>
              <a:r>
                <a:rPr lang="en-US" altLang="en-US" sz="2800" i="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302</a:t>
              </a:r>
            </a:p>
          </p:txBody>
        </p:sp>
        <p:sp>
          <p:nvSpPr>
            <p:cNvPr id="66" name="Text Box 44"/>
            <p:cNvSpPr txBox="1">
              <a:spLocks noChangeArrowheads="1"/>
            </p:cNvSpPr>
            <p:nvPr/>
          </p:nvSpPr>
          <p:spPr bwMode="auto">
            <a:xfrm>
              <a:off x="391" y="144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  <p:sp>
          <p:nvSpPr>
            <p:cNvPr id="67" name="Line 45"/>
            <p:cNvSpPr>
              <a:spLocks noChangeShapeType="1"/>
            </p:cNvSpPr>
            <p:nvPr/>
          </p:nvSpPr>
          <p:spPr bwMode="auto">
            <a:xfrm>
              <a:off x="564" y="189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866193" y="2253931"/>
            <a:ext cx="779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chemeClr val="accent1"/>
                </a:solidFill>
              </a:rPr>
              <a:t>487</a:t>
            </a: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7148053" y="2143883"/>
            <a:ext cx="779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chemeClr val="accent1"/>
                </a:solidFill>
              </a:rPr>
              <a:t>182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965823" y="2180217"/>
            <a:ext cx="779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chemeClr val="accent1"/>
                </a:solidFill>
              </a:rPr>
              <a:t>157</a:t>
            </a: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2955324" y="2217011"/>
            <a:ext cx="779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chemeClr val="accent1"/>
                </a:solidFill>
              </a:rPr>
              <a:t>789</a:t>
            </a:r>
          </a:p>
        </p:txBody>
      </p:sp>
    </p:spTree>
    <p:extLst>
      <p:ext uri="{BB962C8B-B14F-4D97-AF65-F5344CB8AC3E}">
        <p14:creationId xmlns:p14="http://schemas.microsoft.com/office/powerpoint/2010/main" val="34529717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PA_MH_Other_1">
            <a:extLst>
              <a:ext uri="{FF2B5EF4-FFF2-40B4-BE49-F238E27FC236}">
                <a16:creationId xmlns:a16="http://schemas.microsoft.com/office/drawing/2014/main" id="{EA1F7D2B-F589-41C8-A6A1-B431300F4B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50261" y="1450983"/>
            <a:ext cx="4455947" cy="45719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19" name="PA_MH_Other_2">
            <a:extLst>
              <a:ext uri="{FF2B5EF4-FFF2-40B4-BE49-F238E27FC236}">
                <a16:creationId xmlns:a16="http://schemas.microsoft.com/office/drawing/2014/main" id="{5EFDB16F-EB65-4D2B-A707-C683A4136B8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50261" y="2312444"/>
            <a:ext cx="4455947" cy="45719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20" name="PA_MH_Other_3">
            <a:extLst>
              <a:ext uri="{FF2B5EF4-FFF2-40B4-BE49-F238E27FC236}">
                <a16:creationId xmlns:a16="http://schemas.microsoft.com/office/drawing/2014/main" id="{AA274AAF-D2BD-4AC1-A85F-44414240692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50261" y="2955699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350" dirty="0" smtClean="0"/>
              <a:t> </a:t>
            </a:r>
            <a:endParaRPr lang="zh-CN" altLang="en-US" sz="1350" dirty="0"/>
          </a:p>
        </p:txBody>
      </p:sp>
      <p:sp>
        <p:nvSpPr>
          <p:cNvPr id="21" name="PA_MH_Other_4">
            <a:extLst>
              <a:ext uri="{FF2B5EF4-FFF2-40B4-BE49-F238E27FC236}">
                <a16:creationId xmlns:a16="http://schemas.microsoft.com/office/drawing/2014/main" id="{6942C0A1-F85A-49E1-950A-C61512725BA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50261" y="3807426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pic>
        <p:nvPicPr>
          <p:cNvPr id="39" name="PA_图片 38">
            <a:extLst>
              <a:ext uri="{FF2B5EF4-FFF2-40B4-BE49-F238E27FC236}">
                <a16:creationId xmlns:a16="http://schemas.microsoft.com/office/drawing/2014/main" id="{0E25B9A2-E088-4441-8F7F-E8C0239ADEE8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462057" y="1134371"/>
            <a:ext cx="701101" cy="39017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E9EC98E7-61D4-44F7-BE6A-4F8AB896A28B}"/>
              </a:ext>
            </a:extLst>
          </p:cNvPr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951362" y="2004941"/>
            <a:ext cx="701101" cy="390178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7E073FAF-54B6-43D9-B5AF-CC5278083661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548314" y="2609875"/>
            <a:ext cx="701101" cy="390178"/>
          </a:xfrm>
          <a:prstGeom prst="rect">
            <a:avLst/>
          </a:prstGeom>
        </p:spPr>
      </p:pic>
      <p:pic>
        <p:nvPicPr>
          <p:cNvPr id="42" name="PA_图片 41">
            <a:extLst>
              <a:ext uri="{FF2B5EF4-FFF2-40B4-BE49-F238E27FC236}">
                <a16:creationId xmlns:a16="http://schemas.microsoft.com/office/drawing/2014/main" id="{23031E7D-A4F7-437A-A309-1EC514A54EE2}"/>
              </a:ext>
            </a:extLst>
          </p:cNvPr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005107" y="3493342"/>
            <a:ext cx="701101" cy="3901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1770" y="148176"/>
            <a:ext cx="28504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754C24"/>
                </a:solidFill>
              </a:rPr>
              <a:t>2. </a:t>
            </a:r>
            <a:r>
              <a:rPr lang="en-US" sz="2500" b="1" dirty="0" err="1" smtClean="0">
                <a:solidFill>
                  <a:srgbClr val="754C24"/>
                </a:solidFill>
              </a:rPr>
              <a:t>Đặt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rồi</a:t>
            </a:r>
            <a:r>
              <a:rPr lang="en-US" sz="2500" b="1" dirty="0" smtClean="0">
                <a:solidFill>
                  <a:srgbClr val="754C24"/>
                </a:solidFill>
              </a:rPr>
              <a:t> </a:t>
            </a:r>
            <a:r>
              <a:rPr lang="en-US" sz="2500" b="1" dirty="0" err="1" smtClean="0">
                <a:solidFill>
                  <a:srgbClr val="754C24"/>
                </a:solidFill>
              </a:rPr>
              <a:t>tính</a:t>
            </a:r>
            <a:r>
              <a:rPr lang="en-US" sz="2500" b="1" dirty="0" smtClean="0">
                <a:solidFill>
                  <a:srgbClr val="754C24"/>
                </a:solidFill>
              </a:rPr>
              <a:t>:</a:t>
            </a:r>
            <a:endParaRPr lang="en-US" sz="2500" b="1" dirty="0">
              <a:solidFill>
                <a:srgbClr val="754C24"/>
              </a:solidFill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852056" y="1059723"/>
            <a:ext cx="24400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AutoNum type="alphaLcParenR"/>
            </a:pPr>
            <a:r>
              <a:rPr lang="en-US" altLang="en-US" sz="2800" i="0" dirty="0">
                <a:solidFill>
                  <a:srgbClr val="A86300"/>
                </a:solidFill>
              </a:rPr>
              <a:t> 357  +  125</a:t>
            </a:r>
          </a:p>
          <a:p>
            <a:pPr marL="342900" indent="-342900" eaLnBrk="1" hangingPunct="1"/>
            <a:endParaRPr lang="en-US" altLang="en-US" sz="2800" i="0" dirty="0" smtClean="0">
              <a:solidFill>
                <a:srgbClr val="A86300"/>
              </a:solidFill>
            </a:endParaRPr>
          </a:p>
          <a:p>
            <a:pPr marL="342900" indent="-342900" eaLnBrk="1" hangingPunct="1"/>
            <a:r>
              <a:rPr lang="en-US" altLang="en-US" sz="2800" i="0" dirty="0" smtClean="0">
                <a:solidFill>
                  <a:srgbClr val="A86300"/>
                </a:solidFill>
              </a:rPr>
              <a:t>    487  </a:t>
            </a:r>
            <a:r>
              <a:rPr lang="en-US" altLang="en-US" sz="2800" i="0" dirty="0">
                <a:solidFill>
                  <a:srgbClr val="A86300"/>
                </a:solidFill>
              </a:rPr>
              <a:t>+  130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61387" y="2554340"/>
            <a:ext cx="23701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AutoNum type="alphaLcParenR" startAt="2"/>
            </a:pPr>
            <a:r>
              <a:rPr lang="en-US" altLang="en-US" sz="2800" i="0" dirty="0">
                <a:solidFill>
                  <a:srgbClr val="A86300"/>
                </a:solidFill>
              </a:rPr>
              <a:t> </a:t>
            </a:r>
            <a:r>
              <a:rPr lang="en-US" altLang="en-US" sz="2800" i="0" dirty="0" smtClean="0">
                <a:solidFill>
                  <a:srgbClr val="A86300"/>
                </a:solidFill>
              </a:rPr>
              <a:t>93  </a:t>
            </a:r>
            <a:r>
              <a:rPr lang="en-US" altLang="en-US" sz="2800" i="0" dirty="0">
                <a:solidFill>
                  <a:srgbClr val="A86300"/>
                </a:solidFill>
              </a:rPr>
              <a:t>+  58</a:t>
            </a:r>
          </a:p>
          <a:p>
            <a:pPr marL="342900" indent="-342900" eaLnBrk="1" hangingPunct="1"/>
            <a:endParaRPr lang="en-US" altLang="en-US" sz="2800" i="0" dirty="0">
              <a:solidFill>
                <a:srgbClr val="A86300"/>
              </a:solidFill>
            </a:endParaRPr>
          </a:p>
          <a:p>
            <a:pPr marL="342900" indent="-342900" eaLnBrk="1" hangingPunct="1"/>
            <a:r>
              <a:rPr lang="en-US" altLang="en-US" sz="2800" i="0" dirty="0">
                <a:solidFill>
                  <a:srgbClr val="A86300"/>
                </a:solidFill>
              </a:rPr>
              <a:t>    168  +  503</a:t>
            </a:r>
          </a:p>
        </p:txBody>
      </p:sp>
    </p:spTree>
    <p:extLst>
      <p:ext uri="{BB962C8B-B14F-4D97-AF65-F5344CB8AC3E}">
        <p14:creationId xmlns:p14="http://schemas.microsoft.com/office/powerpoint/2010/main" val="39296980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0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向日花开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1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2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3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4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301</Words>
  <Application>Microsoft Office PowerPoint</Application>
  <PresentationFormat>On-screen Show (16:9)</PresentationFormat>
  <Paragraphs>124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宋体</vt:lpstr>
      <vt:lpstr>Arial</vt:lpstr>
      <vt:lpstr>等线</vt:lpstr>
      <vt:lpstr>黑体</vt:lpstr>
      <vt:lpstr>Times New Roman</vt:lpstr>
      <vt:lpstr>字体管家棉花糖</vt:lpstr>
      <vt:lpstr>文泉驿微米黑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水彩向日花开ppt</dc:title>
  <dc:creator>lenovo</dc:creator>
  <cp:lastModifiedBy>loltntvl@gmail.com</cp:lastModifiedBy>
  <cp:revision>555</cp:revision>
  <dcterms:created xsi:type="dcterms:W3CDTF">2017-07-20T03:12:34Z</dcterms:created>
  <dcterms:modified xsi:type="dcterms:W3CDTF">2021-09-20T18:16:00Z</dcterms:modified>
</cp:coreProperties>
</file>