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1" r:id="rId6"/>
    <p:sldMasterId id="2147483706" r:id="rId7"/>
    <p:sldMasterId id="2147483720" r:id="rId8"/>
    <p:sldMasterId id="2147483746" r:id="rId9"/>
    <p:sldMasterId id="2147483808" r:id="rId10"/>
    <p:sldMasterId id="2147483814" r:id="rId11"/>
    <p:sldMasterId id="2147483825" r:id="rId12"/>
  </p:sldMasterIdLst>
  <p:notesMasterIdLst>
    <p:notesMasterId r:id="rId46"/>
  </p:notesMasterIdLst>
  <p:sldIdLst>
    <p:sldId id="685" r:id="rId13"/>
    <p:sldId id="658" r:id="rId14"/>
    <p:sldId id="551" r:id="rId15"/>
    <p:sldId id="660" r:id="rId16"/>
    <p:sldId id="661" r:id="rId17"/>
    <p:sldId id="550" r:id="rId18"/>
    <p:sldId id="605" r:id="rId19"/>
    <p:sldId id="662" r:id="rId20"/>
    <p:sldId id="666" r:id="rId21"/>
    <p:sldId id="663" r:id="rId22"/>
    <p:sldId id="665" r:id="rId23"/>
    <p:sldId id="664" r:id="rId24"/>
    <p:sldId id="671" r:id="rId25"/>
    <p:sldId id="672" r:id="rId26"/>
    <p:sldId id="673" r:id="rId27"/>
    <p:sldId id="271" r:id="rId28"/>
    <p:sldId id="667" r:id="rId29"/>
    <p:sldId id="668" r:id="rId30"/>
    <p:sldId id="669" r:id="rId31"/>
    <p:sldId id="670" r:id="rId32"/>
    <p:sldId id="677" r:id="rId33"/>
    <p:sldId id="678" r:id="rId34"/>
    <p:sldId id="679" r:id="rId35"/>
    <p:sldId id="675" r:id="rId36"/>
    <p:sldId id="333" r:id="rId37"/>
    <p:sldId id="262" r:id="rId38"/>
    <p:sldId id="261" r:id="rId39"/>
    <p:sldId id="268" r:id="rId40"/>
    <p:sldId id="680" r:id="rId41"/>
    <p:sldId id="681" r:id="rId42"/>
    <p:sldId id="682" r:id="rId43"/>
    <p:sldId id="683" r:id="rId44"/>
    <p:sldId id="684"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2818" autoAdjust="0"/>
  </p:normalViewPr>
  <p:slideViewPr>
    <p:cSldViewPr snapToGrid="0">
      <p:cViewPr varScale="1">
        <p:scale>
          <a:sx n="81" d="100"/>
          <a:sy n="81" d="100"/>
        </p:scale>
        <p:origin x="83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A5FFA-B5DF-4169-B74F-FB0C8560435C}"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FA14-7E20-411A-906C-B8D856B5A8EF}" type="slidenum">
              <a:rPr lang="en-US" smtClean="0"/>
              <a:t>‹#›</a:t>
            </a:fld>
            <a:endParaRPr lang="en-US"/>
          </a:p>
        </p:txBody>
      </p:sp>
    </p:spTree>
    <p:extLst>
      <p:ext uri="{BB962C8B-B14F-4D97-AF65-F5344CB8AC3E}">
        <p14:creationId xmlns:p14="http://schemas.microsoft.com/office/powerpoint/2010/main" val="376316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cho</a:t>
            </a:r>
            <a:r>
              <a:rPr lang="en-US" dirty="0"/>
              <a:t> HS </a:t>
            </a:r>
            <a:r>
              <a:rPr lang="en-US" dirty="0" err="1"/>
              <a:t>xem</a:t>
            </a:r>
            <a:r>
              <a:rPr lang="en-US" dirty="0"/>
              <a:t> </a:t>
            </a:r>
            <a:r>
              <a:rPr lang="en-US" dirty="0" err="1"/>
              <a:t>tranh</a:t>
            </a:r>
            <a:r>
              <a:rPr lang="en-US" dirty="0"/>
              <a:t>.</a:t>
            </a:r>
          </a:p>
          <a:p>
            <a:pPr marL="171450" indent="-171450">
              <a:buFontTx/>
              <a:buChar char="-"/>
            </a:pPr>
            <a:r>
              <a:rPr lang="en-US" dirty="0" err="1"/>
              <a:t>Hỏi</a:t>
            </a:r>
            <a:r>
              <a:rPr lang="en-US" dirty="0"/>
              <a:t> HS “</a:t>
            </a:r>
            <a:r>
              <a:rPr lang="en-US" dirty="0" err="1"/>
              <a:t>Em</a:t>
            </a:r>
            <a:r>
              <a:rPr lang="en-US" dirty="0"/>
              <a:t> </a:t>
            </a:r>
            <a:r>
              <a:rPr lang="en-US" dirty="0" err="1"/>
              <a:t>hiểu</a:t>
            </a:r>
            <a:r>
              <a:rPr lang="en-US" dirty="0"/>
              <a:t> </a:t>
            </a:r>
            <a:r>
              <a:rPr lang="en-US" dirty="0" err="1"/>
              <a:t>thế</a:t>
            </a:r>
            <a:r>
              <a:rPr lang="en-US" dirty="0"/>
              <a:t> </a:t>
            </a:r>
            <a:r>
              <a:rPr lang="en-US" dirty="0" err="1"/>
              <a:t>nào</a:t>
            </a:r>
            <a:r>
              <a:rPr lang="en-US" dirty="0"/>
              <a:t> </a:t>
            </a:r>
            <a:r>
              <a:rPr lang="en-US" dirty="0" err="1"/>
              <a:t>là</a:t>
            </a:r>
            <a:r>
              <a:rPr lang="en-US" dirty="0"/>
              <a:t> </a:t>
            </a:r>
            <a:r>
              <a:rPr lang="en-US" dirty="0" err="1"/>
              <a:t>mái</a:t>
            </a:r>
            <a:r>
              <a:rPr lang="en-US" dirty="0"/>
              <a:t> </a:t>
            </a:r>
            <a:r>
              <a:rPr lang="en-US" dirty="0" err="1"/>
              <a:t>ấm</a:t>
            </a:r>
            <a:r>
              <a:rPr lang="en-US" dirty="0"/>
              <a:t>?” – GV </a:t>
            </a:r>
            <a:r>
              <a:rPr lang="en-US" dirty="0" err="1"/>
              <a:t>cho</a:t>
            </a:r>
            <a:r>
              <a:rPr lang="en-US" dirty="0"/>
              <a:t> HS </a:t>
            </a:r>
            <a:r>
              <a:rPr lang="en-US" dirty="0" err="1"/>
              <a:t>phát</a:t>
            </a:r>
            <a:r>
              <a:rPr lang="en-US" dirty="0"/>
              <a:t> </a:t>
            </a:r>
            <a:r>
              <a:rPr lang="en-US" dirty="0" err="1"/>
              <a:t>biểu</a:t>
            </a:r>
            <a:r>
              <a:rPr lang="en-US" dirty="0"/>
              <a:t> </a:t>
            </a:r>
            <a:r>
              <a:rPr lang="en-US" dirty="0" err="1"/>
              <a:t>theo</a:t>
            </a:r>
            <a:r>
              <a:rPr lang="en-US" dirty="0"/>
              <a:t> ý </a:t>
            </a:r>
            <a:r>
              <a:rPr lang="en-US" dirty="0" err="1"/>
              <a:t>hiểu</a:t>
            </a:r>
            <a:r>
              <a:rPr lang="en-US" dirty="0"/>
              <a:t> </a:t>
            </a:r>
            <a:r>
              <a:rPr lang="en-US" dirty="0" err="1"/>
              <a:t>của</a:t>
            </a:r>
            <a:r>
              <a:rPr lang="en-US" dirty="0"/>
              <a:t> </a:t>
            </a:r>
            <a:r>
              <a:rPr lang="en-US" dirty="0" err="1"/>
              <a:t>mình</a:t>
            </a:r>
            <a:r>
              <a:rPr lang="en-US" dirty="0"/>
              <a:t>.</a:t>
            </a:r>
          </a:p>
          <a:p>
            <a:pPr marL="171450" indent="-171450">
              <a:buFontTx/>
              <a:buChar char="-"/>
            </a:pPr>
            <a:r>
              <a:rPr lang="en-US" dirty="0" err="1"/>
              <a:t>Giới</a:t>
            </a:r>
            <a:r>
              <a:rPr lang="en-US" dirty="0"/>
              <a:t> </a:t>
            </a:r>
            <a:r>
              <a:rPr lang="en-US" dirty="0" err="1"/>
              <a:t>thiệu</a:t>
            </a:r>
            <a:r>
              <a:rPr lang="en-US" dirty="0"/>
              <a:t> </a:t>
            </a:r>
            <a:r>
              <a:rPr lang="en-US" dirty="0" err="1"/>
              <a:t>chủ</a:t>
            </a:r>
            <a:r>
              <a:rPr lang="en-US" dirty="0"/>
              <a:t> </a:t>
            </a:r>
            <a:r>
              <a:rPr lang="en-US" dirty="0" err="1"/>
              <a:t>điểm</a:t>
            </a:r>
            <a:r>
              <a:rPr lang="en-US" dirty="0"/>
              <a:t>: </a:t>
            </a:r>
            <a:r>
              <a:rPr lang="en-US" dirty="0" err="1"/>
              <a:t>Trong</a:t>
            </a:r>
            <a:r>
              <a:rPr lang="en-US" dirty="0"/>
              <a:t> </a:t>
            </a:r>
            <a:r>
              <a:rPr lang="en-US" dirty="0" err="1"/>
              <a:t>tuần</a:t>
            </a:r>
            <a:r>
              <a:rPr lang="en-US" dirty="0"/>
              <a:t> 3,4 </a:t>
            </a:r>
            <a:r>
              <a:rPr lang="en-US" dirty="0" err="1"/>
              <a:t>cta</a:t>
            </a:r>
            <a:r>
              <a:rPr lang="en-US" dirty="0"/>
              <a:t> </a:t>
            </a:r>
            <a:r>
              <a:rPr lang="en-US" dirty="0" err="1"/>
              <a:t>sẽ</a:t>
            </a:r>
            <a:r>
              <a:rPr lang="en-US" dirty="0"/>
              <a:t> </a:t>
            </a:r>
            <a:r>
              <a:rPr lang="en-US" dirty="0" err="1"/>
              <a:t>được</a:t>
            </a:r>
            <a:r>
              <a:rPr lang="en-US" dirty="0"/>
              <a:t> </a:t>
            </a:r>
            <a:r>
              <a:rPr lang="en-US" dirty="0" err="1"/>
              <a:t>học</a:t>
            </a:r>
            <a:r>
              <a:rPr lang="en-US" dirty="0"/>
              <a:t> </a:t>
            </a:r>
            <a:r>
              <a:rPr lang="en-US" dirty="0" err="1"/>
              <a:t>những</a:t>
            </a:r>
            <a:r>
              <a:rPr lang="en-US" dirty="0"/>
              <a:t> </a:t>
            </a:r>
            <a:r>
              <a:rPr lang="en-US" dirty="0" err="1"/>
              <a:t>bài</a:t>
            </a:r>
            <a:r>
              <a:rPr lang="en-US" dirty="0"/>
              <a:t> </a:t>
            </a:r>
            <a:r>
              <a:rPr lang="en-US" dirty="0" err="1"/>
              <a:t>tập</a:t>
            </a:r>
            <a:r>
              <a:rPr lang="en-US" dirty="0"/>
              <a:t> </a:t>
            </a:r>
            <a:r>
              <a:rPr lang="en-US" dirty="0" err="1"/>
              <a:t>đọc</a:t>
            </a:r>
            <a:r>
              <a:rPr lang="en-US" dirty="0"/>
              <a:t> </a:t>
            </a:r>
            <a:r>
              <a:rPr lang="en-US" dirty="0" err="1"/>
              <a:t>nói</a:t>
            </a:r>
            <a:r>
              <a:rPr lang="en-US" dirty="0"/>
              <a:t> </a:t>
            </a:r>
            <a:r>
              <a:rPr lang="en-US" dirty="0" err="1"/>
              <a:t>về</a:t>
            </a:r>
            <a:r>
              <a:rPr lang="en-US" dirty="0"/>
              <a:t> </a:t>
            </a:r>
            <a:r>
              <a:rPr lang="en-US" dirty="0" err="1"/>
              <a:t>những</a:t>
            </a:r>
            <a:r>
              <a:rPr lang="en-US" dirty="0"/>
              <a:t> </a:t>
            </a:r>
            <a:r>
              <a:rPr lang="en-US" dirty="0" err="1"/>
              <a:t>người</a:t>
            </a:r>
            <a:r>
              <a:rPr lang="en-US" dirty="0"/>
              <a:t> </a:t>
            </a:r>
            <a:r>
              <a:rPr lang="en-US" dirty="0" err="1"/>
              <a:t>thân</a:t>
            </a:r>
            <a:r>
              <a:rPr lang="en-US" dirty="0"/>
              <a:t> </a:t>
            </a:r>
            <a:r>
              <a:rPr lang="en-US" dirty="0" err="1"/>
              <a:t>yêu</a:t>
            </a:r>
            <a:r>
              <a:rPr lang="en-US" dirty="0"/>
              <a:t> </a:t>
            </a:r>
            <a:r>
              <a:rPr lang="en-US" dirty="0" err="1"/>
              <a:t>cùng</a:t>
            </a:r>
            <a:r>
              <a:rPr lang="en-US" dirty="0"/>
              <a:t> </a:t>
            </a:r>
            <a:r>
              <a:rPr lang="en-US" dirty="0" err="1"/>
              <a:t>sống</a:t>
            </a:r>
            <a:r>
              <a:rPr lang="en-US" dirty="0"/>
              <a:t> </a:t>
            </a:r>
            <a:r>
              <a:rPr lang="en-US" dirty="0" err="1"/>
              <a:t>dưới</a:t>
            </a:r>
            <a:r>
              <a:rPr lang="en-US" dirty="0"/>
              <a:t> </a:t>
            </a:r>
            <a:r>
              <a:rPr lang="en-US" dirty="0" err="1"/>
              <a:t>mái</a:t>
            </a:r>
            <a:r>
              <a:rPr lang="en-US" dirty="0"/>
              <a:t> </a:t>
            </a:r>
            <a:r>
              <a:rPr lang="en-US" dirty="0" err="1"/>
              <a:t>nhà</a:t>
            </a:r>
            <a:r>
              <a:rPr lang="en-US" dirty="0"/>
              <a:t> </a:t>
            </a:r>
            <a:r>
              <a:rPr lang="en-US" dirty="0" err="1"/>
              <a:t>ấm</a:t>
            </a:r>
            <a:r>
              <a:rPr lang="en-US" dirty="0"/>
              <a:t> </a:t>
            </a:r>
            <a:r>
              <a:rPr lang="en-US" dirty="0" err="1"/>
              <a:t>áp</a:t>
            </a:r>
            <a:r>
              <a:rPr lang="en-US" dirty="0"/>
              <a:t> </a:t>
            </a:r>
            <a:r>
              <a:rPr lang="en-US" dirty="0" err="1"/>
              <a:t>của</a:t>
            </a:r>
            <a:r>
              <a:rPr lang="en-US" dirty="0"/>
              <a:t> </a:t>
            </a:r>
            <a:r>
              <a:rPr lang="en-US" dirty="0" err="1"/>
              <a:t>mỗi</a:t>
            </a:r>
            <a:r>
              <a:rPr lang="en-US" dirty="0"/>
              <a:t> </a:t>
            </a:r>
            <a:r>
              <a:rPr lang="en-US" dirty="0" err="1"/>
              <a:t>người</a:t>
            </a:r>
            <a:r>
              <a:rPr lang="en-US" dirty="0"/>
              <a:t>. </a:t>
            </a:r>
            <a:r>
              <a:rPr lang="en-US" dirty="0" err="1"/>
              <a:t>Bài</a:t>
            </a:r>
            <a:r>
              <a:rPr lang="en-US" dirty="0"/>
              <a:t> </a:t>
            </a:r>
            <a:r>
              <a:rPr lang="en-US" dirty="0" err="1"/>
              <a:t>tập</a:t>
            </a:r>
            <a:r>
              <a:rPr lang="en-US" dirty="0"/>
              <a:t> </a:t>
            </a:r>
            <a:r>
              <a:rPr lang="en-US" dirty="0" err="1"/>
              <a:t>đọc</a:t>
            </a:r>
            <a:r>
              <a:rPr lang="en-US" dirty="0"/>
              <a:t> </a:t>
            </a:r>
            <a:r>
              <a:rPr lang="en-US" dirty="0" err="1"/>
              <a:t>mở</a:t>
            </a:r>
            <a:r>
              <a:rPr lang="en-US" dirty="0"/>
              <a:t> </a:t>
            </a:r>
            <a:r>
              <a:rPr lang="en-US" dirty="0" err="1"/>
              <a:t>đầu</a:t>
            </a:r>
            <a:r>
              <a:rPr lang="en-US" dirty="0"/>
              <a:t> </a:t>
            </a:r>
            <a:r>
              <a:rPr lang="en-US" dirty="0" err="1"/>
              <a:t>của</a:t>
            </a:r>
            <a:r>
              <a:rPr lang="en-US" dirty="0"/>
              <a:t> </a:t>
            </a:r>
            <a:r>
              <a:rPr lang="en-US" dirty="0" err="1"/>
              <a:t>chủ</a:t>
            </a:r>
            <a:r>
              <a:rPr lang="en-US" dirty="0"/>
              <a:t> </a:t>
            </a:r>
            <a:r>
              <a:rPr lang="en-US" dirty="0" err="1"/>
              <a:t>đề</a:t>
            </a:r>
            <a:r>
              <a:rPr lang="en-US" dirty="0"/>
              <a:t> </a:t>
            </a:r>
            <a:r>
              <a:rPr lang="en-US" dirty="0" err="1"/>
              <a:t>là</a:t>
            </a:r>
            <a:r>
              <a:rPr lang="en-US" dirty="0"/>
              <a:t> </a:t>
            </a:r>
            <a:r>
              <a:rPr lang="en-US" dirty="0" err="1"/>
              <a:t>Chiếc</a:t>
            </a:r>
            <a:r>
              <a:rPr lang="en-US" dirty="0"/>
              <a:t> </a:t>
            </a:r>
            <a:r>
              <a:rPr lang="en-US" dirty="0" err="1"/>
              <a:t>áo</a:t>
            </a:r>
            <a:r>
              <a:rPr lang="en-US" dirty="0"/>
              <a:t> </a:t>
            </a:r>
            <a:r>
              <a:rPr lang="en-US" dirty="0" err="1"/>
              <a:t>len</a:t>
            </a:r>
            <a:r>
              <a:rPr lang="en-US"/>
              <a:t>.</a:t>
            </a:r>
            <a:endParaRPr lang="en-US" dirty="0"/>
          </a:p>
        </p:txBody>
      </p:sp>
      <p:sp>
        <p:nvSpPr>
          <p:cNvPr id="4" name="Slide Number Placeholder 3"/>
          <p:cNvSpPr>
            <a:spLocks noGrp="1"/>
          </p:cNvSpPr>
          <p:nvPr>
            <p:ph type="sldNum" sz="quarter" idx="5"/>
          </p:nvPr>
        </p:nvSpPr>
        <p:spPr/>
        <p:txBody>
          <a:bodyPr/>
          <a:lstStyle/>
          <a:p>
            <a:fld id="{53E1FA14-7E20-411A-906C-B8D856B5A8EF}" type="slidenum">
              <a:rPr lang="en-US" smtClean="0"/>
              <a:t>1</a:t>
            </a:fld>
            <a:endParaRPr lang="en-US"/>
          </a:p>
        </p:txBody>
      </p:sp>
    </p:spTree>
    <p:extLst>
      <p:ext uri="{BB962C8B-B14F-4D97-AF65-F5344CB8AC3E}">
        <p14:creationId xmlns:p14="http://schemas.microsoft.com/office/powerpoint/2010/main" val="191932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cho</a:t>
            </a:r>
            <a:r>
              <a:rPr lang="en-US" dirty="0"/>
              <a:t> 1HS </a:t>
            </a:r>
            <a:r>
              <a:rPr lang="en-US" dirty="0" err="1"/>
              <a:t>đọc</a:t>
            </a:r>
            <a:r>
              <a:rPr lang="en-US" dirty="0"/>
              <a:t>, </a:t>
            </a:r>
            <a:r>
              <a:rPr lang="en-US" dirty="0" err="1"/>
              <a:t>cả</a:t>
            </a:r>
            <a:r>
              <a:rPr lang="en-US" dirty="0"/>
              <a:t> </a:t>
            </a:r>
            <a:r>
              <a:rPr lang="en-US" dirty="0" err="1"/>
              <a:t>lớp</a:t>
            </a:r>
            <a:r>
              <a:rPr lang="en-US" dirty="0"/>
              <a:t> </a:t>
            </a:r>
            <a:r>
              <a:rPr lang="en-US" dirty="0" err="1"/>
              <a:t>đọc</a:t>
            </a:r>
            <a:r>
              <a:rPr lang="en-US" dirty="0"/>
              <a:t> </a:t>
            </a:r>
            <a:r>
              <a:rPr lang="en-US" dirty="0" err="1"/>
              <a:t>thầm</a:t>
            </a:r>
            <a:r>
              <a:rPr lang="en-US" dirty="0"/>
              <a:t> </a:t>
            </a:r>
            <a:r>
              <a:rPr lang="en-US" dirty="0" err="1"/>
              <a:t>đoạn</a:t>
            </a:r>
            <a:r>
              <a:rPr lang="en-US" dirty="0"/>
              <a:t> 2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3</a:t>
            </a:r>
          </a:p>
        </p:txBody>
      </p:sp>
      <p:sp>
        <p:nvSpPr>
          <p:cNvPr id="4" name="Slide Number Placeholder 3"/>
          <p:cNvSpPr>
            <a:spLocks noGrp="1"/>
          </p:cNvSpPr>
          <p:nvPr>
            <p:ph type="sldNum" sz="quarter" idx="5"/>
          </p:nvPr>
        </p:nvSpPr>
        <p:spPr/>
        <p:txBody>
          <a:bodyPr/>
          <a:lstStyle/>
          <a:p>
            <a:fld id="{53E1FA14-7E20-411A-906C-B8D856B5A8EF}" type="slidenum">
              <a:rPr lang="en-US" smtClean="0"/>
              <a:t>19</a:t>
            </a:fld>
            <a:endParaRPr lang="en-US"/>
          </a:p>
        </p:txBody>
      </p:sp>
    </p:spTree>
    <p:extLst>
      <p:ext uri="{BB962C8B-B14F-4D97-AF65-F5344CB8AC3E}">
        <p14:creationId xmlns:p14="http://schemas.microsoft.com/office/powerpoint/2010/main" val="8221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cho</a:t>
            </a:r>
            <a:r>
              <a:rPr lang="en-US" dirty="0"/>
              <a:t> 1HS </a:t>
            </a:r>
            <a:r>
              <a:rPr lang="en-US" dirty="0" err="1"/>
              <a:t>đọc</a:t>
            </a:r>
            <a:r>
              <a:rPr lang="en-US" dirty="0"/>
              <a:t>, </a:t>
            </a:r>
            <a:r>
              <a:rPr lang="en-US" dirty="0" err="1"/>
              <a:t>cả</a:t>
            </a:r>
            <a:r>
              <a:rPr lang="en-US" dirty="0"/>
              <a:t> </a:t>
            </a:r>
            <a:r>
              <a:rPr lang="en-US" dirty="0" err="1"/>
              <a:t>lớp</a:t>
            </a:r>
            <a:r>
              <a:rPr lang="en-US" dirty="0"/>
              <a:t> </a:t>
            </a:r>
            <a:r>
              <a:rPr lang="en-US" dirty="0" err="1"/>
              <a:t>đọc</a:t>
            </a:r>
            <a:r>
              <a:rPr lang="en-US" dirty="0"/>
              <a:t> </a:t>
            </a:r>
            <a:r>
              <a:rPr lang="en-US" dirty="0" err="1"/>
              <a:t>thầm</a:t>
            </a:r>
            <a:r>
              <a:rPr lang="en-US" dirty="0"/>
              <a:t> đoạn3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4,5</a:t>
            </a:r>
          </a:p>
          <a:p>
            <a:endParaRPr lang="en-US" dirty="0"/>
          </a:p>
        </p:txBody>
      </p:sp>
      <p:sp>
        <p:nvSpPr>
          <p:cNvPr id="4" name="Slide Number Placeholder 3"/>
          <p:cNvSpPr>
            <a:spLocks noGrp="1"/>
          </p:cNvSpPr>
          <p:nvPr>
            <p:ph type="sldNum" sz="quarter" idx="5"/>
          </p:nvPr>
        </p:nvSpPr>
        <p:spPr/>
        <p:txBody>
          <a:bodyPr/>
          <a:lstStyle/>
          <a:p>
            <a:fld id="{53E1FA14-7E20-411A-906C-B8D856B5A8EF}" type="slidenum">
              <a:rPr lang="en-US" smtClean="0"/>
              <a:t>21</a:t>
            </a:fld>
            <a:endParaRPr lang="en-US"/>
          </a:p>
        </p:txBody>
      </p:sp>
    </p:spTree>
    <p:extLst>
      <p:ext uri="{BB962C8B-B14F-4D97-AF65-F5344CB8AC3E}">
        <p14:creationId xmlns:p14="http://schemas.microsoft.com/office/powerpoint/2010/main" val="353703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HS </a:t>
            </a:r>
            <a:r>
              <a:rPr lang="en-US" dirty="0" err="1"/>
              <a:t>đọc</a:t>
            </a:r>
            <a:r>
              <a:rPr lang="en-US" dirty="0"/>
              <a:t> </a:t>
            </a:r>
            <a:r>
              <a:rPr lang="en-US" dirty="0" err="1"/>
              <a:t>đoạn</a:t>
            </a:r>
            <a:r>
              <a:rPr lang="en-US" dirty="0"/>
              <a:t> 4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a:t>
            </a:r>
          </a:p>
        </p:txBody>
      </p:sp>
      <p:sp>
        <p:nvSpPr>
          <p:cNvPr id="4" name="Slide Number Placeholder 3"/>
          <p:cNvSpPr>
            <a:spLocks noGrp="1"/>
          </p:cNvSpPr>
          <p:nvPr>
            <p:ph type="sldNum" sz="quarter" idx="5"/>
          </p:nvPr>
        </p:nvSpPr>
        <p:spPr/>
        <p:txBody>
          <a:bodyPr/>
          <a:lstStyle/>
          <a:p>
            <a:fld id="{53E1FA14-7E20-411A-906C-B8D856B5A8EF}" type="slidenum">
              <a:rPr lang="en-US" smtClean="0"/>
              <a:t>23</a:t>
            </a:fld>
            <a:endParaRPr lang="en-US"/>
          </a:p>
        </p:txBody>
      </p:sp>
    </p:spTree>
    <p:extLst>
      <p:ext uri="{BB962C8B-B14F-4D97-AF65-F5344CB8AC3E}">
        <p14:creationId xmlns:p14="http://schemas.microsoft.com/office/powerpoint/2010/main" val="363321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cho</a:t>
            </a:r>
            <a:r>
              <a:rPr lang="en-US" dirty="0"/>
              <a:t> HS </a:t>
            </a:r>
            <a:r>
              <a:rPr lang="en-US" dirty="0" err="1"/>
              <a:t>phát</a:t>
            </a:r>
            <a:r>
              <a:rPr lang="en-US" dirty="0"/>
              <a:t> </a:t>
            </a:r>
            <a:r>
              <a:rPr lang="en-US" dirty="0" err="1"/>
              <a:t>biểu</a:t>
            </a:r>
            <a:r>
              <a:rPr lang="en-US" dirty="0"/>
              <a:t> </a:t>
            </a:r>
            <a:r>
              <a:rPr lang="en-US" dirty="0" err="1"/>
              <a:t>theo</a:t>
            </a:r>
            <a:r>
              <a:rPr lang="en-US" dirty="0"/>
              <a:t> </a:t>
            </a:r>
            <a:r>
              <a:rPr lang="en-US" dirty="0" err="1"/>
              <a:t>suy</a:t>
            </a:r>
            <a:r>
              <a:rPr lang="en-US" dirty="0"/>
              <a:t> </a:t>
            </a:r>
            <a:r>
              <a:rPr lang="en-US" dirty="0" err="1"/>
              <a:t>nghĩ</a:t>
            </a:r>
            <a:r>
              <a:rPr lang="en-US" dirty="0"/>
              <a:t> </a:t>
            </a:r>
            <a:r>
              <a:rPr lang="en-US" dirty="0" err="1"/>
              <a:t>của</a:t>
            </a:r>
            <a:r>
              <a:rPr lang="en-US" dirty="0"/>
              <a:t> HS</a:t>
            </a:r>
          </a:p>
        </p:txBody>
      </p:sp>
      <p:sp>
        <p:nvSpPr>
          <p:cNvPr id="4" name="Slide Number Placeholder 3"/>
          <p:cNvSpPr>
            <a:spLocks noGrp="1"/>
          </p:cNvSpPr>
          <p:nvPr>
            <p:ph type="sldNum" sz="quarter" idx="5"/>
          </p:nvPr>
        </p:nvSpPr>
        <p:spPr/>
        <p:txBody>
          <a:bodyPr/>
          <a:lstStyle/>
          <a:p>
            <a:fld id="{53E1FA14-7E20-411A-906C-B8D856B5A8EF}" type="slidenum">
              <a:rPr lang="en-US" smtClean="0"/>
              <a:t>25</a:t>
            </a:fld>
            <a:endParaRPr lang="en-US"/>
          </a:p>
        </p:txBody>
      </p:sp>
    </p:spTree>
    <p:extLst>
      <p:ext uri="{BB962C8B-B14F-4D97-AF65-F5344CB8AC3E}">
        <p14:creationId xmlns:p14="http://schemas.microsoft.com/office/powerpoint/2010/main" val="350694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4B377-8C60-4990-B433-F8E7BBE6A80D}" type="slidenum">
              <a:rPr lang="zh-CN" altLang="en-US" smtClean="0"/>
              <a:t>26</a:t>
            </a:fld>
            <a:endParaRPr lang="zh-CN" altLang="en-US"/>
          </a:p>
        </p:txBody>
      </p:sp>
    </p:spTree>
    <p:extLst>
      <p:ext uri="{BB962C8B-B14F-4D97-AF65-F5344CB8AC3E}">
        <p14:creationId xmlns:p14="http://schemas.microsoft.com/office/powerpoint/2010/main" val="68806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Đặt</a:t>
            </a:r>
            <a:r>
              <a:rPr lang="en-US" altLang="zh-CN" dirty="0"/>
              <a:t> </a:t>
            </a:r>
            <a:r>
              <a:rPr lang="en-US" altLang="zh-CN" dirty="0" err="1"/>
              <a:t>tên</a:t>
            </a:r>
            <a:r>
              <a:rPr lang="en-US" altLang="zh-CN" dirty="0"/>
              <a:t> </a:t>
            </a:r>
            <a:r>
              <a:rPr lang="en-US" altLang="zh-CN" dirty="0" err="1"/>
              <a:t>dựa</a:t>
            </a:r>
            <a:r>
              <a:rPr lang="en-US" altLang="zh-CN" dirty="0"/>
              <a:t> </a:t>
            </a:r>
            <a:r>
              <a:rPr lang="en-US" altLang="zh-CN" dirty="0" err="1"/>
              <a:t>vào</a:t>
            </a:r>
            <a:r>
              <a:rPr lang="en-US" altLang="zh-CN" dirty="0"/>
              <a:t> </a:t>
            </a:r>
            <a:r>
              <a:rPr lang="en-US" altLang="zh-CN" dirty="0" err="1"/>
              <a:t>nhân</a:t>
            </a:r>
            <a:r>
              <a:rPr lang="en-US" altLang="zh-CN" dirty="0"/>
              <a:t> </a:t>
            </a:r>
            <a:r>
              <a:rPr lang="en-US" altLang="zh-CN" dirty="0" err="1"/>
              <a:t>vật</a:t>
            </a:r>
            <a:r>
              <a:rPr lang="en-US" altLang="zh-CN" dirty="0"/>
              <a:t> </a:t>
            </a:r>
            <a:r>
              <a:rPr lang="en-US" altLang="zh-CN" dirty="0" err="1"/>
              <a:t>và</a:t>
            </a:r>
            <a:r>
              <a:rPr lang="en-US" altLang="zh-CN" dirty="0"/>
              <a:t> </a:t>
            </a:r>
            <a:r>
              <a:rPr lang="en-US" altLang="zh-CN" dirty="0" err="1"/>
              <a:t>tính</a:t>
            </a:r>
            <a:r>
              <a:rPr lang="en-US" altLang="zh-CN" dirty="0"/>
              <a:t> </a:t>
            </a:r>
            <a:r>
              <a:rPr lang="en-US" altLang="zh-CN" dirty="0" err="1"/>
              <a:t>cách</a:t>
            </a:r>
            <a:r>
              <a:rPr lang="en-US" altLang="zh-CN" dirty="0"/>
              <a:t> </a:t>
            </a:r>
            <a:r>
              <a:rPr lang="en-US" altLang="zh-CN" dirty="0" err="1"/>
              <a:t>nhân</a:t>
            </a:r>
            <a:r>
              <a:rPr lang="en-US" altLang="zh-CN" dirty="0"/>
              <a:t> </a:t>
            </a:r>
            <a:r>
              <a:rPr lang="en-US" altLang="zh-CN" dirty="0" err="1"/>
              <a:t>vật</a:t>
            </a:r>
            <a:r>
              <a:rPr lang="en-US" altLang="zh-CN" dirty="0"/>
              <a:t> </a:t>
            </a:r>
            <a:r>
              <a:rPr lang="en-US" altLang="zh-CN" dirty="0" err="1"/>
              <a:t>trong</a:t>
            </a:r>
            <a:r>
              <a:rPr lang="en-US" altLang="zh-CN" dirty="0"/>
              <a:t> </a:t>
            </a:r>
            <a:r>
              <a:rPr lang="en-US" altLang="zh-CN" dirty="0" err="1"/>
              <a:t>chuyện</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23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E6127-5E05-44BB-A699-F6388480285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137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743CD7-97CD-4F57-B351-69A253B17F80}"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Tree>
    <p:extLst>
      <p:ext uri="{BB962C8B-B14F-4D97-AF65-F5344CB8AC3E}">
        <p14:creationId xmlns:p14="http://schemas.microsoft.com/office/powerpoint/2010/main" val="33004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đọc</a:t>
            </a:r>
            <a:r>
              <a:rPr lang="en-US" dirty="0"/>
              <a:t> </a:t>
            </a:r>
            <a:r>
              <a:rPr lang="en-US" dirty="0" err="1"/>
              <a:t>mẫu</a:t>
            </a:r>
            <a:endParaRPr lang="en-US" dirty="0"/>
          </a:p>
        </p:txBody>
      </p:sp>
      <p:sp>
        <p:nvSpPr>
          <p:cNvPr id="4" name="Slide Number Placeholder 3"/>
          <p:cNvSpPr>
            <a:spLocks noGrp="1"/>
          </p:cNvSpPr>
          <p:nvPr>
            <p:ph type="sldNum" sz="quarter" idx="5"/>
          </p:nvPr>
        </p:nvSpPr>
        <p:spPr/>
        <p:txBody>
          <a:bodyPr/>
          <a:lstStyle/>
          <a:p>
            <a:fld id="{53E1FA14-7E20-411A-906C-B8D856B5A8EF}" type="slidenum">
              <a:rPr lang="en-US" smtClean="0"/>
              <a:t>3</a:t>
            </a:fld>
            <a:endParaRPr lang="en-US"/>
          </a:p>
        </p:txBody>
      </p:sp>
    </p:spTree>
    <p:extLst>
      <p:ext uri="{BB962C8B-B14F-4D97-AF65-F5344CB8AC3E}">
        <p14:creationId xmlns:p14="http://schemas.microsoft.com/office/powerpoint/2010/main" val="89357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743CD7-97CD-4F57-B351-69A253B17F80}"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Tree>
    <p:extLst>
      <p:ext uri="{BB962C8B-B14F-4D97-AF65-F5344CB8AC3E}">
        <p14:creationId xmlns:p14="http://schemas.microsoft.com/office/powerpoint/2010/main" val="176590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Sau </a:t>
            </a:r>
            <a:r>
              <a:rPr lang="en-US" dirty="0" err="1"/>
              <a:t>khi</a:t>
            </a:r>
            <a:r>
              <a:rPr lang="en-US" dirty="0"/>
              <a:t> </a:t>
            </a:r>
            <a:r>
              <a:rPr lang="en-US" dirty="0" err="1"/>
              <a:t>cho</a:t>
            </a:r>
            <a:r>
              <a:rPr lang="en-US" dirty="0"/>
              <a:t> HS </a:t>
            </a:r>
            <a:r>
              <a:rPr lang="en-US" dirty="0" err="1"/>
              <a:t>đọc</a:t>
            </a:r>
            <a:r>
              <a:rPr lang="en-US" dirty="0"/>
              <a:t> </a:t>
            </a:r>
            <a:r>
              <a:rPr lang="en-US" dirty="0" err="1"/>
              <a:t>nối</a:t>
            </a:r>
            <a:r>
              <a:rPr lang="en-US" dirty="0"/>
              <a:t> </a:t>
            </a:r>
            <a:r>
              <a:rPr lang="en-US" dirty="0" err="1"/>
              <a:t>tiếp</a:t>
            </a:r>
            <a:r>
              <a:rPr lang="en-US" dirty="0"/>
              <a:t> </a:t>
            </a:r>
            <a:r>
              <a:rPr lang="en-US" dirty="0" err="1"/>
              <a:t>đoạn</a:t>
            </a:r>
            <a:r>
              <a:rPr lang="en-US" dirty="0"/>
              <a:t> 2 </a:t>
            </a:r>
            <a:r>
              <a:rPr lang="en-US" dirty="0" err="1"/>
              <a:t>xong</a:t>
            </a:r>
            <a:r>
              <a:rPr lang="en-US" dirty="0"/>
              <a:t>, GV </a:t>
            </a:r>
            <a:r>
              <a:rPr lang="en-US" dirty="0" err="1"/>
              <a:t>hỏi</a:t>
            </a:r>
            <a:r>
              <a:rPr lang="en-US" dirty="0"/>
              <a:t> HS “</a:t>
            </a:r>
            <a:r>
              <a:rPr lang="en-US" dirty="0" err="1"/>
              <a:t>bối</a:t>
            </a:r>
            <a:r>
              <a:rPr lang="en-US" dirty="0"/>
              <a:t> </a:t>
            </a:r>
            <a:r>
              <a:rPr lang="en-US" dirty="0" err="1"/>
              <a:t>rối</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gì</a:t>
            </a:r>
            <a:r>
              <a:rPr lang="en-US" dirty="0"/>
              <a:t>?</a:t>
            </a:r>
          </a:p>
        </p:txBody>
      </p:sp>
      <p:sp>
        <p:nvSpPr>
          <p:cNvPr id="4" name="Slide Number Placeholder 3"/>
          <p:cNvSpPr>
            <a:spLocks noGrp="1"/>
          </p:cNvSpPr>
          <p:nvPr>
            <p:ph type="sldNum" sz="quarter" idx="5"/>
          </p:nvPr>
        </p:nvSpPr>
        <p:spPr/>
        <p:txBody>
          <a:bodyPr/>
          <a:lstStyle/>
          <a:p>
            <a:fld id="{53E1FA14-7E20-411A-906C-B8D856B5A8EF}" type="slidenum">
              <a:rPr lang="en-US" smtClean="0"/>
              <a:t>8</a:t>
            </a:fld>
            <a:endParaRPr lang="en-US"/>
          </a:p>
        </p:txBody>
      </p:sp>
    </p:spTree>
    <p:extLst>
      <p:ext uri="{BB962C8B-B14F-4D97-AF65-F5344CB8AC3E}">
        <p14:creationId xmlns:p14="http://schemas.microsoft.com/office/powerpoint/2010/main" val="119000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hỏi</a:t>
            </a:r>
            <a:r>
              <a:rPr lang="en-US" dirty="0"/>
              <a:t> HS “</a:t>
            </a:r>
            <a:r>
              <a:rPr lang="en-US" dirty="0" err="1"/>
              <a:t>thì</a:t>
            </a:r>
            <a:r>
              <a:rPr lang="en-US" dirty="0"/>
              <a:t> </a:t>
            </a:r>
            <a:r>
              <a:rPr lang="en-US" dirty="0" err="1"/>
              <a:t>thào</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gì</a:t>
            </a:r>
            <a:r>
              <a:rPr lang="en-US" dirty="0"/>
              <a:t>?</a:t>
            </a:r>
          </a:p>
        </p:txBody>
      </p:sp>
      <p:sp>
        <p:nvSpPr>
          <p:cNvPr id="4" name="Slide Number Placeholder 3"/>
          <p:cNvSpPr>
            <a:spLocks noGrp="1"/>
          </p:cNvSpPr>
          <p:nvPr>
            <p:ph type="sldNum" sz="quarter" idx="5"/>
          </p:nvPr>
        </p:nvSpPr>
        <p:spPr/>
        <p:txBody>
          <a:bodyPr/>
          <a:lstStyle/>
          <a:p>
            <a:fld id="{53E1FA14-7E20-411A-906C-B8D856B5A8EF}" type="slidenum">
              <a:rPr lang="en-US" smtClean="0"/>
              <a:t>10</a:t>
            </a:fld>
            <a:endParaRPr lang="en-US"/>
          </a:p>
        </p:txBody>
      </p:sp>
    </p:spTree>
    <p:extLst>
      <p:ext uri="{BB962C8B-B14F-4D97-AF65-F5344CB8AC3E}">
        <p14:creationId xmlns:p14="http://schemas.microsoft.com/office/powerpoint/2010/main" val="184087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tiếp</a:t>
            </a:r>
            <a:r>
              <a:rPr lang="en-US" dirty="0"/>
              <a:t> </a:t>
            </a:r>
            <a:r>
              <a:rPr lang="en-US" dirty="0" err="1"/>
              <a:t>tục</a:t>
            </a:r>
            <a:r>
              <a:rPr lang="en-US" dirty="0"/>
              <a:t> </a:t>
            </a:r>
            <a:r>
              <a:rPr lang="en-US" dirty="0" err="1"/>
              <a:t>cho</a:t>
            </a:r>
            <a:r>
              <a:rPr lang="en-US" dirty="0"/>
              <a:t> HS </a:t>
            </a:r>
            <a:r>
              <a:rPr lang="en-US" dirty="0" err="1"/>
              <a:t>đọc</a:t>
            </a:r>
            <a:r>
              <a:rPr lang="en-US" dirty="0"/>
              <a:t> </a:t>
            </a:r>
            <a:r>
              <a:rPr lang="en-US" dirty="0" err="1"/>
              <a:t>nối</a:t>
            </a:r>
            <a:r>
              <a:rPr lang="en-US" dirty="0"/>
              <a:t> </a:t>
            </a:r>
            <a:r>
              <a:rPr lang="en-US" dirty="0" err="1"/>
              <a:t>tiếp</a:t>
            </a:r>
            <a:r>
              <a:rPr lang="en-US" dirty="0"/>
              <a:t> </a:t>
            </a:r>
            <a:r>
              <a:rPr lang="en-US" dirty="0" err="1"/>
              <a:t>đoạn</a:t>
            </a:r>
            <a:r>
              <a:rPr lang="en-US" dirty="0"/>
              <a:t> </a:t>
            </a:r>
            <a:r>
              <a:rPr lang="en-US" dirty="0" err="1"/>
              <a:t>lần</a:t>
            </a:r>
            <a:r>
              <a:rPr lang="en-US" dirty="0"/>
              <a:t> 2.</a:t>
            </a:r>
          </a:p>
        </p:txBody>
      </p:sp>
      <p:sp>
        <p:nvSpPr>
          <p:cNvPr id="4" name="Slide Number Placeholder 3"/>
          <p:cNvSpPr>
            <a:spLocks noGrp="1"/>
          </p:cNvSpPr>
          <p:nvPr>
            <p:ph type="sldNum" sz="quarter" idx="5"/>
          </p:nvPr>
        </p:nvSpPr>
        <p:spPr/>
        <p:txBody>
          <a:bodyPr/>
          <a:lstStyle/>
          <a:p>
            <a:fld id="{53E1FA14-7E20-411A-906C-B8D856B5A8EF}" type="slidenum">
              <a:rPr lang="en-US" smtClean="0"/>
              <a:t>12</a:t>
            </a:fld>
            <a:endParaRPr lang="en-US"/>
          </a:p>
        </p:txBody>
      </p:sp>
    </p:spTree>
    <p:extLst>
      <p:ext uri="{BB962C8B-B14F-4D97-AF65-F5344CB8AC3E}">
        <p14:creationId xmlns:p14="http://schemas.microsoft.com/office/powerpoint/2010/main" val="317012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cho</a:t>
            </a:r>
            <a:r>
              <a:rPr lang="en-US" dirty="0"/>
              <a:t> HS </a:t>
            </a:r>
            <a:r>
              <a:rPr lang="en-US" dirty="0" err="1"/>
              <a:t>đọc</a:t>
            </a:r>
            <a:r>
              <a:rPr lang="en-US" dirty="0"/>
              <a:t> </a:t>
            </a:r>
            <a:r>
              <a:rPr lang="en-US" dirty="0" err="1"/>
              <a:t>lại</a:t>
            </a:r>
            <a:r>
              <a:rPr lang="en-US" dirty="0"/>
              <a:t> </a:t>
            </a:r>
            <a:r>
              <a:rPr lang="en-US" dirty="0" err="1"/>
              <a:t>đoạn</a:t>
            </a:r>
            <a:r>
              <a:rPr lang="en-US" dirty="0"/>
              <a:t> 1 </a:t>
            </a:r>
            <a:r>
              <a:rPr lang="en-US" dirty="0" err="1"/>
              <a:t>và</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1, 2</a:t>
            </a:r>
          </a:p>
        </p:txBody>
      </p:sp>
      <p:sp>
        <p:nvSpPr>
          <p:cNvPr id="4" name="Slide Number Placeholder 3"/>
          <p:cNvSpPr>
            <a:spLocks noGrp="1"/>
          </p:cNvSpPr>
          <p:nvPr>
            <p:ph type="sldNum" sz="quarter" idx="5"/>
          </p:nvPr>
        </p:nvSpPr>
        <p:spPr/>
        <p:txBody>
          <a:bodyPr/>
          <a:lstStyle/>
          <a:p>
            <a:fld id="{53E1FA14-7E20-411A-906C-B8D856B5A8EF}" type="slidenum">
              <a:rPr lang="en-US" smtClean="0"/>
              <a:t>17</a:t>
            </a:fld>
            <a:endParaRPr lang="en-US"/>
          </a:p>
        </p:txBody>
      </p:sp>
    </p:spTree>
    <p:extLst>
      <p:ext uri="{BB962C8B-B14F-4D97-AF65-F5344CB8AC3E}">
        <p14:creationId xmlns:p14="http://schemas.microsoft.com/office/powerpoint/2010/main" val="461755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165983806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pPr/>
              <a:t>‹#›</a:t>
            </a:fld>
            <a:endParaRPr lang="en-US" altLang="zh-CN"/>
          </a:p>
        </p:txBody>
      </p:sp>
    </p:spTree>
    <p:extLst>
      <p:ext uri="{BB962C8B-B14F-4D97-AF65-F5344CB8AC3E}">
        <p14:creationId xmlns:p14="http://schemas.microsoft.com/office/powerpoint/2010/main" val="346709519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399" b="1"/>
            </a:lvl1pPr>
          </a:lstStyle>
          <a:p>
            <a:r>
              <a:rPr lang="zh-CN" altLang="en-US"/>
              <a:t>单击此处编辑母版标题样式</a:t>
            </a:r>
          </a:p>
        </p:txBody>
      </p:sp>
      <p:sp>
        <p:nvSpPr>
          <p:cNvPr id="3" name="内容占位符 2"/>
          <p:cNvSpPr>
            <a:spLocks noGrp="1"/>
          </p:cNvSpPr>
          <p:nvPr>
            <p:ph idx="1"/>
          </p:nvPr>
        </p:nvSpPr>
        <p:spPr>
          <a:xfrm>
            <a:off x="4766734" y="273051"/>
            <a:ext cx="6815667" cy="5853113"/>
          </a:xfrm>
        </p:spPr>
        <p:txBody>
          <a:bodyPr/>
          <a:lstStyle>
            <a:lvl1pPr>
              <a:defRPr sz="3799"/>
            </a:lvl1pPr>
            <a:lvl2pPr>
              <a:defRPr sz="3399"/>
            </a:lvl2pPr>
            <a:lvl3pPr>
              <a:defRPr sz="2899"/>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1"/>
            <a:ext cx="4011084" cy="4691064"/>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pPr/>
              <a:t>‹#›</a:t>
            </a:fld>
            <a:endParaRPr lang="en-US" altLang="zh-CN"/>
          </a:p>
        </p:txBody>
      </p:sp>
    </p:spTree>
    <p:extLst>
      <p:ext uri="{BB962C8B-B14F-4D97-AF65-F5344CB8AC3E}">
        <p14:creationId xmlns:p14="http://schemas.microsoft.com/office/powerpoint/2010/main" val="258763262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1"/>
            <a:ext cx="7315200" cy="566738"/>
          </a:xfrm>
        </p:spPr>
        <p:txBody>
          <a:bodyPr anchor="b"/>
          <a:lstStyle>
            <a:lvl1pPr algn="l">
              <a:defRPr sz="2399" b="1"/>
            </a:lvl1pPr>
          </a:lstStyle>
          <a:p>
            <a:r>
              <a:rPr lang="zh-CN" altLang="en-US"/>
              <a:t>单击此处编辑母版标题样式</a:t>
            </a:r>
          </a:p>
        </p:txBody>
      </p:sp>
      <p:sp>
        <p:nvSpPr>
          <p:cNvPr id="3" name="图片占位符 2"/>
          <p:cNvSpPr>
            <a:spLocks noGrp="1"/>
          </p:cNvSpPr>
          <p:nvPr>
            <p:ph type="pic" idx="1"/>
          </p:nvPr>
        </p:nvSpPr>
        <p:spPr>
          <a:xfrm>
            <a:off x="2389718" y="612776"/>
            <a:ext cx="7315200" cy="4114800"/>
          </a:xfrm>
        </p:spPr>
        <p:txBody>
          <a:bodyPr/>
          <a:lstStyle>
            <a:lvl1pPr marL="0" indent="0">
              <a:buNone/>
              <a:defRPr sz="3799"/>
            </a:lvl1pPr>
            <a:lvl2pPr marL="544194" indent="0">
              <a:buNone/>
              <a:defRPr sz="3399"/>
            </a:lvl2pPr>
            <a:lvl3pPr marL="1088387" indent="0">
              <a:buNone/>
              <a:defRPr sz="2899"/>
            </a:lvl3pPr>
            <a:lvl4pPr marL="1632581" indent="0">
              <a:buNone/>
              <a:defRPr sz="2399"/>
            </a:lvl4pPr>
            <a:lvl5pPr marL="2176774" indent="0">
              <a:buNone/>
              <a:defRPr sz="2399"/>
            </a:lvl5pPr>
            <a:lvl6pPr marL="2720968" indent="0">
              <a:buNone/>
              <a:defRPr sz="2399"/>
            </a:lvl6pPr>
            <a:lvl7pPr marL="3265162" indent="0">
              <a:buNone/>
              <a:defRPr sz="2399"/>
            </a:lvl7pPr>
            <a:lvl8pPr marL="3809355" indent="0">
              <a:buNone/>
              <a:defRPr sz="2399"/>
            </a:lvl8pPr>
            <a:lvl9pPr marL="4353549" indent="0">
              <a:buNone/>
              <a:defRPr sz="2399"/>
            </a:lvl9pPr>
          </a:lstStyle>
          <a:p>
            <a:endParaRPr lang="zh-CN" altLang="en-US"/>
          </a:p>
        </p:txBody>
      </p:sp>
      <p:sp>
        <p:nvSpPr>
          <p:cNvPr id="4" name="文本占位符 3"/>
          <p:cNvSpPr>
            <a:spLocks noGrp="1"/>
          </p:cNvSpPr>
          <p:nvPr>
            <p:ph type="body" sz="half" idx="2"/>
          </p:nvPr>
        </p:nvSpPr>
        <p:spPr>
          <a:xfrm>
            <a:off x="2389718" y="5367339"/>
            <a:ext cx="7315200" cy="804862"/>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pPr/>
              <a:t>‹#›</a:t>
            </a:fld>
            <a:endParaRPr lang="en-US" altLang="zh-CN"/>
          </a:p>
        </p:txBody>
      </p:sp>
    </p:spTree>
    <p:extLst>
      <p:ext uri="{BB962C8B-B14F-4D97-AF65-F5344CB8AC3E}">
        <p14:creationId xmlns:p14="http://schemas.microsoft.com/office/powerpoint/2010/main" val="330294720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pPr/>
              <a:t>‹#›</a:t>
            </a:fld>
            <a:endParaRPr lang="en-US" altLang="zh-CN"/>
          </a:p>
        </p:txBody>
      </p:sp>
    </p:spTree>
    <p:extLst>
      <p:ext uri="{BB962C8B-B14F-4D97-AF65-F5344CB8AC3E}">
        <p14:creationId xmlns:p14="http://schemas.microsoft.com/office/powerpoint/2010/main" val="79648520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pPr/>
              <a:t>‹#›</a:t>
            </a:fld>
            <a:endParaRPr lang="en-US" altLang="zh-CN"/>
          </a:p>
        </p:txBody>
      </p:sp>
    </p:spTree>
    <p:extLst>
      <p:ext uri="{BB962C8B-B14F-4D97-AF65-F5344CB8AC3E}">
        <p14:creationId xmlns:p14="http://schemas.microsoft.com/office/powerpoint/2010/main" val="44377988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4"/>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407" indent="0" algn="ctr">
              <a:buNone/>
              <a:defRPr>
                <a:solidFill>
                  <a:schemeClr val="tx1">
                    <a:tint val="75000"/>
                  </a:schemeClr>
                </a:solidFill>
              </a:defRPr>
            </a:lvl2pPr>
            <a:lvl3pPr marL="1218815" indent="0" algn="ctr">
              <a:buNone/>
              <a:defRPr>
                <a:solidFill>
                  <a:schemeClr val="tx1">
                    <a:tint val="75000"/>
                  </a:schemeClr>
                </a:solidFill>
              </a:defRPr>
            </a:lvl3pPr>
            <a:lvl4pPr marL="1828221" indent="0" algn="ctr">
              <a:buNone/>
              <a:defRPr>
                <a:solidFill>
                  <a:schemeClr val="tx1">
                    <a:tint val="75000"/>
                  </a:schemeClr>
                </a:solidFill>
              </a:defRPr>
            </a:lvl4pPr>
            <a:lvl5pPr marL="2437628" indent="0" algn="ctr">
              <a:buNone/>
              <a:defRPr>
                <a:solidFill>
                  <a:schemeClr val="tx1">
                    <a:tint val="75000"/>
                  </a:schemeClr>
                </a:solidFill>
              </a:defRPr>
            </a:lvl5pPr>
            <a:lvl6pPr marL="3047034" indent="0" algn="ctr">
              <a:buNone/>
              <a:defRPr>
                <a:solidFill>
                  <a:schemeClr val="tx1">
                    <a:tint val="75000"/>
                  </a:schemeClr>
                </a:solidFill>
              </a:defRPr>
            </a:lvl6pPr>
            <a:lvl7pPr marL="3656442" indent="0" algn="ctr">
              <a:buNone/>
              <a:defRPr>
                <a:solidFill>
                  <a:schemeClr val="tx1">
                    <a:tint val="75000"/>
                  </a:schemeClr>
                </a:solidFill>
              </a:defRPr>
            </a:lvl7pPr>
            <a:lvl8pPr marL="4265848" indent="0" algn="ctr">
              <a:buNone/>
              <a:defRPr>
                <a:solidFill>
                  <a:schemeClr val="tx1">
                    <a:tint val="75000"/>
                  </a:schemeClr>
                </a:solidFill>
              </a:defRPr>
            </a:lvl8pPr>
            <a:lvl9pPr marL="48752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461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7594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3"/>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699">
                <a:solidFill>
                  <a:schemeClr val="tx1">
                    <a:tint val="75000"/>
                  </a:schemeClr>
                </a:solidFill>
              </a:defRPr>
            </a:lvl1pPr>
            <a:lvl2pPr marL="609407" indent="0">
              <a:buNone/>
              <a:defRPr sz="2400">
                <a:solidFill>
                  <a:schemeClr val="tx1">
                    <a:tint val="75000"/>
                  </a:schemeClr>
                </a:solidFill>
              </a:defRPr>
            </a:lvl2pPr>
            <a:lvl3pPr marL="1218815" indent="0">
              <a:buNone/>
              <a:defRPr sz="2200">
                <a:solidFill>
                  <a:schemeClr val="tx1">
                    <a:tint val="75000"/>
                  </a:schemeClr>
                </a:solidFill>
              </a:defRPr>
            </a:lvl3pPr>
            <a:lvl4pPr marL="1828221" indent="0">
              <a:buNone/>
              <a:defRPr sz="1900">
                <a:solidFill>
                  <a:schemeClr val="tx1">
                    <a:tint val="75000"/>
                  </a:schemeClr>
                </a:solidFill>
              </a:defRPr>
            </a:lvl4pPr>
            <a:lvl5pPr marL="2437628" indent="0">
              <a:buNone/>
              <a:defRPr sz="1900">
                <a:solidFill>
                  <a:schemeClr val="tx1">
                    <a:tint val="75000"/>
                  </a:schemeClr>
                </a:solidFill>
              </a:defRPr>
            </a:lvl5pPr>
            <a:lvl6pPr marL="3047034" indent="0">
              <a:buNone/>
              <a:defRPr sz="1900">
                <a:solidFill>
                  <a:schemeClr val="tx1">
                    <a:tint val="75000"/>
                  </a:schemeClr>
                </a:solidFill>
              </a:defRPr>
            </a:lvl6pPr>
            <a:lvl7pPr marL="3656442" indent="0">
              <a:buNone/>
              <a:defRPr sz="1900">
                <a:solidFill>
                  <a:schemeClr val="tx1">
                    <a:tint val="75000"/>
                  </a:schemeClr>
                </a:solidFill>
              </a:defRPr>
            </a:lvl7pPr>
            <a:lvl8pPr marL="4265848" indent="0">
              <a:buNone/>
              <a:defRPr sz="1900">
                <a:solidFill>
                  <a:schemeClr val="tx1">
                    <a:tint val="75000"/>
                  </a:schemeClr>
                </a:solidFill>
              </a:defRPr>
            </a:lvl8pPr>
            <a:lvl9pPr marL="487525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8323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519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3"/>
          </a:xfrm>
        </p:spPr>
        <p:txBody>
          <a:bodyPr anchor="b"/>
          <a:lstStyle>
            <a:lvl1pPr marL="0" indent="0">
              <a:buNone/>
              <a:defRPr sz="3199" b="1"/>
            </a:lvl1pPr>
            <a:lvl2pPr marL="609407" indent="0">
              <a:buNone/>
              <a:defRPr sz="2699" b="1"/>
            </a:lvl2pPr>
            <a:lvl3pPr marL="1218815" indent="0">
              <a:buNone/>
              <a:defRPr sz="2400" b="1"/>
            </a:lvl3pPr>
            <a:lvl4pPr marL="1828221" indent="0">
              <a:buNone/>
              <a:defRPr sz="2200" b="1"/>
            </a:lvl4pPr>
            <a:lvl5pPr marL="2437628" indent="0">
              <a:buNone/>
              <a:defRPr sz="2200" b="1"/>
            </a:lvl5pPr>
            <a:lvl6pPr marL="3047034" indent="0">
              <a:buNone/>
              <a:defRPr sz="2200" b="1"/>
            </a:lvl6pPr>
            <a:lvl7pPr marL="3656442" indent="0">
              <a:buNone/>
              <a:defRPr sz="2200" b="1"/>
            </a:lvl7pPr>
            <a:lvl8pPr marL="4265848" indent="0">
              <a:buNone/>
              <a:defRPr sz="2200" b="1"/>
            </a:lvl8pPr>
            <a:lvl9pPr marL="487525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3199" b="1"/>
            </a:lvl1pPr>
            <a:lvl2pPr marL="609407" indent="0">
              <a:buNone/>
              <a:defRPr sz="2699" b="1"/>
            </a:lvl2pPr>
            <a:lvl3pPr marL="1218815" indent="0">
              <a:buNone/>
              <a:defRPr sz="2400" b="1"/>
            </a:lvl3pPr>
            <a:lvl4pPr marL="1828221" indent="0">
              <a:buNone/>
              <a:defRPr sz="2200" b="1"/>
            </a:lvl4pPr>
            <a:lvl5pPr marL="2437628" indent="0">
              <a:buNone/>
              <a:defRPr sz="2200" b="1"/>
            </a:lvl5pPr>
            <a:lvl6pPr marL="3047034" indent="0">
              <a:buNone/>
              <a:defRPr sz="2200" b="1"/>
            </a:lvl6pPr>
            <a:lvl7pPr marL="3656442" indent="0">
              <a:buNone/>
              <a:defRPr sz="2200" b="1"/>
            </a:lvl7pPr>
            <a:lvl8pPr marL="4265848" indent="0">
              <a:buNone/>
              <a:defRPr sz="2200" b="1"/>
            </a:lvl8pPr>
            <a:lvl9pPr marL="487525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887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3" name="图片 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156687864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9496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marL="0" marR="0" lvl="0" indent="0" algn="ctr" defTabSz="91413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8" y="6451901"/>
            <a:ext cx="391889" cy="2200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marL="0" marR="0" lvl="0" indent="0" algn="ctr" defTabSz="91413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0"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552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6"/>
            <a:ext cx="4011084" cy="4691063"/>
          </a:xfrm>
        </p:spPr>
        <p:txBody>
          <a:bodyPr/>
          <a:lstStyle>
            <a:lvl1pPr marL="0" indent="0">
              <a:buNone/>
              <a:defRPr sz="1900"/>
            </a:lvl1pPr>
            <a:lvl2pPr marL="609407" indent="0">
              <a:buNone/>
              <a:defRPr sz="1600"/>
            </a:lvl2pPr>
            <a:lvl3pPr marL="1218815" indent="0">
              <a:buNone/>
              <a:defRPr sz="1400"/>
            </a:lvl3pPr>
            <a:lvl4pPr marL="1828221" indent="0">
              <a:buNone/>
              <a:defRPr sz="1200"/>
            </a:lvl4pPr>
            <a:lvl5pPr marL="2437628" indent="0">
              <a:buNone/>
              <a:defRPr sz="1200"/>
            </a:lvl5pPr>
            <a:lvl6pPr marL="3047034" indent="0">
              <a:buNone/>
              <a:defRPr sz="1200"/>
            </a:lvl6pPr>
            <a:lvl7pPr marL="3656442" indent="0">
              <a:buNone/>
              <a:defRPr sz="1200"/>
            </a:lvl7pPr>
            <a:lvl8pPr marL="4265848" indent="0">
              <a:buNone/>
              <a:defRPr sz="1200"/>
            </a:lvl8pPr>
            <a:lvl9pPr marL="487525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367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07" indent="0">
              <a:buNone/>
              <a:defRPr sz="3799"/>
            </a:lvl2pPr>
            <a:lvl3pPr marL="1218815" indent="0">
              <a:buNone/>
              <a:defRPr sz="3199"/>
            </a:lvl3pPr>
            <a:lvl4pPr marL="1828221" indent="0">
              <a:buNone/>
              <a:defRPr sz="2699"/>
            </a:lvl4pPr>
            <a:lvl5pPr marL="2437628" indent="0">
              <a:buNone/>
              <a:defRPr sz="2699"/>
            </a:lvl5pPr>
            <a:lvl6pPr marL="3047034" indent="0">
              <a:buNone/>
              <a:defRPr sz="2699"/>
            </a:lvl6pPr>
            <a:lvl7pPr marL="3656442" indent="0">
              <a:buNone/>
              <a:defRPr sz="2699"/>
            </a:lvl7pPr>
            <a:lvl8pPr marL="4265848" indent="0">
              <a:buNone/>
              <a:defRPr sz="2699"/>
            </a:lvl8pPr>
            <a:lvl9pPr marL="4875255" indent="0">
              <a:buNone/>
              <a:defRPr sz="2699"/>
            </a:lvl9pPr>
          </a:lstStyle>
          <a:p>
            <a:endParaRPr lang="en-US"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407" indent="0">
              <a:buNone/>
              <a:defRPr sz="1600"/>
            </a:lvl2pPr>
            <a:lvl3pPr marL="1218815" indent="0">
              <a:buNone/>
              <a:defRPr sz="1400"/>
            </a:lvl3pPr>
            <a:lvl4pPr marL="1828221" indent="0">
              <a:buNone/>
              <a:defRPr sz="1200"/>
            </a:lvl4pPr>
            <a:lvl5pPr marL="2437628" indent="0">
              <a:buNone/>
              <a:defRPr sz="1200"/>
            </a:lvl5pPr>
            <a:lvl6pPr marL="3047034" indent="0">
              <a:buNone/>
              <a:defRPr sz="1200"/>
            </a:lvl6pPr>
            <a:lvl7pPr marL="3656442" indent="0">
              <a:buNone/>
              <a:defRPr sz="1200"/>
            </a:lvl7pPr>
            <a:lvl8pPr marL="4265848" indent="0">
              <a:buNone/>
              <a:defRPr sz="1200"/>
            </a:lvl8pPr>
            <a:lvl9pPr marL="487525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374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8036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313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140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97497898"/>
      </p:ext>
    </p:extLst>
  </p:cSld>
  <p:clrMapOvr>
    <a:masterClrMapping/>
  </p:clrMapOvr>
  <p:transition spd="med" advTm="400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221692820"/>
      </p:ext>
    </p:extLst>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渡页1">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13695737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474629550"/>
      </p:ext>
    </p:extLst>
  </p:cSld>
  <p:clrMapOvr>
    <a:masterClrMapping/>
  </p:clrMapOvr>
  <p:transition spd="med" advTm="400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918665910"/>
      </p:ext>
    </p:extLst>
  </p:cSld>
  <p:clrMapOvr>
    <a:masterClrMapping/>
  </p:clrMapOvr>
  <p:transition spd="med" advTm="400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621579447"/>
      </p:ext>
    </p:extLst>
  </p:cSld>
  <p:clrMapOvr>
    <a:masterClrMapping/>
  </p:clrMapOvr>
  <p:transition spd="med" advTm="4000">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331209050"/>
      </p:ext>
    </p:extLst>
  </p:cSld>
  <p:clrMapOvr>
    <a:masterClrMapping/>
  </p:clrMapOvr>
  <p:transition spd="med" advTm="4000">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41129442"/>
      </p:ext>
    </p:extLst>
  </p:cSld>
  <p:clrMapOvr>
    <a:masterClrMapping/>
  </p:clrMapOvr>
  <p:transition spd="med" advTm="400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269187557"/>
      </p:ext>
    </p:extLst>
  </p:cSld>
  <p:clrMapOvr>
    <a:masterClrMapping/>
  </p:clrMapOvr>
  <p:transition spd="med" advTm="400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487443609"/>
      </p:ext>
    </p:extLst>
  </p:cSld>
  <p:clrMapOvr>
    <a:masterClrMapping/>
  </p:clrMapOvr>
  <p:transition spd="med" advTm="4000">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96369684"/>
      </p:ext>
    </p:extLst>
  </p:cSld>
  <p:clrMapOvr>
    <a:masterClrMapping/>
  </p:clrMapOvr>
  <p:transition spd="med" advTm="4000">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6B833182-0A27-4A82-AD86-EAD6460C4385}"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78851719"/>
      </p:ext>
    </p:extLst>
  </p:cSld>
  <p:clrMapOvr>
    <a:masterClrMapping/>
  </p:clrMapOvr>
  <p:transition spd="med" advTm="4000">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55890"/>
      </p:ext>
    </p:extLst>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a:ext>
            </a:extLst>
          </a:blip>
          <a:srcRect t="52415"/>
          <a:stretch/>
        </p:blipFill>
        <p:spPr>
          <a:xfrm rot="16200000" flipH="1" flipV="1">
            <a:off x="-1120314" y="1120315"/>
            <a:ext cx="6478500" cy="4237871"/>
          </a:xfrm>
          <a:prstGeom prst="rect">
            <a:avLst/>
          </a:prstGeom>
        </p:spPr>
      </p:pic>
      <p:pic>
        <p:nvPicPr>
          <p:cNvPr id="11" name="图片 10"/>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16200000" flipH="1" flipV="1">
            <a:off x="7217410" y="1883411"/>
            <a:ext cx="6552477" cy="3396701"/>
          </a:xfrm>
          <a:prstGeom prst="rect">
            <a:avLst/>
          </a:prstGeom>
        </p:spPr>
      </p:pic>
      <p:cxnSp>
        <p:nvCxnSpPr>
          <p:cNvPr id="12" name="直接连接符 11"/>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spTree>
    <p:extLst>
      <p:ext uri="{BB962C8B-B14F-4D97-AF65-F5344CB8AC3E}">
        <p14:creationId xmlns:p14="http://schemas.microsoft.com/office/powerpoint/2010/main" val="3935011935"/>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709635"/>
      </p:ext>
    </p:extLst>
  </p:cSld>
  <p:clrMapOvr>
    <a:masterClrMapping/>
  </p:clrMapOvr>
  <p:transition spd="slow" advClick="0" advTm="2000">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647204473"/>
      </p:ext>
    </p:extLst>
  </p:cSld>
  <p:clrMapOvr>
    <a:masterClrMapping/>
  </p:clrMapOvr>
  <p:transition spd="slow" advClick="0" advTm="2000">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747852889"/>
      </p:ext>
    </p:extLst>
  </p:cSld>
  <p:clrMapOvr>
    <a:masterClrMapping/>
  </p:clrMapOvr>
  <p:transition spd="slow" advClick="0" advTm="2000">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401317952"/>
      </p:ext>
    </p:extLst>
  </p:cSld>
  <p:clrMapOvr>
    <a:masterClrMapping/>
  </p:clrMapOvr>
  <p:transition spd="slow" advClick="0" advTm="2000">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242093493"/>
      </p:ext>
    </p:extLst>
  </p:cSld>
  <p:clrMapOvr>
    <a:masterClrMapping/>
  </p:clrMapOvr>
  <p:transition spd="slow" advClick="0" advTm="2000">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385740940"/>
      </p:ext>
    </p:extLst>
  </p:cSld>
  <p:clrMapOvr>
    <a:masterClrMapping/>
  </p:clrMapOvr>
  <p:transition spd="slow" advClick="0" advTm="2000">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184180378"/>
      </p:ext>
    </p:extLst>
  </p:cSld>
  <p:clrMapOvr>
    <a:masterClrMapping/>
  </p:clrMapOvr>
  <p:transition spd="slow" advClick="0" advTm="2000">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827932223"/>
      </p:ext>
    </p:extLst>
  </p:cSld>
  <p:clrMapOvr>
    <a:masterClrMapping/>
  </p:clrMapOvr>
  <p:transition spd="slow" advClick="0" advTm="2000">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315502821"/>
      </p:ext>
    </p:extLst>
  </p:cSld>
  <p:clrMapOvr>
    <a:masterClrMapping/>
  </p:clrMapOvr>
  <p:transition spd="slow" advClick="0" advTm="2000">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DF8D8D1-271C-46BB-B9D3-013B96148659}" type="datetimeFigureOut">
              <a:rPr lang="zh-CN" altLang="en-US" smtClean="0"/>
              <a:t>2021/9/22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597078867"/>
      </p:ext>
    </p:extLst>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a:ext>
            </a:extLst>
          </a:blip>
          <a:srcRect t="52415"/>
          <a:stretch/>
        </p:blipFill>
        <p:spPr>
          <a:xfrm rot="16200000" flipH="1" flipV="1">
            <a:off x="-1120314" y="1120316"/>
            <a:ext cx="6478500" cy="4237870"/>
          </a:xfrm>
          <a:prstGeom prst="rect">
            <a:avLst/>
          </a:prstGeom>
        </p:spPr>
      </p:pic>
      <p:cxnSp>
        <p:nvCxnSpPr>
          <p:cNvPr id="10" name="直接连接符 9"/>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19813" y="2251067"/>
            <a:ext cx="3267333" cy="4606933"/>
          </a:xfrm>
          <a:prstGeom prst="rect">
            <a:avLst/>
          </a:prstGeom>
        </p:spPr>
      </p:pic>
    </p:spTree>
    <p:extLst>
      <p:ext uri="{BB962C8B-B14F-4D97-AF65-F5344CB8AC3E}">
        <p14:creationId xmlns:p14="http://schemas.microsoft.com/office/powerpoint/2010/main" val="186984240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199643"/>
      </p:ext>
    </p:extLst>
  </p:cSld>
  <p:clrMapOvr>
    <a:masterClrMapping/>
  </p:clrMapOvr>
  <p:transition spd="slow" advClick="0" advTm="2000">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2"/>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3"/>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1"/>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9" y="4817826"/>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93462322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983374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1744944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1293051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2956561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1974714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2467451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3119742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408349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pPr/>
              <a:t>‹#›</a:t>
            </a:fld>
            <a:endParaRPr lang="en-US" altLang="zh-CN"/>
          </a:p>
        </p:txBody>
      </p:sp>
    </p:spTree>
    <p:extLst>
      <p:ext uri="{BB962C8B-B14F-4D97-AF65-F5344CB8AC3E}">
        <p14:creationId xmlns:p14="http://schemas.microsoft.com/office/powerpoint/2010/main" val="2289596439"/>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7816827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3507409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5D7CA3A-3581-4A21-8615-1449E55C568A}"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298483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6382617" y="1578276"/>
            <a:ext cx="4173889" cy="278619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3015218" y="1611314"/>
            <a:ext cx="2632116" cy="12032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2133">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1851300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0979" y="2309433"/>
            <a:ext cx="377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3" name="Google Shape;13;p3"/>
          <p:cNvSpPr txBox="1">
            <a:spLocks noGrp="1"/>
          </p:cNvSpPr>
          <p:nvPr>
            <p:ph type="title" idx="2" hasCustomPrompt="1"/>
          </p:nvPr>
        </p:nvSpPr>
        <p:spPr>
          <a:xfrm>
            <a:off x="8286367" y="2053496"/>
            <a:ext cx="1892800" cy="2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3460979" y="3285167"/>
            <a:ext cx="3779600" cy="9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11254940" y="325901"/>
            <a:ext cx="49728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3"/>
          <p:cNvGrpSpPr/>
          <p:nvPr/>
        </p:nvGrpSpPr>
        <p:grpSpPr>
          <a:xfrm rot="-3008970">
            <a:off x="10782713" y="1204818"/>
            <a:ext cx="497324" cy="1076341"/>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3"/>
          <p:cNvGrpSpPr/>
          <p:nvPr/>
        </p:nvGrpSpPr>
        <p:grpSpPr>
          <a:xfrm rot="-1298308">
            <a:off x="384307" y="5599885"/>
            <a:ext cx="49728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rot="-3320677">
            <a:off x="384291" y="4542318"/>
            <a:ext cx="497328" cy="1076348"/>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8832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80847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343899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294729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4293701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E65B62-663A-4EB7-968A-2D3CCD27B3DC}" type="datetimeFigureOut">
              <a:rPr lang="zh-CN" altLang="en-US" smtClean="0"/>
              <a:t>2021/9/22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429033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128595842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3175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792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725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040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99000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4908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987968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30725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174840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210088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99"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pPr/>
              <a:t>‹#›</a:t>
            </a:fld>
            <a:endParaRPr lang="en-US" altLang="zh-CN"/>
          </a:p>
        </p:txBody>
      </p:sp>
    </p:spTree>
    <p:extLst>
      <p:ext uri="{BB962C8B-B14F-4D97-AF65-F5344CB8AC3E}">
        <p14:creationId xmlns:p14="http://schemas.microsoft.com/office/powerpoint/2010/main" val="4084607139"/>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41686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640748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6379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18954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FFD41A-9353-4AB6-90A7-ED9A281033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B895238-827A-4D6E-BAE7-2FFAF81B1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1D5EE8C-5564-4FDE-90E8-8FEA5D23E671}"/>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A60185D1-9EA1-4BD0-811A-ACE13F7AE1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8E8F7F-E0B7-46BA-9F7F-28F1D902568C}"/>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266090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D245B4-64A5-4CF0-B588-9425191061E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5D601B-60EE-4E04-8F8A-4B72A669314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DF6242E-A6AE-419A-8381-E653027FB96D}"/>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3B1081D4-D3E0-437A-B5FC-DDE9D32C02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81C285-4298-4442-BD6A-23A6EE0AB893}"/>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348535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D8F9E8-2A42-4FE2-A56A-13DABE808DF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F66F5B3-5B30-41E2-AE24-CE1CF9FA9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B97605D-8A39-4F24-B7B9-2A61D9960DDF}"/>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B67DCB8C-9B68-4635-9379-7689A4CC21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A7AF18-6B0A-4B1E-9BB9-F2A26BD7B125}"/>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353643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D8573-0785-4BC0-BD56-98F93614C3B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B7B982-5A1C-47E6-9F06-4861AB06D1B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191C53B-AAE2-425F-A748-808717769E5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579AFC1-E386-46E1-80A1-F90BDB8A3FA5}"/>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6" name="页脚占位符 5">
            <a:extLst>
              <a:ext uri="{FF2B5EF4-FFF2-40B4-BE49-F238E27FC236}">
                <a16:creationId xmlns:a16="http://schemas.microsoft.com/office/drawing/2014/main" id="{4000D5F2-C2E9-4DB1-8327-F9531E9DE4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879994-9752-4256-8684-68210CFEEF73}"/>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2971990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D74AD-5901-4DDA-A4A3-0C82241B7FA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1145C71-F0E6-482B-8AAD-A4E5E0CAF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EE20DF3-DBB3-4FE4-B58F-6983BEECEE4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9E45896-C793-4A6F-994F-9DF03660E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42DC2DE-BB64-4E8F-A079-8D95FD6AC8D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8CB4796-B563-4A6E-B821-31B51182F0C3}"/>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8" name="页脚占位符 7">
            <a:extLst>
              <a:ext uri="{FF2B5EF4-FFF2-40B4-BE49-F238E27FC236}">
                <a16:creationId xmlns:a16="http://schemas.microsoft.com/office/drawing/2014/main" id="{93DE9AB4-CE16-40BC-953C-E438156D92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DDAFED-01C4-422B-B053-9B81126733F8}"/>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63154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8DCC3-63D7-42BF-A84A-C6F6B37F006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5FBC295-73B7-4CF1-BE23-F13CC3505581}"/>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4" name="页脚占位符 3">
            <a:extLst>
              <a:ext uri="{FF2B5EF4-FFF2-40B4-BE49-F238E27FC236}">
                <a16:creationId xmlns:a16="http://schemas.microsoft.com/office/drawing/2014/main" id="{3AEBDB4F-FCFF-494D-B4C8-4D905C15A65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A3A8AC1-E80D-4BB4-92DF-4B14E7708892}"/>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163076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pPr/>
              <a:t>‹#›</a:t>
            </a:fld>
            <a:endParaRPr lang="en-US" altLang="zh-CN"/>
          </a:p>
        </p:txBody>
      </p:sp>
    </p:spTree>
    <p:extLst>
      <p:ext uri="{BB962C8B-B14F-4D97-AF65-F5344CB8AC3E}">
        <p14:creationId xmlns:p14="http://schemas.microsoft.com/office/powerpoint/2010/main" val="839069525"/>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5F1B822-0C93-4CF6-8675-317DE40C103C}"/>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3" name="页脚占位符 2">
            <a:extLst>
              <a:ext uri="{FF2B5EF4-FFF2-40B4-BE49-F238E27FC236}">
                <a16:creationId xmlns:a16="http://schemas.microsoft.com/office/drawing/2014/main" id="{AF72400F-C1D2-4973-BE29-2DB3C4CC52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916D29A-7268-4F8C-B366-C07E99A8DDD5}"/>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264085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000C57-3291-4578-BB68-01F45381F4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6080E9-2082-402C-BC7E-65379B316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2E7E30B-137E-4F30-84AB-3B2337B41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E5F12B6-E5BD-405D-92D5-617B54DDD1B3}"/>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6" name="页脚占位符 5">
            <a:extLst>
              <a:ext uri="{FF2B5EF4-FFF2-40B4-BE49-F238E27FC236}">
                <a16:creationId xmlns:a16="http://schemas.microsoft.com/office/drawing/2014/main" id="{0295DE2C-56C0-438A-817E-BF677CD949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6D00EE6-943C-4D31-B149-D2AD53EE64C6}"/>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3549490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A2AC7F-B7C6-4477-8D55-9A356FD1F8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215D250-33F5-4FFC-AB0D-5B4B8899C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2B75AD3-5E80-4DF9-BE7C-CD0B78F4E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2012F37-F861-453D-BC53-84D6523FBC46}"/>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6" name="页脚占位符 5">
            <a:extLst>
              <a:ext uri="{FF2B5EF4-FFF2-40B4-BE49-F238E27FC236}">
                <a16:creationId xmlns:a16="http://schemas.microsoft.com/office/drawing/2014/main" id="{E6C81FBE-BA89-4F1E-AB84-4E9D546094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42F15CE-357D-4778-BD96-A586B1B277CF}"/>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502695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86766-356A-41CC-A679-48EC3DDED2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BF349F5-96AD-4999-A7E5-297B14EDA1D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5E04DA4-0B97-4F1D-99B0-46DAC597BEE0}"/>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121C6F0E-8106-4D7C-BA8F-25F18D3484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F5E144-85A8-4810-9B4C-341422330BBF}"/>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218178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FBFA6A-8059-4153-9F06-6579C7A25A7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6EF9C6-D9B5-4EC6-86D9-04CBE6379D4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B8D847-0E1A-4789-9C41-F6D6D6DF45C0}"/>
              </a:ext>
            </a:extLst>
          </p:cNvPr>
          <p:cNvSpPr>
            <a:spLocks noGrp="1"/>
          </p:cNvSpPr>
          <p:nvPr>
            <p:ph type="dt" sz="half" idx="10"/>
          </p:nvPr>
        </p:nvSpPr>
        <p:spPr/>
        <p:txBody>
          <a:bodyPr/>
          <a:lstStyle/>
          <a:p>
            <a:fld id="{44976289-09C8-43BB-A515-0289547FF0F8}"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DE78BC96-FBF9-4FA5-B346-A3BDDB5873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6FDFB1-DD02-43C7-9886-C237CC0AF385}"/>
              </a:ext>
            </a:extLst>
          </p:cNvPr>
          <p:cNvSpPr>
            <a:spLocks noGrp="1"/>
          </p:cNvSpPr>
          <p:nvPr>
            <p:ph type="sldNum" sz="quarter" idx="12"/>
          </p:nvPr>
        </p:nvSpPr>
        <p:spPr/>
        <p:txBody>
          <a:body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29983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1" y="441962"/>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3"/>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8" y="4817826"/>
            <a:ext cx="4488038"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4094288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8.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0.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theme" Target="../theme/theme7.xml"/><Relationship Id="rId10" Type="http://schemas.openxmlformats.org/officeDocument/2006/relationships/image" Target="../media/image15.png"/><Relationship Id="rId4" Type="http://schemas.openxmlformats.org/officeDocument/2006/relationships/slideLayout" Target="../slideLayouts/slideLayout73.xml"/><Relationship Id="rId9"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575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40"/>
            <a:ext cx="109728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1"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5600" y="6245225"/>
            <a:ext cx="3860801"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7601"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pPr/>
              <a:t>‹#›</a:t>
            </a:fld>
            <a:endParaRPr lang="en-US" altLang="zh-CN"/>
          </a:p>
        </p:txBody>
      </p:sp>
    </p:spTree>
    <p:extLst>
      <p:ext uri="{BB962C8B-B14F-4D97-AF65-F5344CB8AC3E}">
        <p14:creationId xmlns:p14="http://schemas.microsoft.com/office/powerpoint/2010/main" val="1842970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hdr="0" ftr="0" dt="0"/>
  <p:txStyles>
    <p:titleStyle>
      <a:lvl1pPr algn="ctr" rtl="0" fontAlgn="base">
        <a:spcBef>
          <a:spcPct val="0"/>
        </a:spcBef>
        <a:spcAft>
          <a:spcPct val="0"/>
        </a:spcAft>
        <a:defRPr sz="5298">
          <a:solidFill>
            <a:schemeClr val="tx2"/>
          </a:solidFill>
          <a:latin typeface="+mj-lt"/>
          <a:ea typeface="+mj-ea"/>
          <a:cs typeface="+mj-cs"/>
        </a:defRPr>
      </a:lvl1pPr>
      <a:lvl2pPr algn="ctr" rtl="0" fontAlgn="base">
        <a:spcBef>
          <a:spcPct val="0"/>
        </a:spcBef>
        <a:spcAft>
          <a:spcPct val="0"/>
        </a:spcAft>
        <a:defRPr sz="5298">
          <a:solidFill>
            <a:schemeClr val="tx2"/>
          </a:solidFill>
          <a:latin typeface="Arial" charset="0"/>
          <a:ea typeface="宋体" charset="-122"/>
        </a:defRPr>
      </a:lvl2pPr>
      <a:lvl3pPr algn="ctr" rtl="0" fontAlgn="base">
        <a:spcBef>
          <a:spcPct val="0"/>
        </a:spcBef>
        <a:spcAft>
          <a:spcPct val="0"/>
        </a:spcAft>
        <a:defRPr sz="5298">
          <a:solidFill>
            <a:schemeClr val="tx2"/>
          </a:solidFill>
          <a:latin typeface="Arial" charset="0"/>
          <a:ea typeface="宋体" charset="-122"/>
        </a:defRPr>
      </a:lvl3pPr>
      <a:lvl4pPr algn="ctr" rtl="0" fontAlgn="base">
        <a:spcBef>
          <a:spcPct val="0"/>
        </a:spcBef>
        <a:spcAft>
          <a:spcPct val="0"/>
        </a:spcAft>
        <a:defRPr sz="5298">
          <a:solidFill>
            <a:schemeClr val="tx2"/>
          </a:solidFill>
          <a:latin typeface="Arial" charset="0"/>
          <a:ea typeface="宋体" charset="-122"/>
        </a:defRPr>
      </a:lvl4pPr>
      <a:lvl5pPr algn="ctr" rtl="0" fontAlgn="base">
        <a:spcBef>
          <a:spcPct val="0"/>
        </a:spcBef>
        <a:spcAft>
          <a:spcPct val="0"/>
        </a:spcAft>
        <a:defRPr sz="5298">
          <a:solidFill>
            <a:schemeClr val="tx2"/>
          </a:solidFill>
          <a:latin typeface="Arial" charset="0"/>
          <a:ea typeface="宋体" charset="-122"/>
        </a:defRPr>
      </a:lvl5pPr>
      <a:lvl6pPr marL="544194" algn="ctr" rtl="0" fontAlgn="base">
        <a:spcBef>
          <a:spcPct val="0"/>
        </a:spcBef>
        <a:spcAft>
          <a:spcPct val="0"/>
        </a:spcAft>
        <a:defRPr sz="5298">
          <a:solidFill>
            <a:schemeClr val="tx2"/>
          </a:solidFill>
          <a:latin typeface="Arial" charset="0"/>
          <a:ea typeface="宋体" charset="-122"/>
        </a:defRPr>
      </a:lvl6pPr>
      <a:lvl7pPr marL="1088387" algn="ctr" rtl="0" fontAlgn="base">
        <a:spcBef>
          <a:spcPct val="0"/>
        </a:spcBef>
        <a:spcAft>
          <a:spcPct val="0"/>
        </a:spcAft>
        <a:defRPr sz="5298">
          <a:solidFill>
            <a:schemeClr val="tx2"/>
          </a:solidFill>
          <a:latin typeface="Arial" charset="0"/>
          <a:ea typeface="宋体" charset="-122"/>
        </a:defRPr>
      </a:lvl7pPr>
      <a:lvl8pPr marL="1632581" algn="ctr" rtl="0" fontAlgn="base">
        <a:spcBef>
          <a:spcPct val="0"/>
        </a:spcBef>
        <a:spcAft>
          <a:spcPct val="0"/>
        </a:spcAft>
        <a:defRPr sz="5298">
          <a:solidFill>
            <a:schemeClr val="tx2"/>
          </a:solidFill>
          <a:latin typeface="Arial" charset="0"/>
          <a:ea typeface="宋体" charset="-122"/>
        </a:defRPr>
      </a:lvl8pPr>
      <a:lvl9pPr marL="2176774" algn="ctr" rtl="0" fontAlgn="base">
        <a:spcBef>
          <a:spcPct val="0"/>
        </a:spcBef>
        <a:spcAft>
          <a:spcPct val="0"/>
        </a:spcAft>
        <a:defRPr sz="5298">
          <a:solidFill>
            <a:schemeClr val="tx2"/>
          </a:solidFill>
          <a:latin typeface="Arial" charset="0"/>
          <a:ea typeface="宋体" charset="-122"/>
        </a:defRPr>
      </a:lvl9pPr>
    </p:titleStyle>
    <p:bodyStyle>
      <a:lvl1pPr marL="408145" indent="-408145" algn="l" rtl="0" fontAlgn="base">
        <a:spcBef>
          <a:spcPct val="20000"/>
        </a:spcBef>
        <a:spcAft>
          <a:spcPct val="0"/>
        </a:spcAft>
        <a:buChar char="•"/>
        <a:defRPr sz="3799">
          <a:solidFill>
            <a:schemeClr val="tx1"/>
          </a:solidFill>
          <a:latin typeface="+mn-lt"/>
          <a:ea typeface="+mn-ea"/>
          <a:cs typeface="+mn-cs"/>
        </a:defRPr>
      </a:lvl1pPr>
      <a:lvl2pPr marL="884315" indent="-340121" algn="l" rtl="0" fontAlgn="base">
        <a:spcBef>
          <a:spcPct val="20000"/>
        </a:spcBef>
        <a:spcAft>
          <a:spcPct val="0"/>
        </a:spcAft>
        <a:buChar char="–"/>
        <a:defRPr sz="3399">
          <a:solidFill>
            <a:schemeClr val="tx1"/>
          </a:solidFill>
          <a:latin typeface="+mn-lt"/>
          <a:ea typeface="+mn-ea"/>
        </a:defRPr>
      </a:lvl2pPr>
      <a:lvl3pPr marL="1360485" indent="-272096" algn="l" rtl="0" fontAlgn="base">
        <a:spcBef>
          <a:spcPct val="20000"/>
        </a:spcBef>
        <a:spcAft>
          <a:spcPct val="0"/>
        </a:spcAft>
        <a:buChar char="•"/>
        <a:defRPr sz="2899">
          <a:solidFill>
            <a:schemeClr val="tx1"/>
          </a:solidFill>
          <a:latin typeface="+mn-lt"/>
          <a:ea typeface="+mn-ea"/>
        </a:defRPr>
      </a:lvl3pPr>
      <a:lvl4pPr marL="1904677" indent="-272096" algn="l" rtl="0" fontAlgn="base">
        <a:spcBef>
          <a:spcPct val="20000"/>
        </a:spcBef>
        <a:spcAft>
          <a:spcPct val="0"/>
        </a:spcAft>
        <a:buChar char="–"/>
        <a:defRPr sz="2399">
          <a:solidFill>
            <a:schemeClr val="tx1"/>
          </a:solidFill>
          <a:latin typeface="+mn-lt"/>
          <a:ea typeface="+mn-ea"/>
        </a:defRPr>
      </a:lvl4pPr>
      <a:lvl5pPr marL="2448871" indent="-272096" algn="l" rtl="0" fontAlgn="base">
        <a:spcBef>
          <a:spcPct val="20000"/>
        </a:spcBef>
        <a:spcAft>
          <a:spcPct val="0"/>
        </a:spcAft>
        <a:buChar char="»"/>
        <a:defRPr sz="2399">
          <a:solidFill>
            <a:schemeClr val="tx1"/>
          </a:solidFill>
          <a:latin typeface="+mn-lt"/>
          <a:ea typeface="+mn-ea"/>
        </a:defRPr>
      </a:lvl5pPr>
      <a:lvl6pPr marL="2993065" indent="-272096" algn="l" rtl="0" fontAlgn="base">
        <a:spcBef>
          <a:spcPct val="20000"/>
        </a:spcBef>
        <a:spcAft>
          <a:spcPct val="0"/>
        </a:spcAft>
        <a:buChar char="»"/>
        <a:defRPr sz="2399">
          <a:solidFill>
            <a:schemeClr val="tx1"/>
          </a:solidFill>
          <a:latin typeface="+mn-lt"/>
          <a:ea typeface="+mn-ea"/>
        </a:defRPr>
      </a:lvl6pPr>
      <a:lvl7pPr marL="3537259" indent="-272096" algn="l" rtl="0" fontAlgn="base">
        <a:spcBef>
          <a:spcPct val="20000"/>
        </a:spcBef>
        <a:spcAft>
          <a:spcPct val="0"/>
        </a:spcAft>
        <a:buChar char="»"/>
        <a:defRPr sz="2399">
          <a:solidFill>
            <a:schemeClr val="tx1"/>
          </a:solidFill>
          <a:latin typeface="+mn-lt"/>
          <a:ea typeface="+mn-ea"/>
        </a:defRPr>
      </a:lvl7pPr>
      <a:lvl8pPr marL="4081452" indent="-272096" algn="l" rtl="0" fontAlgn="base">
        <a:spcBef>
          <a:spcPct val="20000"/>
        </a:spcBef>
        <a:spcAft>
          <a:spcPct val="0"/>
        </a:spcAft>
        <a:buChar char="»"/>
        <a:defRPr sz="2399">
          <a:solidFill>
            <a:schemeClr val="tx1"/>
          </a:solidFill>
          <a:latin typeface="+mn-lt"/>
          <a:ea typeface="+mn-ea"/>
        </a:defRPr>
      </a:lvl8pPr>
      <a:lvl9pPr marL="4625646" indent="-272096" algn="l" rtl="0" fontAlgn="base">
        <a:spcBef>
          <a:spcPct val="20000"/>
        </a:spcBef>
        <a:spcAft>
          <a:spcPct val="0"/>
        </a:spcAft>
        <a:buChar char="»"/>
        <a:defRPr sz="2399">
          <a:solidFill>
            <a:schemeClr val="tx1"/>
          </a:solidFill>
          <a:latin typeface="+mn-lt"/>
          <a:ea typeface="+mn-ea"/>
        </a:defRPr>
      </a:lvl9pPr>
    </p:bodyStyle>
    <p:otherStyle>
      <a:defPPr>
        <a:defRPr lang="zh-CN"/>
      </a:defPPr>
      <a:lvl1pPr marL="0" algn="l" defTabSz="1088387" rtl="0" eaLnBrk="1" latinLnBrk="0" hangingPunct="1">
        <a:defRPr sz="2099" kern="1200">
          <a:solidFill>
            <a:schemeClr val="tx1"/>
          </a:solidFill>
          <a:latin typeface="+mn-lt"/>
          <a:ea typeface="+mn-ea"/>
          <a:cs typeface="+mn-cs"/>
        </a:defRPr>
      </a:lvl1pPr>
      <a:lvl2pPr marL="544194" algn="l" defTabSz="1088387" rtl="0" eaLnBrk="1" latinLnBrk="0" hangingPunct="1">
        <a:defRPr sz="2099" kern="1200">
          <a:solidFill>
            <a:schemeClr val="tx1"/>
          </a:solidFill>
          <a:latin typeface="+mn-lt"/>
          <a:ea typeface="+mn-ea"/>
          <a:cs typeface="+mn-cs"/>
        </a:defRPr>
      </a:lvl2pPr>
      <a:lvl3pPr marL="1088387" algn="l" defTabSz="1088387" rtl="0" eaLnBrk="1" latinLnBrk="0" hangingPunct="1">
        <a:defRPr sz="2099" kern="1200">
          <a:solidFill>
            <a:schemeClr val="tx1"/>
          </a:solidFill>
          <a:latin typeface="+mn-lt"/>
          <a:ea typeface="+mn-ea"/>
          <a:cs typeface="+mn-cs"/>
        </a:defRPr>
      </a:lvl3pPr>
      <a:lvl4pPr marL="1632581" algn="l" defTabSz="1088387" rtl="0" eaLnBrk="1" latinLnBrk="0" hangingPunct="1">
        <a:defRPr sz="2099" kern="1200">
          <a:solidFill>
            <a:schemeClr val="tx1"/>
          </a:solidFill>
          <a:latin typeface="+mn-lt"/>
          <a:ea typeface="+mn-ea"/>
          <a:cs typeface="+mn-cs"/>
        </a:defRPr>
      </a:lvl4pPr>
      <a:lvl5pPr marL="2176774" algn="l" defTabSz="1088387" rtl="0" eaLnBrk="1" latinLnBrk="0" hangingPunct="1">
        <a:defRPr sz="2099" kern="1200">
          <a:solidFill>
            <a:schemeClr val="tx1"/>
          </a:solidFill>
          <a:latin typeface="+mn-lt"/>
          <a:ea typeface="+mn-ea"/>
          <a:cs typeface="+mn-cs"/>
        </a:defRPr>
      </a:lvl5pPr>
      <a:lvl6pPr marL="2720968" algn="l" defTabSz="1088387" rtl="0" eaLnBrk="1" latinLnBrk="0" hangingPunct="1">
        <a:defRPr sz="2099" kern="1200">
          <a:solidFill>
            <a:schemeClr val="tx1"/>
          </a:solidFill>
          <a:latin typeface="+mn-lt"/>
          <a:ea typeface="+mn-ea"/>
          <a:cs typeface="+mn-cs"/>
        </a:defRPr>
      </a:lvl6pPr>
      <a:lvl7pPr marL="3265162" algn="l" defTabSz="1088387" rtl="0" eaLnBrk="1" latinLnBrk="0" hangingPunct="1">
        <a:defRPr sz="2099" kern="1200">
          <a:solidFill>
            <a:schemeClr val="tx1"/>
          </a:solidFill>
          <a:latin typeface="+mn-lt"/>
          <a:ea typeface="+mn-ea"/>
          <a:cs typeface="+mn-cs"/>
        </a:defRPr>
      </a:lvl7pPr>
      <a:lvl8pPr marL="3809355" algn="l" defTabSz="1088387" rtl="0" eaLnBrk="1" latinLnBrk="0" hangingPunct="1">
        <a:defRPr sz="2099" kern="1200">
          <a:solidFill>
            <a:schemeClr val="tx1"/>
          </a:solidFill>
          <a:latin typeface="+mn-lt"/>
          <a:ea typeface="+mn-ea"/>
          <a:cs typeface="+mn-cs"/>
        </a:defRPr>
      </a:lvl8pPr>
      <a:lvl9pPr marL="4353549" algn="l" defTabSz="1088387" rtl="0" eaLnBrk="1" latinLnBrk="0" hangingPunct="1">
        <a:defRPr sz="20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9/22/2021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76258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6" r:id="rId9"/>
    <p:sldLayoutId id="2147483687" r:id="rId10"/>
    <p:sldLayoutId id="2147483688" r:id="rId11"/>
    <p:sldLayoutId id="2147483689" r:id="rId12"/>
    <p:sldLayoutId id="2147483690" r:id="rId13"/>
  </p:sldLayoutIdLst>
  <p:hf hdr="0" ftr="0" dt="0"/>
  <p:txStyles>
    <p:titleStyle>
      <a:lvl1pPr algn="ctr" defTabSz="1218815" rtl="0" eaLnBrk="1" latinLnBrk="0" hangingPunct="1">
        <a:spcBef>
          <a:spcPct val="0"/>
        </a:spcBef>
        <a:buNone/>
        <a:defRPr sz="5899" kern="1200">
          <a:solidFill>
            <a:schemeClr val="tx1"/>
          </a:solidFill>
          <a:latin typeface="+mj-lt"/>
          <a:ea typeface="+mj-ea"/>
          <a:cs typeface="+mj-cs"/>
        </a:defRPr>
      </a:lvl1pPr>
    </p:titleStyle>
    <p:bodyStyle>
      <a:lvl1pPr marL="457055" indent="-457055" algn="l" defTabSz="1218815"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286" indent="-380878" algn="l" defTabSz="1218815"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518" indent="-304703" algn="l" defTabSz="12188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25" indent="-304703" algn="l" defTabSz="1218815"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331" indent="-304703" algn="l" defTabSz="1218815"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1738" indent="-304703" algn="l" defTabSz="1218815"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145" indent="-304703" algn="l" defTabSz="1218815"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552" indent="-304703" algn="l" defTabSz="1218815"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958" indent="-304703" algn="l" defTabSz="1218815"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815" rtl="0" eaLnBrk="1" latinLnBrk="0" hangingPunct="1">
        <a:defRPr sz="2400" kern="1200">
          <a:solidFill>
            <a:schemeClr val="tx1"/>
          </a:solidFill>
          <a:latin typeface="+mn-lt"/>
          <a:ea typeface="+mn-ea"/>
          <a:cs typeface="+mn-cs"/>
        </a:defRPr>
      </a:lvl1pPr>
      <a:lvl2pPr marL="609407" algn="l" defTabSz="1218815" rtl="0" eaLnBrk="1" latinLnBrk="0" hangingPunct="1">
        <a:defRPr sz="2400" kern="1200">
          <a:solidFill>
            <a:schemeClr val="tx1"/>
          </a:solidFill>
          <a:latin typeface="+mn-lt"/>
          <a:ea typeface="+mn-ea"/>
          <a:cs typeface="+mn-cs"/>
        </a:defRPr>
      </a:lvl2pPr>
      <a:lvl3pPr marL="1218815" algn="l" defTabSz="1218815" rtl="0" eaLnBrk="1" latinLnBrk="0" hangingPunct="1">
        <a:defRPr sz="2400" kern="1200">
          <a:solidFill>
            <a:schemeClr val="tx1"/>
          </a:solidFill>
          <a:latin typeface="+mn-lt"/>
          <a:ea typeface="+mn-ea"/>
          <a:cs typeface="+mn-cs"/>
        </a:defRPr>
      </a:lvl3pPr>
      <a:lvl4pPr marL="1828221" algn="l" defTabSz="1218815" rtl="0" eaLnBrk="1" latinLnBrk="0" hangingPunct="1">
        <a:defRPr sz="2400" kern="1200">
          <a:solidFill>
            <a:schemeClr val="tx1"/>
          </a:solidFill>
          <a:latin typeface="+mn-lt"/>
          <a:ea typeface="+mn-ea"/>
          <a:cs typeface="+mn-cs"/>
        </a:defRPr>
      </a:lvl4pPr>
      <a:lvl5pPr marL="2437628" algn="l" defTabSz="1218815" rtl="0" eaLnBrk="1" latinLnBrk="0" hangingPunct="1">
        <a:defRPr sz="2400" kern="1200">
          <a:solidFill>
            <a:schemeClr val="tx1"/>
          </a:solidFill>
          <a:latin typeface="+mn-lt"/>
          <a:ea typeface="+mn-ea"/>
          <a:cs typeface="+mn-cs"/>
        </a:defRPr>
      </a:lvl5pPr>
      <a:lvl6pPr marL="3047034" algn="l" defTabSz="1218815" rtl="0" eaLnBrk="1" latinLnBrk="0" hangingPunct="1">
        <a:defRPr sz="2400" kern="1200">
          <a:solidFill>
            <a:schemeClr val="tx1"/>
          </a:solidFill>
          <a:latin typeface="+mn-lt"/>
          <a:ea typeface="+mn-ea"/>
          <a:cs typeface="+mn-cs"/>
        </a:defRPr>
      </a:lvl6pPr>
      <a:lvl7pPr marL="3656442" algn="l" defTabSz="1218815" rtl="0" eaLnBrk="1" latinLnBrk="0" hangingPunct="1">
        <a:defRPr sz="2400" kern="1200">
          <a:solidFill>
            <a:schemeClr val="tx1"/>
          </a:solidFill>
          <a:latin typeface="+mn-lt"/>
          <a:ea typeface="+mn-ea"/>
          <a:cs typeface="+mn-cs"/>
        </a:defRPr>
      </a:lvl7pPr>
      <a:lvl8pPr marL="4265848" algn="l" defTabSz="1218815" rtl="0" eaLnBrk="1" latinLnBrk="0" hangingPunct="1">
        <a:defRPr sz="2400" kern="1200">
          <a:solidFill>
            <a:schemeClr val="tx1"/>
          </a:solidFill>
          <a:latin typeface="+mn-lt"/>
          <a:ea typeface="+mn-ea"/>
          <a:cs typeface="+mn-cs"/>
        </a:defRPr>
      </a:lvl8pPr>
      <a:lvl9pPr marL="4875255" algn="l" defTabSz="121881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8194" t="23704" r="40139" b="10617"/>
          <a:stretch/>
        </p:blipFill>
        <p:spPr>
          <a:xfrm>
            <a:off x="9498682" y="3715797"/>
            <a:ext cx="2693319" cy="3142204"/>
          </a:xfrm>
          <a:prstGeom prst="rect">
            <a:avLst/>
          </a:prstGeom>
        </p:spPr>
      </p:pic>
    </p:spTree>
    <p:extLst>
      <p:ext uri="{BB962C8B-B14F-4D97-AF65-F5344CB8AC3E}">
        <p14:creationId xmlns:p14="http://schemas.microsoft.com/office/powerpoint/2010/main" val="42317751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9316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spd="slow" advClick="0" advTm="2000">
    <p:randomBar dir="vert"/>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2EEE5"/>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7CA3A-3581-4A21-8615-1449E55C568A}" type="datetimeFigureOut">
              <a:rPr lang="zh-CN" altLang="en-US" smtClean="0"/>
              <a:t>2021/9/22</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4C490-B2D0-4335-999D-1C7664E12EA5}" type="slidenum">
              <a:rPr lang="zh-CN" altLang="en-US" smtClean="0"/>
              <a:t>‹#›</a:t>
            </a:fld>
            <a:endParaRPr lang="zh-CN" altLang="en-US"/>
          </a:p>
        </p:txBody>
      </p:sp>
    </p:spTree>
    <p:extLst>
      <p:ext uri="{BB962C8B-B14F-4D97-AF65-F5344CB8AC3E}">
        <p14:creationId xmlns:p14="http://schemas.microsoft.com/office/powerpoint/2010/main" val="12603587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133" y="5933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960133" y="1536633"/>
            <a:ext cx="10272000" cy="4601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58174380"/>
      </p:ext>
    </p:extLst>
  </p:cSld>
  <p:clrMap bg1="lt1" tx1="dk1" bg2="dk2" tx2="lt2" accent1="accent1" accent2="accent2" accent3="accent3" accent4="accent4" accent5="accent5" accent6="accent6" hlink="hlink" folHlink="folHlink"/>
  <p:sldLayoutIdLst>
    <p:sldLayoutId id="2147483747" r:id="rId1"/>
    <p:sldLayoutId id="2147483755" r:id="rId2"/>
    <p:sldLayoutId id="2147483760" r:id="rId3"/>
    <p:sldLayoutId id="2147483761" r:id="rId4"/>
    <p:sldLayoutId id="2147483796" r:id="rId5"/>
    <p:sldLayoutId id="2147483807" r:id="rId6"/>
    <p:sldLayoutId id="214748381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DE4826-5B4A-4BC3-84D8-C88B63A55A1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3" name="矩形 2">
            <a:extLst>
              <a:ext uri="{FF2B5EF4-FFF2-40B4-BE49-F238E27FC236}">
                <a16:creationId xmlns:a16="http://schemas.microsoft.com/office/drawing/2014/main" id="{5AB4E442-A751-43E9-A45C-7DDB7A47685A}"/>
              </a:ext>
            </a:extLst>
          </p:cNvPr>
          <p:cNvSpPr/>
          <p:nvPr userDrawn="1"/>
        </p:nvSpPr>
        <p:spPr>
          <a:xfrm>
            <a:off x="0" y="0"/>
            <a:ext cx="12192000" cy="6858000"/>
          </a:xfrm>
          <a:prstGeom prst="rect">
            <a:avLst/>
          </a:prstGeom>
          <a:gradFill>
            <a:gsLst>
              <a:gs pos="0">
                <a:schemeClr val="bg1">
                  <a:alpha val="70000"/>
                </a:schemeClr>
              </a:gs>
              <a:gs pos="28300">
                <a:srgbClr val="FFFFFF">
                  <a:alpha val="7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E2678BB-B56C-4713-A2A2-A0E438A21F6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5" name="图片 4">
            <a:extLst>
              <a:ext uri="{FF2B5EF4-FFF2-40B4-BE49-F238E27FC236}">
                <a16:creationId xmlns:a16="http://schemas.microsoft.com/office/drawing/2014/main" id="{A6D62FD3-F3DE-4915-9A9B-24E6CECB43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29707" y="6236871"/>
            <a:ext cx="5583247" cy="567174"/>
          </a:xfrm>
          <a:prstGeom prst="rect">
            <a:avLst/>
          </a:prstGeom>
        </p:spPr>
      </p:pic>
      <p:pic>
        <p:nvPicPr>
          <p:cNvPr id="6" name="图片 5">
            <a:extLst>
              <a:ext uri="{FF2B5EF4-FFF2-40B4-BE49-F238E27FC236}">
                <a16:creationId xmlns:a16="http://schemas.microsoft.com/office/drawing/2014/main" id="{E0C55E9C-00B0-45D6-AEB6-895465D2183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7" name="图片 6">
            <a:extLst>
              <a:ext uri="{FF2B5EF4-FFF2-40B4-BE49-F238E27FC236}">
                <a16:creationId xmlns:a16="http://schemas.microsoft.com/office/drawing/2014/main" id="{3DDDE340-11E3-4E71-A8E9-0009FA9034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8" name="图片 7">
            <a:extLst>
              <a:ext uri="{FF2B5EF4-FFF2-40B4-BE49-F238E27FC236}">
                <a16:creationId xmlns:a16="http://schemas.microsoft.com/office/drawing/2014/main" id="{9154F506-702C-4FA1-B787-AA4B9C50DB3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23326" y="6382247"/>
            <a:ext cx="1320800" cy="137781"/>
          </a:xfrm>
          <a:prstGeom prst="rect">
            <a:avLst/>
          </a:prstGeom>
        </p:spPr>
      </p:pic>
      <p:pic>
        <p:nvPicPr>
          <p:cNvPr id="9" name="图片 8">
            <a:extLst>
              <a:ext uri="{FF2B5EF4-FFF2-40B4-BE49-F238E27FC236}">
                <a16:creationId xmlns:a16="http://schemas.microsoft.com/office/drawing/2014/main" id="{6D770628-DACC-4000-9917-8318718BDEF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465153" y="4851400"/>
            <a:ext cx="2181344" cy="1743098"/>
          </a:xfrm>
          <a:prstGeom prst="rect">
            <a:avLst/>
          </a:prstGeom>
        </p:spPr>
      </p:pic>
    </p:spTree>
    <p:extLst>
      <p:ext uri="{BB962C8B-B14F-4D97-AF65-F5344CB8AC3E}">
        <p14:creationId xmlns:p14="http://schemas.microsoft.com/office/powerpoint/2010/main" val="140333808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7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1607720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0ECE65E-B6EE-4211-AB94-3A4DCFF62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FD4507A-74D7-4ED5-9387-B11FEBF8E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81AF24E-8D81-4B22-B178-4F0FFBF46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76289-09C8-43BB-A515-0289547FF0F8}"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D1086AB1-5C2F-45DA-BE9C-F1A1D8779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300D191-B031-40DD-B63D-7272505DF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0D751-23A4-44A6-8A8C-48517F1CB159}" type="slidenum">
              <a:rPr lang="zh-CN" altLang="en-US" smtClean="0"/>
              <a:t>‹#›</a:t>
            </a:fld>
            <a:endParaRPr lang="zh-CN" altLang="en-US"/>
          </a:p>
        </p:txBody>
      </p:sp>
    </p:spTree>
    <p:extLst>
      <p:ext uri="{BB962C8B-B14F-4D97-AF65-F5344CB8AC3E}">
        <p14:creationId xmlns:p14="http://schemas.microsoft.com/office/powerpoint/2010/main" val="276405065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5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microsoft.com/office/2007/relationships/hdphoto" Target="../media/hdphoto5.wdp"/><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4.png"/><Relationship Id="rId2" Type="http://schemas.openxmlformats.org/officeDocument/2006/relationships/notesSlide" Target="../notesSlides/notesSlide14.xml"/><Relationship Id="rId16" Type="http://schemas.microsoft.com/office/2007/relationships/hdphoto" Target="../media/hdphoto4.wdp"/><Relationship Id="rId1" Type="http://schemas.openxmlformats.org/officeDocument/2006/relationships/slideLayout" Target="../slideLayouts/slideLayout6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5.xml"/><Relationship Id="rId16" Type="http://schemas.openxmlformats.org/officeDocument/2006/relationships/image" Target="../media/image52.png"/><Relationship Id="rId1" Type="http://schemas.openxmlformats.org/officeDocument/2006/relationships/slideLayout" Target="../slideLayouts/slideLayout71.xml"/><Relationship Id="rId6" Type="http://schemas.openxmlformats.org/officeDocument/2006/relationships/image" Target="../media/image47.png"/><Relationship Id="rId11" Type="http://schemas.openxmlformats.org/officeDocument/2006/relationships/image" Target="../media/image16.png"/><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image" Target="../media/image15.png"/><Relationship Id="rId4" Type="http://schemas.openxmlformats.org/officeDocument/2006/relationships/image" Target="../media/image45.png"/><Relationship Id="rId9" Type="http://schemas.openxmlformats.org/officeDocument/2006/relationships/image" Target="../media/image14.png"/><Relationship Id="rId1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58.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ủ điểm mái ấm - Tập đọc 3 - Nguyễn Lương Hùng - Thư viện Tư liệu giáo dục">
            <a:extLst>
              <a:ext uri="{FF2B5EF4-FFF2-40B4-BE49-F238E27FC236}">
                <a16:creationId xmlns:a16="http://schemas.microsoft.com/office/drawing/2014/main" id="{CD24B4C0-CDA1-4A9D-8DA3-DC7629604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61926"/>
            <a:ext cx="6272212" cy="6538912"/>
          </a:xfrm>
          <a:prstGeom prst="rect">
            <a:avLst/>
          </a:prstGeom>
          <a:noFill/>
        </p:spPr>
      </p:pic>
    </p:spTree>
    <p:extLst>
      <p:ext uri="{BB962C8B-B14F-4D97-AF65-F5344CB8AC3E}">
        <p14:creationId xmlns:p14="http://schemas.microsoft.com/office/powerpoint/2010/main" val="2396454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62655-AC75-48B7-BB63-B8E4AB95C994}"/>
              </a:ext>
            </a:extLst>
          </p:cNvPr>
          <p:cNvSpPr txBox="1"/>
          <p:nvPr/>
        </p:nvSpPr>
        <p:spPr>
          <a:xfrm>
            <a:off x="503582" y="1413063"/>
            <a:ext cx="11582400"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Một lúc lâu, bỗng em nghe tiếng anh Tuấn thì thào với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Mẹ ơi, mẹ dành hết tiền mua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cái</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áo ấy cho em Lan đi. Con không cần thêm áo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Giọng mẹ trầm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Năm nay trời lạnh lắm. Không có áo ấm, con sẽ ốm mất.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 khỏe lắm, mẹ ạ. Con sẽ mặc thêm nhiều áo cũ ở bên trong.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Tiếng mẹ âu yếm: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Để mẹ nghĩ đã. Con đi ngủ đi.</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5668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0877AF7B-2157-4E1F-9EDD-60941B51FC8A}"/>
              </a:ext>
            </a:extLst>
          </p:cNvPr>
          <p:cNvSpPr/>
          <p:nvPr/>
        </p:nvSpPr>
        <p:spPr>
          <a:xfrm>
            <a:off x="3617843" y="2394755"/>
            <a:ext cx="4956314" cy="1577009"/>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9CC28998-5EF0-49E7-80A2-8185770BD635}"/>
              </a:ext>
            </a:extLst>
          </p:cNvPr>
          <p:cNvSpPr/>
          <p:nvPr/>
        </p:nvSpPr>
        <p:spPr>
          <a:xfrm>
            <a:off x="1378226" y="1901688"/>
            <a:ext cx="2663687" cy="2319131"/>
          </a:xfrm>
          <a:prstGeom prst="ellipse">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Thì</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thào</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1CA0F68D-6165-4D3B-B74D-05FC4D237AC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7595795" y="617595"/>
            <a:ext cx="3692202" cy="2811405"/>
          </a:xfrm>
          <a:prstGeom prst="rect">
            <a:avLst/>
          </a:prstGeom>
        </p:spPr>
      </p:pic>
      <p:pic>
        <p:nvPicPr>
          <p:cNvPr id="9" name="图片 34">
            <a:extLst>
              <a:ext uri="{FF2B5EF4-FFF2-40B4-BE49-F238E27FC236}">
                <a16:creationId xmlns:a16="http://schemas.microsoft.com/office/drawing/2014/main" id="{3849E784-F508-4E75-8BB2-BD0E14859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099" y="663282"/>
            <a:ext cx="1227373" cy="1481312"/>
          </a:xfrm>
          <a:prstGeom prst="rect">
            <a:avLst/>
          </a:prstGeom>
        </p:spPr>
      </p:pic>
      <p:pic>
        <p:nvPicPr>
          <p:cNvPr id="11" name="图片 2">
            <a:extLst>
              <a:ext uri="{FF2B5EF4-FFF2-40B4-BE49-F238E27FC236}">
                <a16:creationId xmlns:a16="http://schemas.microsoft.com/office/drawing/2014/main" id="{539D9F65-92ED-481E-AC27-EF1F2A99EC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075" r="74115" b="32579"/>
          <a:stretch>
            <a:fillRect/>
          </a:stretch>
        </p:blipFill>
        <p:spPr>
          <a:xfrm>
            <a:off x="0" y="4793196"/>
            <a:ext cx="693859" cy="2097936"/>
          </a:xfrm>
          <a:prstGeom prst="rect">
            <a:avLst/>
          </a:prstGeom>
        </p:spPr>
      </p:pic>
      <p:pic>
        <p:nvPicPr>
          <p:cNvPr id="12" name="图片 4">
            <a:extLst>
              <a:ext uri="{FF2B5EF4-FFF2-40B4-BE49-F238E27FC236}">
                <a16:creationId xmlns:a16="http://schemas.microsoft.com/office/drawing/2014/main" id="{304990D2-354E-413C-8B54-63D5AD32FA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946" t="30298" r="28532" b="45140"/>
          <a:stretch>
            <a:fillRect/>
          </a:stretch>
        </p:blipFill>
        <p:spPr>
          <a:xfrm>
            <a:off x="10857983" y="-202891"/>
            <a:ext cx="1334017" cy="1268754"/>
          </a:xfrm>
          <a:prstGeom prst="rect">
            <a:avLst/>
          </a:prstGeom>
        </p:spPr>
      </p:pic>
      <p:pic>
        <p:nvPicPr>
          <p:cNvPr id="13" name="图片 5">
            <a:extLst>
              <a:ext uri="{FF2B5EF4-FFF2-40B4-BE49-F238E27FC236}">
                <a16:creationId xmlns:a16="http://schemas.microsoft.com/office/drawing/2014/main" id="{2096B717-BB80-4C5E-9D07-D3EF0A946A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5200" t="56210" b="1"/>
          <a:stretch>
            <a:fillRect/>
          </a:stretch>
        </p:blipFill>
        <p:spPr>
          <a:xfrm>
            <a:off x="11287997" y="5650867"/>
            <a:ext cx="872806" cy="1207133"/>
          </a:xfrm>
          <a:prstGeom prst="rect">
            <a:avLst/>
          </a:prstGeom>
        </p:spPr>
      </p:pic>
    </p:spTree>
    <p:extLst>
      <p:ext uri="{BB962C8B-B14F-4D97-AF65-F5344CB8AC3E}">
        <p14:creationId xmlns:p14="http://schemas.microsoft.com/office/powerpoint/2010/main" val="4225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B96B5B-DAA1-4DD2-B152-0BA907D866A7}"/>
              </a:ext>
            </a:extLst>
          </p:cNvPr>
          <p:cNvSpPr txBox="1"/>
          <p:nvPr/>
        </p:nvSpPr>
        <p:spPr>
          <a:xfrm>
            <a:off x="298174" y="1197620"/>
            <a:ext cx="11595652" cy="44627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Nằm cuộn tròn trong chiếc chăn bông ấm áp, Lan ân hận quá. Em muốn ngồi dậy xin lỗi mẹ và anh, nhưng lại xấu hổ vì mình đã vờ ngủ.</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Áp mặt xuống gối, em mong trời mau sáng để nói với mẹ: "Con không thích chiếc áo ấy nữa. Mẹ hãy để tiền mua áo ấm cho cả hai anh 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TỪ NGUYÊN THẠCH</a:t>
            </a:r>
            <a:endPar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445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A3CAD-8F6D-45D7-BD66-5EA85D0144D3}"/>
              </a:ext>
            </a:extLst>
          </p:cNvPr>
          <p:cNvSpPr txBox="1"/>
          <p:nvPr/>
        </p:nvSpPr>
        <p:spPr>
          <a:xfrm>
            <a:off x="622851" y="450574"/>
            <a:ext cx="11264348" cy="56938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字魂59号-创粗黑"/>
                <a:cs typeface="Times New Roman" panose="02020603050405020304" pitchFamily="18" charset="0"/>
              </a:rPr>
              <a:t>Chiếc áo len</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字魂59号-创粗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1. Năm nay, mùa đông đến sớm. Gió thổi từng cơn lạnh buốt. Đã hơn một tuần nay, Lan thấy Hòa có chiếc áo len màu vàng thật đẹp. Áo có dây kéo ở giữa, lại có cả mũ để đội khi gió lạnh hoặc mưa lất phất. Lan đã mặ</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thử, ấm ơi là ấm. Đêm ấy, em nói với mẹ là em muốn có một chiếc áo len như </a:t>
            </a:r>
            <a:r>
              <a:rPr kumimoji="0" lang="en-US" sz="2800" b="0" i="0" u="none" strike="noStrike" kern="1200" cap="none" spc="0" normalizeH="0" baseline="0" noProof="0" dirty="0" err="1">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của</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bạn Hòa.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2. Mẹ đang định mua áo ấm cho hai anh em Tuấn, Lan. Thấy con gái nói vậy, mẹ bối rối: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Cái áo của Hòa đắt bằng tiền cả hai </a:t>
            </a:r>
            <a:r>
              <a:rPr kumimoji="0" lang="en-US" sz="2800" b="0" i="0" u="none" strike="noStrike" kern="1200" cap="none" spc="0" normalizeH="0" baseline="0" noProof="0" dirty="0" err="1">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cái</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áo của anh em con đấy. Lan phụng phịu: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Nhưng con chỉ muốn một chiếc áo như thế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Dỗi mẹ, Lan đi nằm ngay. Em vờ ngủ.</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endParaRPr>
          </a:p>
        </p:txBody>
      </p:sp>
    </p:spTree>
    <p:extLst>
      <p:ext uri="{BB962C8B-B14F-4D97-AF65-F5344CB8AC3E}">
        <p14:creationId xmlns:p14="http://schemas.microsoft.com/office/powerpoint/2010/main" val="78477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62655-AC75-48B7-BB63-B8E4AB95C994}"/>
              </a:ext>
            </a:extLst>
          </p:cNvPr>
          <p:cNvSpPr txBox="1"/>
          <p:nvPr/>
        </p:nvSpPr>
        <p:spPr>
          <a:xfrm>
            <a:off x="503582" y="1413063"/>
            <a:ext cx="11582400"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Một lúc lâu, bỗng em nghe tiếng anh Tuấn thì thào với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Mẹ ơi, mẹ dành hết tiền mua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cái</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áo ấy cho em Lan đi. Con không cần thêm áo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Giọng mẹ trầm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Năm nay trời lạnh lắm. Không có áo ấm, con sẽ ốm mất.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 khỏe lắm, mẹ ạ. Con sẽ mặc thêm nhiều áo cũ ở bên trong.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Tiếng mẹ âu yếm: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Để mẹ nghĩ đã. Con đi ngủ đi.</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057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B96B5B-DAA1-4DD2-B152-0BA907D866A7}"/>
              </a:ext>
            </a:extLst>
          </p:cNvPr>
          <p:cNvSpPr txBox="1"/>
          <p:nvPr/>
        </p:nvSpPr>
        <p:spPr>
          <a:xfrm>
            <a:off x="298174" y="1197620"/>
            <a:ext cx="11595652" cy="44627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Nằm cuộn tròn trong chiếc chăn bông ấm áp, Lan ân hận quá. Em muốn ngồi dậy xin lỗi mẹ và anh, nhưng lại xấu hổ vì mình đã vờ ngủ.</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Áp mặt xuống gối, em mong trời mau sáng để nói với mẹ: "Con không thích chiếc áo ấy nữa. Mẹ hãy để tiền mua áo ấm cho cả hai anh 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TỪ NGUYÊN THẠCH</a:t>
            </a:r>
            <a:endPar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3369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47" y="1550027"/>
            <a:ext cx="4151060" cy="4151061"/>
          </a:xfrm>
          <a:prstGeom prst="rect">
            <a:avLst/>
          </a:prstGeom>
        </p:spPr>
      </p:pic>
      <p:grpSp>
        <p:nvGrpSpPr>
          <p:cNvPr id="6" name="组合 5"/>
          <p:cNvGrpSpPr/>
          <p:nvPr/>
        </p:nvGrpSpPr>
        <p:grpSpPr>
          <a:xfrm>
            <a:off x="4414845" y="2395809"/>
            <a:ext cx="6578632" cy="2919047"/>
            <a:chOff x="1001661" y="2898445"/>
            <a:chExt cx="5231989" cy="2162608"/>
          </a:xfrm>
        </p:grpSpPr>
        <p:sp>
          <p:nvSpPr>
            <p:cNvPr id="7" name="矩形: 圆角 6"/>
            <p:cNvSpPr/>
            <p:nvPr/>
          </p:nvSpPr>
          <p:spPr>
            <a:xfrm>
              <a:off x="1001661" y="2898445"/>
              <a:ext cx="5231989" cy="2162608"/>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方正黑体简体" panose="03000509000000000000" pitchFamily="65" charset="-122"/>
                <a:cs typeface="+mn-ea"/>
                <a:sym typeface="+mn-lt"/>
              </a:endParaRPr>
            </a:p>
          </p:txBody>
        </p:sp>
        <p:sp>
          <p:nvSpPr>
            <p:cNvPr id="8" name="TextBox 2"/>
            <p:cNvSpPr txBox="1"/>
            <p:nvPr/>
          </p:nvSpPr>
          <p:spPr>
            <a:xfrm>
              <a:off x="1497300" y="3140778"/>
              <a:ext cx="4337038" cy="951602"/>
            </a:xfrm>
            <a:prstGeom prst="rect">
              <a:avLst/>
            </a:prstGeom>
            <a:noFill/>
          </p:spPr>
          <p:txBody>
            <a:bodyPr wrap="square" rtlCol="0">
              <a:spAutoFit/>
            </a:bodyPr>
            <a:lstStyle/>
            <a:p>
              <a:pPr algn="ctr" defTabSz="914377">
                <a:lnSpc>
                  <a:spcPct val="150000"/>
                </a:lnSpc>
              </a:pPr>
              <a:r>
                <a:rPr lang="en-US" altLang="zh-CN" sz="5867" b="1" dirty="0" err="1">
                  <a:solidFill>
                    <a:srgbClr val="FF0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Tìm</a:t>
              </a:r>
              <a:r>
                <a:rPr lang="en-US" altLang="zh-CN" sz="5867" b="1" dirty="0">
                  <a:solidFill>
                    <a:srgbClr val="FF0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5867" b="1" dirty="0" err="1">
                  <a:solidFill>
                    <a:srgbClr val="FF0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hiểu</a:t>
              </a:r>
              <a:r>
                <a:rPr lang="en-US" altLang="zh-CN" sz="5867" b="1" dirty="0">
                  <a:solidFill>
                    <a:srgbClr val="FF0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5867" b="1" dirty="0" err="1">
                  <a:solidFill>
                    <a:srgbClr val="FF0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bài</a:t>
              </a:r>
              <a:endParaRPr lang="zh-CN" altLang="en-US" sz="5867" b="1" dirty="0">
                <a:solidFill>
                  <a:srgbClr val="FF0000"/>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07237">
            <a:off x="3753386" y="3560855"/>
            <a:ext cx="882023" cy="891259"/>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11942" flipH="1">
            <a:off x="10796655" y="3778171"/>
            <a:ext cx="842613" cy="858583"/>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0" y="5840346"/>
            <a:ext cx="12192000" cy="1017655"/>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16" y="50783"/>
            <a:ext cx="1633763" cy="2310984"/>
          </a:xfrm>
          <a:prstGeom prst="rect">
            <a:avLst/>
          </a:prstGeom>
        </p:spPr>
      </p:pic>
    </p:spTree>
  </p:cSld>
  <p:clrMapOvr>
    <a:masterClrMapping/>
  </p:clrMapOvr>
  <p:transition spd="slow" advClick="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A3CAD-8F6D-45D7-BD66-5EA85D0144D3}"/>
              </a:ext>
            </a:extLst>
          </p:cNvPr>
          <p:cNvSpPr txBox="1"/>
          <p:nvPr/>
        </p:nvSpPr>
        <p:spPr>
          <a:xfrm>
            <a:off x="463826" y="649356"/>
            <a:ext cx="11264348"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字魂59号-创粗黑"/>
                <a:cs typeface="Times New Roman" panose="02020603050405020304" pitchFamily="18" charset="0"/>
              </a:rPr>
              <a:t>Chiếc áo len</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字魂59号-创粗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1. Năm nay, mùa đông đến sớm. Gió thổi từng cơn lạnh buốt. Đã hơn một tuần nay, Lan thấy Hòa có chiếc áo len màu vàng thật đẹp. Áo có dây kéo ở giữa, lại có cả mũ để đội khi gió lạnh hoặc mưa lất phất. Lan đã mặ</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thử, ấm ơi là ấm. Đêm ấy, em nói với mẹ là em muốn có một chiếc áo len như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của</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bạn Hòa.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83A150C-F4F8-4F71-BBE3-83DA608A8093}"/>
              </a:ext>
            </a:extLst>
          </p:cNvPr>
          <p:cNvSpPr/>
          <p:nvPr/>
        </p:nvSpPr>
        <p:spPr>
          <a:xfrm>
            <a:off x="2478156" y="3900360"/>
            <a:ext cx="7779025" cy="109993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nay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ECEBFA42-221F-4797-B4BC-BB9BF332A834}"/>
              </a:ext>
            </a:extLst>
          </p:cNvPr>
          <p:cNvSpPr txBox="1"/>
          <p:nvPr/>
        </p:nvSpPr>
        <p:spPr>
          <a:xfrm>
            <a:off x="2650434" y="5221356"/>
            <a:ext cx="8136835"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Mùa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nay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sớm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buốt</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03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1BD269-4929-4324-9216-DDC48D069F18}"/>
              </a:ext>
            </a:extLst>
          </p:cNvPr>
          <p:cNvSpPr/>
          <p:nvPr/>
        </p:nvSpPr>
        <p:spPr>
          <a:xfrm>
            <a:off x="1391477" y="1157288"/>
            <a:ext cx="8978349" cy="1444359"/>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len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Hòa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A43511DA-1324-42BC-9ADD-6D87BC5034BB}"/>
              </a:ext>
            </a:extLst>
          </p:cNvPr>
          <p:cNvSpPr txBox="1"/>
          <p:nvPr/>
        </p:nvSpPr>
        <p:spPr>
          <a:xfrm>
            <a:off x="1391477" y="3429000"/>
            <a:ext cx="10071654"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Chiếc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kéo</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lạnh</a:t>
            </a:r>
            <a:r>
              <a:rPr lang="en-US" sz="3200" b="1" dirty="0">
                <a:solidFill>
                  <a:srgbClr val="FF0000"/>
                </a:solidFill>
                <a:latin typeface="Times New Roman" panose="02020603050405020304" pitchFamily="18" charset="0"/>
                <a:cs typeface="Times New Roman" panose="02020603050405020304" pitchFamily="18" charset="0"/>
              </a:rPr>
              <a:t> hay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mưa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ấm</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07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1F7188-0A7D-44C5-A401-74756BC82CF9}"/>
              </a:ext>
            </a:extLst>
          </p:cNvPr>
          <p:cNvSpPr txBox="1"/>
          <p:nvPr/>
        </p:nvSpPr>
        <p:spPr>
          <a:xfrm>
            <a:off x="993912" y="986737"/>
            <a:ext cx="10442713"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2. Mẹ đang định mua áo ấm cho hai anh em Tuấn, Lan. Thấy con gái nói vậy, mẹ bối rối: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 Cái áo của Hòa đắt bằng tiền cả hai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cái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áo của anh em con đấy. Lan phụng phịu: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 Nhưng con chỉ muốn một chiếc áo như thế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rPr>
              <a:t>Dỗi mẹ, Lan đi nằm ngay. Em vờ ngủ.</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A4296C4-8499-4CC1-A926-64E12C470D60}"/>
              </a:ext>
            </a:extLst>
          </p:cNvPr>
          <p:cNvSpPr/>
          <p:nvPr/>
        </p:nvSpPr>
        <p:spPr>
          <a:xfrm>
            <a:off x="2822714" y="4311176"/>
            <a:ext cx="5102088" cy="1099931"/>
          </a:xfrm>
          <a:prstGeom prst="roundRect">
            <a:avLst/>
          </a:prstGeom>
          <a:noFill/>
          <a:ln w="9525" cap="flat" cmpd="sng" algn="ctr">
            <a:solidFill>
              <a:srgbClr val="77448C"/>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Vì</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sao</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Lan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dỗi</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mẹ</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769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7821" y="3313956"/>
            <a:ext cx="6069834" cy="930176"/>
          </a:xfrm>
          <a:prstGeom prst="rect">
            <a:avLst/>
          </a:prstGeom>
          <a:noFill/>
        </p:spPr>
        <p:txBody>
          <a:bodyPr wrap="none" lIns="87741" tIns="43871" rIns="87741" bIns="43871" rtlCol="0">
            <a:spAutoFit/>
          </a:bodyPr>
          <a:lstStyle/>
          <a:p>
            <a:pPr defTabSz="914126" fontAlgn="base">
              <a:lnSpc>
                <a:spcPts val="5998"/>
              </a:lnSpc>
              <a:spcBef>
                <a:spcPct val="0"/>
              </a:spcBef>
              <a:spcAft>
                <a:spcPct val="0"/>
              </a:spcAft>
            </a:pPr>
            <a:r>
              <a:rPr lang="en-US" altLang="zh-CN" sz="8800" b="1" dirty="0" err="1">
                <a:ln w="28575">
                  <a:noFill/>
                  <a:prstDash val="solid"/>
                </a:ln>
                <a:solidFill>
                  <a:srgbClr val="FFFFFF"/>
                </a:solidFill>
                <a:latin typeface="Times New Roman" panose="02020603050405020304" pitchFamily="18" charset="0"/>
                <a:ea typeface="字魂59号-创粗黑"/>
                <a:cs typeface="Times New Roman" panose="02020603050405020304" pitchFamily="18" charset="0"/>
              </a:rPr>
              <a:t>Chiếc</a:t>
            </a:r>
            <a:r>
              <a:rPr lang="en-US" altLang="zh-CN" sz="8800" b="1" dirty="0">
                <a:ln w="28575">
                  <a:noFill/>
                  <a:prstDash val="solid"/>
                </a:ln>
                <a:solidFill>
                  <a:srgbClr val="FFFFFF"/>
                </a:solidFill>
                <a:latin typeface="Times New Roman" panose="02020603050405020304" pitchFamily="18" charset="0"/>
                <a:ea typeface="字魂59号-创粗黑"/>
                <a:cs typeface="Times New Roman" panose="02020603050405020304" pitchFamily="18" charset="0"/>
              </a:rPr>
              <a:t> </a:t>
            </a:r>
            <a:r>
              <a:rPr lang="en-US" altLang="zh-CN" sz="8800" b="1" dirty="0" err="1">
                <a:ln w="28575">
                  <a:noFill/>
                  <a:prstDash val="solid"/>
                </a:ln>
                <a:solidFill>
                  <a:srgbClr val="FFFFFF"/>
                </a:solidFill>
                <a:latin typeface="Times New Roman" panose="02020603050405020304" pitchFamily="18" charset="0"/>
                <a:ea typeface="字魂59号-创粗黑"/>
                <a:cs typeface="Times New Roman" panose="02020603050405020304" pitchFamily="18" charset="0"/>
              </a:rPr>
              <a:t>áo</a:t>
            </a:r>
            <a:r>
              <a:rPr lang="en-US" altLang="zh-CN" sz="8800" b="1" dirty="0">
                <a:ln w="28575">
                  <a:noFill/>
                  <a:prstDash val="solid"/>
                </a:ln>
                <a:solidFill>
                  <a:srgbClr val="FFFFFF"/>
                </a:solidFill>
                <a:latin typeface="Times New Roman" panose="02020603050405020304" pitchFamily="18" charset="0"/>
                <a:ea typeface="字魂59号-创粗黑"/>
                <a:cs typeface="Times New Roman" panose="02020603050405020304" pitchFamily="18" charset="0"/>
              </a:rPr>
              <a:t> </a:t>
            </a:r>
            <a:r>
              <a:rPr lang="en-US" altLang="zh-CN" sz="8800" b="1" dirty="0" err="1">
                <a:ln w="28575">
                  <a:noFill/>
                  <a:prstDash val="solid"/>
                </a:ln>
                <a:solidFill>
                  <a:srgbClr val="FFFFFF"/>
                </a:solidFill>
                <a:latin typeface="Times New Roman" panose="02020603050405020304" pitchFamily="18" charset="0"/>
                <a:ea typeface="字魂59号-创粗黑"/>
                <a:cs typeface="Times New Roman" panose="02020603050405020304" pitchFamily="18" charset="0"/>
              </a:rPr>
              <a:t>len</a:t>
            </a:r>
            <a:endParaRPr lang="zh-CN" altLang="en-US" sz="8800" b="1" dirty="0">
              <a:ln w="28575">
                <a:noFill/>
                <a:prstDash val="solid"/>
              </a:ln>
              <a:solidFill>
                <a:srgbClr val="FFFFFF"/>
              </a:solidFill>
              <a:latin typeface="Times New Roman" panose="02020603050405020304" pitchFamily="18" charset="0"/>
              <a:ea typeface="字魂59号-创粗黑"/>
              <a:cs typeface="Times New Roman" panose="02020603050405020304" pitchFamily="18" charset="0"/>
            </a:endParaRPr>
          </a:p>
        </p:txBody>
      </p:sp>
      <p:sp>
        <p:nvSpPr>
          <p:cNvPr id="14" name="TextBox 13"/>
          <p:cNvSpPr txBox="1"/>
          <p:nvPr/>
        </p:nvSpPr>
        <p:spPr>
          <a:xfrm>
            <a:off x="697406" y="1883125"/>
            <a:ext cx="5398594" cy="930175"/>
          </a:xfrm>
          <a:prstGeom prst="rect">
            <a:avLst/>
          </a:prstGeom>
          <a:noFill/>
        </p:spPr>
        <p:txBody>
          <a:bodyPr wrap="square" rtlCol="0">
            <a:noAutofit/>
          </a:bodyPr>
          <a:lstStyle/>
          <a:p>
            <a:pPr defTabSz="914126" fontAlgn="base">
              <a:spcBef>
                <a:spcPct val="0"/>
              </a:spcBef>
              <a:spcAft>
                <a:spcPct val="0"/>
              </a:spcAft>
            </a:pPr>
            <a:r>
              <a:rPr lang="en-US" altLang="zh-CN" sz="4000" b="1" spc="300" dirty="0" err="1">
                <a:solidFill>
                  <a:schemeClr val="bg1"/>
                </a:solidFill>
                <a:latin typeface="Times New Roman" panose="02020603050405020304" pitchFamily="18" charset="0"/>
                <a:ea typeface="字魂59号-创粗黑"/>
                <a:cs typeface="Times New Roman" panose="02020603050405020304" pitchFamily="18" charset="0"/>
              </a:rPr>
              <a:t>Tập</a:t>
            </a:r>
            <a:r>
              <a:rPr lang="en-US" altLang="zh-CN" sz="4000" b="1" spc="300" dirty="0">
                <a:solidFill>
                  <a:schemeClr val="bg1"/>
                </a:solidFill>
                <a:latin typeface="Times New Roman" panose="02020603050405020304" pitchFamily="18" charset="0"/>
                <a:ea typeface="字魂59号-创粗黑"/>
                <a:cs typeface="Times New Roman" panose="02020603050405020304" pitchFamily="18" charset="0"/>
              </a:rPr>
              <a:t> </a:t>
            </a:r>
            <a:r>
              <a:rPr lang="en-US" altLang="zh-CN" sz="4000" b="1" spc="300" dirty="0" err="1">
                <a:solidFill>
                  <a:schemeClr val="bg1"/>
                </a:solidFill>
                <a:latin typeface="Times New Roman" panose="02020603050405020304" pitchFamily="18" charset="0"/>
                <a:ea typeface="字魂59号-创粗黑"/>
                <a:cs typeface="Times New Roman" panose="02020603050405020304" pitchFamily="18" charset="0"/>
              </a:rPr>
              <a:t>đọc</a:t>
            </a:r>
            <a:r>
              <a:rPr lang="en-US" altLang="zh-CN" sz="4000" b="1" spc="300" dirty="0">
                <a:solidFill>
                  <a:schemeClr val="bg1"/>
                </a:solidFill>
                <a:latin typeface="Times New Roman" panose="02020603050405020304" pitchFamily="18" charset="0"/>
                <a:ea typeface="字魂59号-创粗黑"/>
                <a:cs typeface="Times New Roman" panose="02020603050405020304" pitchFamily="18" charset="0"/>
              </a:rPr>
              <a:t> - </a:t>
            </a:r>
            <a:r>
              <a:rPr lang="en-US" altLang="zh-CN" sz="4000" b="1" spc="300" dirty="0" err="1">
                <a:solidFill>
                  <a:schemeClr val="bg1"/>
                </a:solidFill>
                <a:latin typeface="Times New Roman" panose="02020603050405020304" pitchFamily="18" charset="0"/>
                <a:ea typeface="字魂59号-创粗黑"/>
                <a:cs typeface="Times New Roman" panose="02020603050405020304" pitchFamily="18" charset="0"/>
              </a:rPr>
              <a:t>Kể</a:t>
            </a:r>
            <a:r>
              <a:rPr lang="en-US" altLang="zh-CN" sz="4000" b="1" spc="300" dirty="0">
                <a:solidFill>
                  <a:schemeClr val="bg1"/>
                </a:solidFill>
                <a:latin typeface="Times New Roman" panose="02020603050405020304" pitchFamily="18" charset="0"/>
                <a:ea typeface="字魂59号-创粗黑"/>
                <a:cs typeface="Times New Roman" panose="02020603050405020304" pitchFamily="18" charset="0"/>
              </a:rPr>
              <a:t> </a:t>
            </a:r>
            <a:r>
              <a:rPr lang="en-US" altLang="zh-CN" sz="4000" b="1" spc="300" dirty="0" err="1">
                <a:solidFill>
                  <a:schemeClr val="bg1"/>
                </a:solidFill>
                <a:latin typeface="Times New Roman" panose="02020603050405020304" pitchFamily="18" charset="0"/>
                <a:ea typeface="字魂59号-创粗黑"/>
                <a:cs typeface="Times New Roman" panose="02020603050405020304" pitchFamily="18" charset="0"/>
              </a:rPr>
              <a:t>chuyện</a:t>
            </a:r>
            <a:endParaRPr lang="zh-CN" altLang="en-US" sz="4000" b="1" spc="300" dirty="0">
              <a:solidFill>
                <a:schemeClr val="bg1"/>
              </a:solidFill>
              <a:latin typeface="Times New Roman" panose="02020603050405020304" pitchFamily="18" charset="0"/>
              <a:ea typeface="字魂59号-创粗黑"/>
              <a:cs typeface="Times New Roman" panose="02020603050405020304" pitchFamily="18" charset="0"/>
            </a:endParaRPr>
          </a:p>
        </p:txBody>
      </p:sp>
    </p:spTree>
    <p:custDataLst>
      <p:tags r:id="rId1"/>
    </p:custDataLst>
    <p:extLst>
      <p:ext uri="{BB962C8B-B14F-4D97-AF65-F5344CB8AC3E}">
        <p14:creationId xmlns:p14="http://schemas.microsoft.com/office/powerpoint/2010/main" val="313865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ppt_x</p:attrName>
                                        </p:attrNameLst>
                                      </p:cBhvr>
                                      <p:tavLst>
                                        <p:tav tm="0">
                                          <p:val>
                                            <p:strVal val="#ppt_x"/>
                                          </p:val>
                                        </p:tav>
                                        <p:tav tm="100000">
                                          <p:val>
                                            <p:strVal val="#ppt_x"/>
                                          </p:val>
                                        </p:tav>
                                      </p:tavLst>
                                    </p:anim>
                                    <p:anim calcmode="lin" valueType="num">
                                      <p:cBhvr>
                                        <p:cTn id="8" dur="250" fill="hold"/>
                                        <p:tgtEl>
                                          <p:spTgt spid="11"/>
                                        </p:tgtEl>
                                        <p:attrNameLst>
                                          <p:attrName>ppt_y</p:attrName>
                                        </p:attrNameLst>
                                      </p:cBhvr>
                                      <p:tavLst>
                                        <p:tav tm="0">
                                          <p:val>
                                            <p:strVal val="#ppt_y-#ppt_h/2"/>
                                          </p:val>
                                        </p:tav>
                                        <p:tav tm="100000">
                                          <p:val>
                                            <p:strVal val="#ppt_y"/>
                                          </p:val>
                                        </p:tav>
                                      </p:tavLst>
                                    </p:anim>
                                    <p:anim calcmode="lin" valueType="num">
                                      <p:cBhvr>
                                        <p:cTn id="9" dur="250" fill="hold"/>
                                        <p:tgtEl>
                                          <p:spTgt spid="11"/>
                                        </p:tgtEl>
                                        <p:attrNameLst>
                                          <p:attrName>ppt_w</p:attrName>
                                        </p:attrNameLst>
                                      </p:cBhvr>
                                      <p:tavLst>
                                        <p:tav tm="0">
                                          <p:val>
                                            <p:strVal val="#ppt_w"/>
                                          </p:val>
                                        </p:tav>
                                        <p:tav tm="100000">
                                          <p:val>
                                            <p:strVal val="#ppt_w"/>
                                          </p:val>
                                        </p:tav>
                                      </p:tavLst>
                                    </p:anim>
                                    <p:anim calcmode="lin" valueType="num">
                                      <p:cBhvr>
                                        <p:cTn id="10" dur="2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2CF0DA-2184-4321-98C5-2FBBBB494229}"/>
              </a:ext>
            </a:extLst>
          </p:cNvPr>
          <p:cNvSpPr/>
          <p:nvPr/>
        </p:nvSpPr>
        <p:spPr>
          <a:xfrm>
            <a:off x="3233529" y="1064807"/>
            <a:ext cx="5102088" cy="1099931"/>
          </a:xfrm>
          <a:prstGeom prst="roundRect">
            <a:avLst/>
          </a:prstGeom>
          <a:noFill/>
          <a:ln w="9525" cap="flat" cmpd="sng" algn="ctr">
            <a:solidFill>
              <a:srgbClr val="77448C"/>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Vì</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sao</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Lan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dỗi</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mẹ</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ADE90EEA-884D-476C-9EFE-8547A9326269}"/>
              </a:ext>
            </a:extLst>
          </p:cNvPr>
          <p:cNvSpPr txBox="1"/>
          <p:nvPr/>
        </p:nvSpPr>
        <p:spPr>
          <a:xfrm>
            <a:off x="1431233" y="2754612"/>
            <a:ext cx="8706680" cy="1569660"/>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Lan </a:t>
            </a:r>
            <a:r>
              <a:rPr lang="en-US" sz="3200" b="1" dirty="0" err="1">
                <a:solidFill>
                  <a:srgbClr val="FF0000"/>
                </a:solidFill>
                <a:latin typeface="Times New Roman" panose="02020603050405020304" pitchFamily="18" charset="0"/>
                <a:cs typeface="Times New Roman" panose="02020603050405020304" pitchFamily="18" charset="0"/>
              </a:rPr>
              <a:t>dỗi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mua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Hòa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mua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vậy</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27064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E163C9-0848-4ACC-B40D-261A16B9ACAE}"/>
              </a:ext>
            </a:extLst>
          </p:cNvPr>
          <p:cNvSpPr txBox="1"/>
          <p:nvPr/>
        </p:nvSpPr>
        <p:spPr>
          <a:xfrm>
            <a:off x="557212" y="470087"/>
            <a:ext cx="11077575"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Một lúc lâu, bỗng em nghe tiếng anh Tuấn thì thào với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Mẹ ơi, mẹ dành hết tiền mua </a:t>
            </a:r>
            <a:r>
              <a:rPr kumimoji="0" 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cái</a:t>
            </a:r>
            <a:r>
              <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áo ấy cho em Lan đi. Con không cần thêm áo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Giọng mẹ trầm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Năm nay trời lạnh lắm. Không có áo ấm, con sẽ ốm mất.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Con khỏe lắm, mẹ ạ. Con sẽ mặc thêm nhiều áo cũ ở bên trong.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Tiếng mẹ âu yếm: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Để mẹ nghĩ đã. Con đi ngủ đi.</a:t>
            </a:r>
            <a:endPar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Rounded Corners 2">
            <a:extLst>
              <a:ext uri="{FF2B5EF4-FFF2-40B4-BE49-F238E27FC236}">
                <a16:creationId xmlns:a16="http://schemas.microsoft.com/office/drawing/2014/main" id="{AF26EF9D-FF9D-4133-993C-0173B593DC82}"/>
              </a:ext>
            </a:extLst>
          </p:cNvPr>
          <p:cNvSpPr/>
          <p:nvPr/>
        </p:nvSpPr>
        <p:spPr>
          <a:xfrm>
            <a:off x="1207292" y="4808880"/>
            <a:ext cx="9777413" cy="1099931"/>
          </a:xfrm>
          <a:prstGeom prst="roundRect">
            <a:avLst/>
          </a:prstGeom>
          <a:noFill/>
          <a:ln w="9525" cap="flat" cmpd="sng" algn="ctr">
            <a:solidFill>
              <a:srgbClr val="77448C"/>
            </a:solidFill>
            <a:prstDash val="solid"/>
            <a:round/>
            <a:headEnd type="none" w="med" len="med"/>
            <a:tailEnd type="none" w="med" len="med"/>
          </a:ln>
          <a:effectLst/>
        </p:spPr>
        <p:txBody>
          <a:bodyPr rtlCol="0" anchor="ctr"/>
          <a:lstStyle/>
          <a:p>
            <a:pPr algn="ctr"/>
            <a:r>
              <a:rPr lang="en-US" sz="3200" b="1" kern="0" dirty="0" err="1">
                <a:solidFill>
                  <a:srgbClr val="7030A0"/>
                </a:solidFill>
                <a:latin typeface="Times New Roman" panose="02020603050405020304" pitchFamily="18" charset="0"/>
                <a:cs typeface="Times New Roman" panose="02020603050405020304" pitchFamily="18" charset="0"/>
              </a:rPr>
              <a:t>Câu</a:t>
            </a:r>
            <a:r>
              <a:rPr lang="en-US" sz="3200" b="1" kern="0" dirty="0">
                <a:solidFill>
                  <a:srgbClr val="7030A0"/>
                </a:solidFill>
                <a:latin typeface="Times New Roman" panose="02020603050405020304" pitchFamily="18" charset="0"/>
                <a:cs typeface="Times New Roman" panose="02020603050405020304" pitchFamily="18" charset="0"/>
              </a:rPr>
              <a:t> 4: Khi </a:t>
            </a:r>
            <a:r>
              <a:rPr lang="en-US" sz="3200" b="1" kern="0" dirty="0" err="1">
                <a:solidFill>
                  <a:srgbClr val="7030A0"/>
                </a:solidFill>
                <a:latin typeface="Times New Roman" panose="02020603050405020304" pitchFamily="18" charset="0"/>
                <a:cs typeface="Times New Roman" panose="02020603050405020304" pitchFamily="18" charset="0"/>
              </a:rPr>
              <a:t>biết</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em</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muốn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có</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chiếc</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áo</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len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đẹp</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mà</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mẹ</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lại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không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đủ</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tiền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mua</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Tuấn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nói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với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mẹ</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điều</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gì</a:t>
            </a:r>
            <a:r>
              <a:rPr lang="en-US" sz="3200" b="1" kern="0" dirty="0">
                <a:solidFill>
                  <a:srgbClr val="7030A0"/>
                </a:solidFill>
                <a:latin typeface="Times New Roman" panose="02020603050405020304" pitchFamily="18" charset="0"/>
                <a:cs typeface="Times New Roman" panose="02020603050405020304" pitchFamily="18" charset="0"/>
              </a:rPr>
              <a:t>? </a:t>
            </a:r>
          </a:p>
        </p:txBody>
      </p:sp>
      <p:pic>
        <p:nvPicPr>
          <p:cNvPr id="5" name="图片 2">
            <a:extLst>
              <a:ext uri="{FF2B5EF4-FFF2-40B4-BE49-F238E27FC236}">
                <a16:creationId xmlns:a16="http://schemas.microsoft.com/office/drawing/2014/main" id="{FEC7058D-7A67-4E8B-A2F9-E2FB5F8F00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075" r="74115" b="32579"/>
          <a:stretch>
            <a:fillRect/>
          </a:stretch>
        </p:blipFill>
        <p:spPr>
          <a:xfrm>
            <a:off x="0" y="4793196"/>
            <a:ext cx="693859" cy="2097936"/>
          </a:xfrm>
          <a:prstGeom prst="rect">
            <a:avLst/>
          </a:prstGeom>
        </p:spPr>
      </p:pic>
      <p:pic>
        <p:nvPicPr>
          <p:cNvPr id="6" name="图片 4">
            <a:extLst>
              <a:ext uri="{FF2B5EF4-FFF2-40B4-BE49-F238E27FC236}">
                <a16:creationId xmlns:a16="http://schemas.microsoft.com/office/drawing/2014/main" id="{C0B914C9-E760-46CB-95FE-2976D84D5D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946" t="30298" r="28532" b="45140"/>
          <a:stretch>
            <a:fillRect/>
          </a:stretch>
        </p:blipFill>
        <p:spPr>
          <a:xfrm>
            <a:off x="10857983" y="-202891"/>
            <a:ext cx="1334017" cy="1268754"/>
          </a:xfrm>
          <a:prstGeom prst="rect">
            <a:avLst/>
          </a:prstGeom>
        </p:spPr>
      </p:pic>
      <p:pic>
        <p:nvPicPr>
          <p:cNvPr id="7" name="图片 5">
            <a:extLst>
              <a:ext uri="{FF2B5EF4-FFF2-40B4-BE49-F238E27FC236}">
                <a16:creationId xmlns:a16="http://schemas.microsoft.com/office/drawing/2014/main" id="{FD3F7C26-2B0A-4A2C-AC8B-31D0B86C11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200" t="56210" b="1"/>
          <a:stretch>
            <a:fillRect/>
          </a:stretch>
        </p:blipFill>
        <p:spPr>
          <a:xfrm>
            <a:off x="11287997" y="5650867"/>
            <a:ext cx="872806" cy="1207133"/>
          </a:xfrm>
          <a:prstGeom prst="rect">
            <a:avLst/>
          </a:prstGeom>
        </p:spPr>
      </p:pic>
    </p:spTree>
    <p:extLst>
      <p:ext uri="{BB962C8B-B14F-4D97-AF65-F5344CB8AC3E}">
        <p14:creationId xmlns:p14="http://schemas.microsoft.com/office/powerpoint/2010/main" val="63167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442504A-4CA4-4C33-A41C-F75CFDB7EA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075" r="74115" b="32579"/>
          <a:stretch>
            <a:fillRect/>
          </a:stretch>
        </p:blipFill>
        <p:spPr>
          <a:xfrm>
            <a:off x="0" y="4793196"/>
            <a:ext cx="693859" cy="2097936"/>
          </a:xfrm>
          <a:prstGeom prst="rect">
            <a:avLst/>
          </a:prstGeom>
        </p:spPr>
      </p:pic>
      <p:pic>
        <p:nvPicPr>
          <p:cNvPr id="4" name="图片 4">
            <a:extLst>
              <a:ext uri="{FF2B5EF4-FFF2-40B4-BE49-F238E27FC236}">
                <a16:creationId xmlns:a16="http://schemas.microsoft.com/office/drawing/2014/main" id="{66CF8A1D-894D-4829-907B-8781B263EC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46" t="30298" r="28532" b="45140"/>
          <a:stretch>
            <a:fillRect/>
          </a:stretch>
        </p:blipFill>
        <p:spPr>
          <a:xfrm>
            <a:off x="10857983" y="-202891"/>
            <a:ext cx="1334017" cy="1268754"/>
          </a:xfrm>
          <a:prstGeom prst="rect">
            <a:avLst/>
          </a:prstGeom>
        </p:spPr>
      </p:pic>
      <p:pic>
        <p:nvPicPr>
          <p:cNvPr id="5" name="图片 5">
            <a:extLst>
              <a:ext uri="{FF2B5EF4-FFF2-40B4-BE49-F238E27FC236}">
                <a16:creationId xmlns:a16="http://schemas.microsoft.com/office/drawing/2014/main" id="{E66C331C-9AED-4757-AAEB-C90C134E48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200" t="56210" b="1"/>
          <a:stretch>
            <a:fillRect/>
          </a:stretch>
        </p:blipFill>
        <p:spPr>
          <a:xfrm>
            <a:off x="11287997" y="5650867"/>
            <a:ext cx="872806" cy="1207133"/>
          </a:xfrm>
          <a:prstGeom prst="rect">
            <a:avLst/>
          </a:prstGeom>
        </p:spPr>
      </p:pic>
      <p:sp>
        <p:nvSpPr>
          <p:cNvPr id="6" name="Rectangle: Rounded Corners 5">
            <a:extLst>
              <a:ext uri="{FF2B5EF4-FFF2-40B4-BE49-F238E27FC236}">
                <a16:creationId xmlns:a16="http://schemas.microsoft.com/office/drawing/2014/main" id="{FE243656-2FB6-438A-A55C-2F591C5CB291}"/>
              </a:ext>
            </a:extLst>
          </p:cNvPr>
          <p:cNvSpPr/>
          <p:nvPr/>
        </p:nvSpPr>
        <p:spPr>
          <a:xfrm>
            <a:off x="1266874" y="387159"/>
            <a:ext cx="9422607" cy="1099931"/>
          </a:xfrm>
          <a:prstGeom prst="roundRect">
            <a:avLst/>
          </a:prstGeom>
          <a:noFill/>
          <a:ln w="9525" cap="flat" cmpd="sng" algn="ctr">
            <a:solidFill>
              <a:srgbClr val="77448C"/>
            </a:solidFill>
            <a:prstDash val="solid"/>
            <a:round/>
            <a:headEnd type="none" w="med" len="med"/>
            <a:tailEnd type="none" w="med" len="med"/>
          </a:ln>
          <a:effectLst/>
        </p:spPr>
        <p:txBody>
          <a:bodyPr rtlCol="0" anchor="ctr"/>
          <a:lstStyle/>
          <a:p>
            <a:pPr algn="ctr"/>
            <a:r>
              <a:rPr lang="en-US" sz="3200" b="1" kern="0" dirty="0" err="1">
                <a:solidFill>
                  <a:srgbClr val="7030A0"/>
                </a:solidFill>
                <a:latin typeface="Times New Roman" panose="02020603050405020304" pitchFamily="18" charset="0"/>
                <a:cs typeface="Times New Roman" panose="02020603050405020304" pitchFamily="18" charset="0"/>
              </a:rPr>
              <a:t>Câu</a:t>
            </a:r>
            <a:r>
              <a:rPr lang="en-US" sz="3200" b="1" kern="0" dirty="0">
                <a:solidFill>
                  <a:srgbClr val="7030A0"/>
                </a:solidFill>
                <a:latin typeface="Times New Roman" panose="02020603050405020304" pitchFamily="18" charset="0"/>
                <a:cs typeface="Times New Roman" panose="02020603050405020304" pitchFamily="18" charset="0"/>
              </a:rPr>
              <a:t> 4: Khi </a:t>
            </a:r>
            <a:r>
              <a:rPr lang="en-US" sz="3200" b="1" kern="0" dirty="0" err="1">
                <a:solidFill>
                  <a:srgbClr val="7030A0"/>
                </a:solidFill>
                <a:latin typeface="Times New Roman" panose="02020603050405020304" pitchFamily="18" charset="0"/>
                <a:cs typeface="Times New Roman" panose="02020603050405020304" pitchFamily="18" charset="0"/>
              </a:rPr>
              <a:t>biết</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em</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muốn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có</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chiếc</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áo</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len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đẹp</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mà</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mẹ</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lại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không</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đủ</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tiền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mua</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Tuấn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nói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với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mẹ</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điều</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gì</a:t>
            </a:r>
            <a:r>
              <a:rPr lang="en-US" sz="3200" b="1" kern="0" dirty="0">
                <a:solidFill>
                  <a:srgbClr val="7030A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AC4BACDF-8D44-4CAA-B92F-8211F001E9CD}"/>
              </a:ext>
            </a:extLst>
          </p:cNvPr>
          <p:cNvSpPr txBox="1"/>
          <p:nvPr/>
        </p:nvSpPr>
        <p:spPr>
          <a:xfrm>
            <a:off x="608726" y="1859340"/>
            <a:ext cx="11115674" cy="1569660"/>
          </a:xfrm>
          <a:prstGeom prst="rect">
            <a:avLst/>
          </a:prstGeom>
          <a:noFill/>
        </p:spPr>
        <p:txBody>
          <a:bodyPr wrap="square" rtlCol="0">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Tuấn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mua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Lan. </a:t>
            </a:r>
            <a:r>
              <a:rPr lang="en-US" sz="3200" b="1" dirty="0" err="1">
                <a:solidFill>
                  <a:srgbClr val="FF0000"/>
                </a:solidFill>
                <a:latin typeface="Times New Roman" panose="02020603050405020304" pitchFamily="18" charset="0"/>
                <a:cs typeface="Times New Roman" panose="02020603050405020304" pitchFamily="18" charset="0"/>
              </a:rPr>
              <a:t>Tuấn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khỏe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lắm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áo</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bên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9846C4BB-9068-4BBB-A9ED-1559AF0030D6}"/>
              </a:ext>
            </a:extLst>
          </p:cNvPr>
          <p:cNvSpPr/>
          <p:nvPr/>
        </p:nvSpPr>
        <p:spPr>
          <a:xfrm>
            <a:off x="2038397" y="3908901"/>
            <a:ext cx="7362777" cy="1099931"/>
          </a:xfrm>
          <a:prstGeom prst="roundRect">
            <a:avLst/>
          </a:prstGeom>
          <a:noFill/>
          <a:ln w="9525" cap="flat" cmpd="sng" algn="ctr">
            <a:solidFill>
              <a:srgbClr val="77448C"/>
            </a:solidFill>
            <a:prstDash val="solid"/>
            <a:round/>
            <a:headEnd type="none" w="med" len="med"/>
            <a:tailEnd type="none" w="med" len="med"/>
          </a:ln>
          <a:effectLst/>
        </p:spPr>
        <p:txBody>
          <a:bodyPr rtlCol="0" anchor="ctr"/>
          <a:lstStyle/>
          <a:p>
            <a:pPr algn="ctr"/>
            <a:r>
              <a:rPr lang="en-US" sz="3200" b="1" kern="0" dirty="0" err="1">
                <a:solidFill>
                  <a:srgbClr val="7030A0"/>
                </a:solidFill>
                <a:latin typeface="Times New Roman" panose="02020603050405020304" pitchFamily="18" charset="0"/>
                <a:cs typeface="Times New Roman" panose="02020603050405020304" pitchFamily="18" charset="0"/>
              </a:rPr>
              <a:t>Câu</a:t>
            </a:r>
            <a:r>
              <a:rPr lang="en-US" sz="3200" b="1" kern="0" dirty="0">
                <a:solidFill>
                  <a:srgbClr val="7030A0"/>
                </a:solidFill>
                <a:latin typeface="Times New Roman" panose="02020603050405020304" pitchFamily="18" charset="0"/>
                <a:cs typeface="Times New Roman" panose="02020603050405020304" pitchFamily="18" charset="0"/>
              </a:rPr>
              <a:t> 5:  </a:t>
            </a:r>
            <a:r>
              <a:rPr lang="en-US" sz="3200" b="1" kern="0" dirty="0" err="1">
                <a:solidFill>
                  <a:srgbClr val="7030A0"/>
                </a:solidFill>
                <a:latin typeface="Times New Roman" panose="02020603050405020304" pitchFamily="18" charset="0"/>
                <a:cs typeface="Times New Roman" panose="02020603050405020304" pitchFamily="18" charset="0"/>
              </a:rPr>
              <a:t>Tuấn</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là</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người</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như</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thế</a:t>
            </a:r>
            <a:r>
              <a:rPr lang="en-US" sz="3200" b="1" kern="0" dirty="0">
                <a:solidFill>
                  <a:srgbClr val="7030A0"/>
                </a:solidFill>
                <a:latin typeface="Times New Roman" panose="02020603050405020304" pitchFamily="18" charset="0"/>
                <a:cs typeface="Times New Roman" panose="02020603050405020304" pitchFamily="18" charset="0"/>
              </a:rPr>
              <a:t> </a:t>
            </a:r>
            <a:r>
              <a:rPr lang="en-US" sz="3200" b="1" kern="0" dirty="0" err="1">
                <a:solidFill>
                  <a:srgbClr val="7030A0"/>
                </a:solidFill>
                <a:latin typeface="Times New Roman" panose="02020603050405020304" pitchFamily="18" charset="0"/>
                <a:cs typeface="Times New Roman" panose="02020603050405020304" pitchFamily="18" charset="0"/>
              </a:rPr>
              <a:t>nào</a:t>
            </a:r>
            <a:r>
              <a:rPr lang="en-US" sz="3200" b="1" kern="0" dirty="0">
                <a:solidFill>
                  <a:srgbClr val="7030A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B93B2498-27C1-42C7-86BE-0778BAC39D0B}"/>
              </a:ext>
            </a:extLst>
          </p:cNvPr>
          <p:cNvSpPr txBox="1"/>
          <p:nvPr/>
        </p:nvSpPr>
        <p:spPr>
          <a:xfrm>
            <a:off x="1590697" y="5393623"/>
            <a:ext cx="8258175" cy="1077218"/>
          </a:xfrm>
          <a:prstGeom prst="rect">
            <a:avLst/>
          </a:prstGeom>
          <a:noFill/>
        </p:spPr>
        <p:txBody>
          <a:bodyPr wrap="square" rtlCol="0">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Tuấn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nhịn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72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barn(inVertical)">
                                      <p:cBhvr>
                                        <p:cTn id="3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B96B5B-DAA1-4DD2-B152-0BA907D866A7}"/>
              </a:ext>
            </a:extLst>
          </p:cNvPr>
          <p:cNvSpPr txBox="1"/>
          <p:nvPr/>
        </p:nvSpPr>
        <p:spPr>
          <a:xfrm>
            <a:off x="298174" y="1197620"/>
            <a:ext cx="11595652" cy="44627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Nằm cuộn tròn trong chiếc chăn bông ấm áp, Lan ân hận quá. Em muốn ngồi dậy xin lỗi mẹ và anh, nhưng lại xấu hổ vì mình đã vờ ngủ.</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Áp mặt xuống gối, em mong trời mau sáng để nói với mẹ: "Con không thích chiếc áo ấy nữa. Mẹ hãy để tiền mua áo ấm cho cả hai anh 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TỪ NGUYÊN THẠCH</a:t>
            </a:r>
            <a:endPar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56617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9FFA200-9DFE-42B3-9DB2-FCB23C1C1980}"/>
              </a:ext>
            </a:extLst>
          </p:cNvPr>
          <p:cNvSpPr/>
          <p:nvPr/>
        </p:nvSpPr>
        <p:spPr>
          <a:xfrm>
            <a:off x="2300287" y="500062"/>
            <a:ext cx="75914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tx1"/>
                </a:solidFill>
                <a:latin typeface="Times New Roman" panose="02020603050405020304" pitchFamily="18" charset="0"/>
                <a:cs typeface="Times New Roman" panose="02020603050405020304" pitchFamily="18" charset="0"/>
              </a:rPr>
              <a:t>Vì</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sao</a:t>
            </a:r>
            <a:r>
              <a:rPr lang="en-US" sz="5400" b="1" dirty="0">
                <a:solidFill>
                  <a:schemeClr val="tx1"/>
                </a:solidFill>
                <a:latin typeface="Times New Roman" panose="02020603050405020304" pitchFamily="18" charset="0"/>
                <a:cs typeface="Times New Roman" panose="02020603050405020304" pitchFamily="18" charset="0"/>
              </a:rPr>
              <a:t> Lan </a:t>
            </a:r>
            <a:r>
              <a:rPr lang="en-US" sz="5400" b="1" dirty="0" err="1">
                <a:solidFill>
                  <a:schemeClr val="tx1"/>
                </a:solidFill>
                <a:latin typeface="Times New Roman" panose="02020603050405020304" pitchFamily="18" charset="0"/>
                <a:cs typeface="Times New Roman" panose="02020603050405020304" pitchFamily="18" charset="0"/>
              </a:rPr>
              <a:t>hối</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hận</a:t>
            </a:r>
            <a:r>
              <a:rPr lang="en-US" sz="5400" b="1" dirty="0">
                <a:solidFill>
                  <a:schemeClr val="tx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DC01640-F782-4E02-8F9D-F13AF8CBC47E}"/>
              </a:ext>
            </a:extLst>
          </p:cNvPr>
          <p:cNvSpPr txBox="1"/>
          <p:nvPr/>
        </p:nvSpPr>
        <p:spPr>
          <a:xfrm>
            <a:off x="876322" y="2236085"/>
            <a:ext cx="8258175" cy="584775"/>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 Lan </a:t>
            </a:r>
            <a:r>
              <a:rPr lang="en-US" sz="3200" b="1" dirty="0" err="1">
                <a:solidFill>
                  <a:srgbClr val="FF0000"/>
                </a:solidFill>
                <a:latin typeface="Times New Roman" panose="02020603050405020304" pitchFamily="18" charset="0"/>
                <a:cs typeface="Times New Roman" panose="02020603050405020304" pitchFamily="18" charset="0"/>
              </a:rPr>
              <a:t>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buồn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553C6537-245E-4847-A2F3-2AD02D040831}"/>
              </a:ext>
            </a:extLst>
          </p:cNvPr>
          <p:cNvSpPr txBox="1"/>
          <p:nvPr/>
        </p:nvSpPr>
        <p:spPr>
          <a:xfrm>
            <a:off x="876321" y="3239528"/>
            <a:ext cx="11010879" cy="584775"/>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 Lan </a:t>
            </a:r>
            <a:r>
              <a:rPr lang="en-US" sz="3200" b="1" dirty="0" err="1">
                <a:solidFill>
                  <a:srgbClr val="FF0000"/>
                </a:solidFill>
                <a:latin typeface="Times New Roman" panose="02020603050405020304" pitchFamily="18" charset="0"/>
                <a:cs typeface="Times New Roman" panose="02020603050405020304" pitchFamily="18" charset="0"/>
              </a:rPr>
              <a:t>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trai</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C95399D-1C86-494C-940A-68DF9898E27F}"/>
              </a:ext>
            </a:extLst>
          </p:cNvPr>
          <p:cNvSpPr txBox="1"/>
          <p:nvPr/>
        </p:nvSpPr>
        <p:spPr>
          <a:xfrm>
            <a:off x="876321" y="4242972"/>
            <a:ext cx="10882292" cy="1077218"/>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 Lan </a:t>
            </a:r>
            <a:r>
              <a:rPr lang="en-US" sz="3200" b="1" dirty="0" err="1">
                <a:solidFill>
                  <a:srgbClr val="FF0000"/>
                </a:solidFill>
                <a:latin typeface="Times New Roman" panose="02020603050405020304" pitchFamily="18" charset="0"/>
                <a:cs typeface="Times New Roman" panose="02020603050405020304" pitchFamily="18" charset="0"/>
              </a:rPr>
              <a:t>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nhịn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mình</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64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2459530" y="2497976"/>
            <a:ext cx="7272940" cy="1862048"/>
          </a:xfrm>
          <a:prstGeom prst="rect">
            <a:avLst/>
          </a:prstGeom>
        </p:spPr>
        <p:txBody>
          <a:bodyPr wrap="square">
            <a:spAutoFit/>
          </a:bodyPr>
          <a:lstStyle/>
          <a:p>
            <a:pPr algn="ctr" defTabSz="1219170">
              <a:lnSpc>
                <a:spcPct val="150000"/>
              </a:lnSpc>
              <a:buClr>
                <a:srgbClr val="000000"/>
              </a:buClr>
            </a:pPr>
            <a:r>
              <a:rPr lang="en-US" sz="4000" b="1" kern="0" dirty="0" err="1">
                <a:solidFill>
                  <a:srgbClr val="000000"/>
                </a:solidFill>
                <a:latin typeface="Myanmar Text" panose="020B0502040204020203" pitchFamily="34" charset="0"/>
                <a:cs typeface="Myanmar Text" panose="020B0502040204020203" pitchFamily="34" charset="0"/>
                <a:sym typeface="Arial"/>
              </a:rPr>
              <a:t>Em</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có</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suy</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nghĩ</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gì</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về</a:t>
            </a:r>
            <a:r>
              <a:rPr lang="en-US" sz="4000" b="1" kern="0" dirty="0">
                <a:solidFill>
                  <a:srgbClr val="000000"/>
                </a:solidFill>
                <a:latin typeface="Myanmar Text" panose="020B0502040204020203" pitchFamily="34" charset="0"/>
                <a:cs typeface="Myanmar Text" panose="020B0502040204020203" pitchFamily="34" charset="0"/>
                <a:sym typeface="Arial"/>
              </a:rPr>
              <a:t> Lan </a:t>
            </a:r>
            <a:r>
              <a:rPr lang="en-US" sz="4000" b="1" kern="0" dirty="0" err="1">
                <a:solidFill>
                  <a:srgbClr val="000000"/>
                </a:solidFill>
                <a:latin typeface="Myanmar Text" panose="020B0502040204020203" pitchFamily="34" charset="0"/>
                <a:cs typeface="Myanmar Text" panose="020B0502040204020203" pitchFamily="34" charset="0"/>
                <a:sym typeface="Arial"/>
              </a:rPr>
              <a:t>trong</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câu</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chuyện</a:t>
            </a:r>
            <a:r>
              <a:rPr lang="en-US" sz="4000" b="1" kern="0" dirty="0">
                <a:solidFill>
                  <a:srgbClr val="000000"/>
                </a:solidFill>
                <a:latin typeface="Myanmar Text" panose="020B0502040204020203" pitchFamily="34" charset="0"/>
                <a:cs typeface="Myanmar Text" panose="020B0502040204020203" pitchFamily="34" charset="0"/>
                <a:sym typeface="Arial"/>
              </a:rPr>
              <a:t> </a:t>
            </a:r>
            <a:r>
              <a:rPr lang="en-US" sz="4000" b="1" kern="0" dirty="0" err="1">
                <a:solidFill>
                  <a:srgbClr val="000000"/>
                </a:solidFill>
                <a:latin typeface="Myanmar Text" panose="020B0502040204020203" pitchFamily="34" charset="0"/>
                <a:cs typeface="Myanmar Text" panose="020B0502040204020203" pitchFamily="34" charset="0"/>
                <a:sym typeface="Arial"/>
              </a:rPr>
              <a:t>này</a:t>
            </a:r>
            <a:r>
              <a:rPr lang="en-US" sz="4000" b="1" kern="0" dirty="0">
                <a:solidFill>
                  <a:srgbClr val="000000"/>
                </a:solidFill>
                <a:latin typeface="Myanmar Text" panose="020B0502040204020203" pitchFamily="34" charset="0"/>
                <a:cs typeface="Myanmar Text" panose="020B0502040204020203" pitchFamily="34" charset="0"/>
                <a:sym typeface="Arial"/>
              </a:rPr>
              <a:t>?</a:t>
            </a:r>
            <a:endParaRPr lang="en-US" sz="4000" kern="0" dirty="0">
              <a:solidFill>
                <a:srgbClr val="000000"/>
              </a:solidFill>
              <a:latin typeface="Myanmar Text" panose="020B0502040204020203" pitchFamily="34" charset="0"/>
              <a:cs typeface="Myanmar Text" panose="020B0502040204020203" pitchFamily="34" charset="0"/>
              <a:sym typeface="Arial"/>
            </a:endParaRPr>
          </a:p>
        </p:txBody>
      </p:sp>
    </p:spTree>
    <p:extLst>
      <p:ext uri="{BB962C8B-B14F-4D97-AF65-F5344CB8AC3E}">
        <p14:creationId xmlns:p14="http://schemas.microsoft.com/office/powerpoint/2010/main" val="365447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EF3094-66C5-437D-B727-235FFE27B3C2}"/>
              </a:ext>
            </a:extLst>
          </p:cNvPr>
          <p:cNvPicPr>
            <a:picLocks noChangeAspect="1"/>
          </p:cNvPicPr>
          <p:nvPr/>
        </p:nvPicPr>
        <p:blipFill>
          <a:blip r:embed="rId3"/>
          <a:stretch>
            <a:fillRect/>
          </a:stretch>
        </p:blipFill>
        <p:spPr>
          <a:xfrm>
            <a:off x="-527" y="-1314"/>
            <a:ext cx="12193057" cy="6860627"/>
          </a:xfrm>
          <a:prstGeom prst="rect">
            <a:avLst/>
          </a:prstGeom>
        </p:spPr>
      </p:pic>
      <p:pic>
        <p:nvPicPr>
          <p:cNvPr id="5" name="图片 4">
            <a:extLst>
              <a:ext uri="{FF2B5EF4-FFF2-40B4-BE49-F238E27FC236}">
                <a16:creationId xmlns:a16="http://schemas.microsoft.com/office/drawing/2014/main" id="{B2201085-C01F-4979-905D-01E22FF47880}"/>
              </a:ext>
            </a:extLst>
          </p:cNvPr>
          <p:cNvPicPr>
            <a:picLocks noChangeAspect="1"/>
          </p:cNvPicPr>
          <p:nvPr/>
        </p:nvPicPr>
        <p:blipFill>
          <a:blip r:embed="rId4"/>
          <a:stretch>
            <a:fillRect/>
          </a:stretch>
        </p:blipFill>
        <p:spPr>
          <a:xfrm>
            <a:off x="1728843" y="495960"/>
            <a:ext cx="8734315" cy="4883472"/>
          </a:xfrm>
          <a:prstGeom prst="rect">
            <a:avLst/>
          </a:prstGeom>
        </p:spPr>
      </p:pic>
      <p:pic>
        <p:nvPicPr>
          <p:cNvPr id="6" name="图片 5">
            <a:extLst>
              <a:ext uri="{FF2B5EF4-FFF2-40B4-BE49-F238E27FC236}">
                <a16:creationId xmlns:a16="http://schemas.microsoft.com/office/drawing/2014/main" id="{1793098C-A5FA-41A7-8D75-91D3CBF4E3F1}"/>
              </a:ext>
            </a:extLst>
          </p:cNvPr>
          <p:cNvPicPr>
            <a:picLocks noChangeAspect="1"/>
          </p:cNvPicPr>
          <p:nvPr/>
        </p:nvPicPr>
        <p:blipFill>
          <a:blip r:embed="rId5"/>
          <a:stretch>
            <a:fillRect/>
          </a:stretch>
        </p:blipFill>
        <p:spPr>
          <a:xfrm>
            <a:off x="2442191" y="13202"/>
            <a:ext cx="777219" cy="397057"/>
          </a:xfrm>
          <a:prstGeom prst="rect">
            <a:avLst/>
          </a:prstGeom>
        </p:spPr>
      </p:pic>
      <p:pic>
        <p:nvPicPr>
          <p:cNvPr id="7" name="图片 6">
            <a:extLst>
              <a:ext uri="{FF2B5EF4-FFF2-40B4-BE49-F238E27FC236}">
                <a16:creationId xmlns:a16="http://schemas.microsoft.com/office/drawing/2014/main" id="{5FF7E7F1-673B-4F49-972F-F4DAEA0EA5DB}"/>
              </a:ext>
            </a:extLst>
          </p:cNvPr>
          <p:cNvPicPr>
            <a:picLocks noChangeAspect="1"/>
          </p:cNvPicPr>
          <p:nvPr/>
        </p:nvPicPr>
        <p:blipFill>
          <a:blip r:embed="rId6"/>
          <a:stretch>
            <a:fillRect/>
          </a:stretch>
        </p:blipFill>
        <p:spPr>
          <a:xfrm>
            <a:off x="10929507" y="211730"/>
            <a:ext cx="1235563" cy="707197"/>
          </a:xfrm>
          <a:prstGeom prst="rect">
            <a:avLst/>
          </a:prstGeom>
        </p:spPr>
      </p:pic>
      <p:pic>
        <p:nvPicPr>
          <p:cNvPr id="8" name="图片 7">
            <a:extLst>
              <a:ext uri="{FF2B5EF4-FFF2-40B4-BE49-F238E27FC236}">
                <a16:creationId xmlns:a16="http://schemas.microsoft.com/office/drawing/2014/main" id="{9620CBEB-70AA-4CE8-A2BF-38325901C561}"/>
              </a:ext>
            </a:extLst>
          </p:cNvPr>
          <p:cNvPicPr>
            <a:picLocks noChangeAspect="1"/>
          </p:cNvPicPr>
          <p:nvPr/>
        </p:nvPicPr>
        <p:blipFill>
          <a:blip r:embed="rId7"/>
          <a:stretch>
            <a:fillRect/>
          </a:stretch>
        </p:blipFill>
        <p:spPr>
          <a:xfrm>
            <a:off x="471637" y="4975699"/>
            <a:ext cx="1430652" cy="1113632"/>
          </a:xfrm>
          <a:prstGeom prst="rect">
            <a:avLst/>
          </a:prstGeom>
        </p:spPr>
      </p:pic>
      <p:pic>
        <p:nvPicPr>
          <p:cNvPr id="9" name="图片 8">
            <a:extLst>
              <a:ext uri="{FF2B5EF4-FFF2-40B4-BE49-F238E27FC236}">
                <a16:creationId xmlns:a16="http://schemas.microsoft.com/office/drawing/2014/main" id="{34BC195A-162E-4BEC-A4A7-6BF27B647E01}"/>
              </a:ext>
            </a:extLst>
          </p:cNvPr>
          <p:cNvPicPr>
            <a:picLocks noChangeAspect="1"/>
          </p:cNvPicPr>
          <p:nvPr/>
        </p:nvPicPr>
        <p:blipFill>
          <a:blip r:embed="rId8"/>
          <a:stretch>
            <a:fillRect/>
          </a:stretch>
        </p:blipFill>
        <p:spPr>
          <a:xfrm>
            <a:off x="3805106" y="5139373"/>
            <a:ext cx="2292295" cy="1097375"/>
          </a:xfrm>
          <a:prstGeom prst="rect">
            <a:avLst/>
          </a:prstGeom>
        </p:spPr>
      </p:pic>
      <p:pic>
        <p:nvPicPr>
          <p:cNvPr id="10" name="图片 9">
            <a:extLst>
              <a:ext uri="{FF2B5EF4-FFF2-40B4-BE49-F238E27FC236}">
                <a16:creationId xmlns:a16="http://schemas.microsoft.com/office/drawing/2014/main" id="{2087DF76-6846-43D4-9517-E903FFEBE543}"/>
              </a:ext>
            </a:extLst>
          </p:cNvPr>
          <p:cNvPicPr>
            <a:picLocks noChangeAspect="1"/>
          </p:cNvPicPr>
          <p:nvPr/>
        </p:nvPicPr>
        <p:blipFill>
          <a:blip r:embed="rId9"/>
          <a:stretch>
            <a:fillRect/>
          </a:stretch>
        </p:blipFill>
        <p:spPr>
          <a:xfrm>
            <a:off x="11645226" y="5221917"/>
            <a:ext cx="520237" cy="902287"/>
          </a:xfrm>
          <a:prstGeom prst="rect">
            <a:avLst/>
          </a:prstGeom>
        </p:spPr>
      </p:pic>
      <p:pic>
        <p:nvPicPr>
          <p:cNvPr id="11" name="图片 10">
            <a:extLst>
              <a:ext uri="{FF2B5EF4-FFF2-40B4-BE49-F238E27FC236}">
                <a16:creationId xmlns:a16="http://schemas.microsoft.com/office/drawing/2014/main" id="{80E51249-CE66-420E-9F1D-CC306524C90F}"/>
              </a:ext>
            </a:extLst>
          </p:cNvPr>
          <p:cNvPicPr>
            <a:picLocks noChangeAspect="1"/>
          </p:cNvPicPr>
          <p:nvPr/>
        </p:nvPicPr>
        <p:blipFill>
          <a:blip r:embed="rId10"/>
          <a:stretch>
            <a:fillRect/>
          </a:stretch>
        </p:blipFill>
        <p:spPr>
          <a:xfrm>
            <a:off x="360" y="1721"/>
            <a:ext cx="951059" cy="512108"/>
          </a:xfrm>
          <a:prstGeom prst="rect">
            <a:avLst/>
          </a:prstGeom>
        </p:spPr>
      </p:pic>
      <p:pic>
        <p:nvPicPr>
          <p:cNvPr id="12" name="图片 11">
            <a:extLst>
              <a:ext uri="{FF2B5EF4-FFF2-40B4-BE49-F238E27FC236}">
                <a16:creationId xmlns:a16="http://schemas.microsoft.com/office/drawing/2014/main" id="{EDAFE36A-94E6-489B-AF65-42C7952D88EA}"/>
              </a:ext>
            </a:extLst>
          </p:cNvPr>
          <p:cNvPicPr>
            <a:picLocks noChangeAspect="1"/>
          </p:cNvPicPr>
          <p:nvPr/>
        </p:nvPicPr>
        <p:blipFill>
          <a:blip r:embed="rId11"/>
          <a:stretch>
            <a:fillRect/>
          </a:stretch>
        </p:blipFill>
        <p:spPr>
          <a:xfrm>
            <a:off x="11647390" y="2131649"/>
            <a:ext cx="569009" cy="2292295"/>
          </a:xfrm>
          <a:prstGeom prst="rect">
            <a:avLst/>
          </a:prstGeom>
        </p:spPr>
      </p:pic>
      <p:pic>
        <p:nvPicPr>
          <p:cNvPr id="13" name="图片 12">
            <a:extLst>
              <a:ext uri="{FF2B5EF4-FFF2-40B4-BE49-F238E27FC236}">
                <a16:creationId xmlns:a16="http://schemas.microsoft.com/office/drawing/2014/main" id="{433C20CD-2917-4D42-9516-B9D40664CD17}"/>
              </a:ext>
            </a:extLst>
          </p:cNvPr>
          <p:cNvPicPr>
            <a:picLocks noChangeAspect="1"/>
          </p:cNvPicPr>
          <p:nvPr/>
        </p:nvPicPr>
        <p:blipFill>
          <a:blip r:embed="rId12"/>
          <a:stretch>
            <a:fillRect/>
          </a:stretch>
        </p:blipFill>
        <p:spPr>
          <a:xfrm>
            <a:off x="-16785" y="5947894"/>
            <a:ext cx="12225572" cy="910415"/>
          </a:xfrm>
          <a:prstGeom prst="rect">
            <a:avLst/>
          </a:prstGeom>
        </p:spPr>
      </p:pic>
      <p:pic>
        <p:nvPicPr>
          <p:cNvPr id="18" name="图片 17">
            <a:extLst>
              <a:ext uri="{FF2B5EF4-FFF2-40B4-BE49-F238E27FC236}">
                <a16:creationId xmlns:a16="http://schemas.microsoft.com/office/drawing/2014/main" id="{25E8816D-6FE6-4545-8F0B-2CAE4E4736D6}"/>
              </a:ext>
            </a:extLst>
          </p:cNvPr>
          <p:cNvPicPr>
            <a:picLocks noChangeAspect="1"/>
          </p:cNvPicPr>
          <p:nvPr/>
        </p:nvPicPr>
        <p:blipFill>
          <a:blip r:embed="rId13"/>
          <a:stretch>
            <a:fillRect/>
          </a:stretch>
        </p:blipFill>
        <p:spPr>
          <a:xfrm>
            <a:off x="10151705" y="2683462"/>
            <a:ext cx="1056732" cy="609653"/>
          </a:xfrm>
          <a:prstGeom prst="rect">
            <a:avLst/>
          </a:prstGeom>
        </p:spPr>
      </p:pic>
      <p:pic>
        <p:nvPicPr>
          <p:cNvPr id="42" name="图片 41">
            <a:extLst>
              <a:ext uri="{FF2B5EF4-FFF2-40B4-BE49-F238E27FC236}">
                <a16:creationId xmlns:a16="http://schemas.microsoft.com/office/drawing/2014/main" id="{B2AB24B0-F5F1-48C3-8DC4-38EBF52548D9}"/>
              </a:ext>
            </a:extLst>
          </p:cNvPr>
          <p:cNvPicPr>
            <a:picLocks noChangeAspect="1"/>
          </p:cNvPicPr>
          <p:nvPr/>
        </p:nvPicPr>
        <p:blipFill>
          <a:blip r:embed="rId14"/>
          <a:stretch>
            <a:fillRect/>
          </a:stretch>
        </p:blipFill>
        <p:spPr>
          <a:xfrm>
            <a:off x="10055927" y="1254441"/>
            <a:ext cx="739712" cy="382049"/>
          </a:xfrm>
          <a:prstGeom prst="rect">
            <a:avLst/>
          </a:prstGeom>
        </p:spPr>
      </p:pic>
      <p:grpSp>
        <p:nvGrpSpPr>
          <p:cNvPr id="31" name="组合 30">
            <a:extLst>
              <a:ext uri="{FF2B5EF4-FFF2-40B4-BE49-F238E27FC236}">
                <a16:creationId xmlns:a16="http://schemas.microsoft.com/office/drawing/2014/main" id="{0368139D-5808-4A46-8A38-E1677D6CF71C}"/>
              </a:ext>
            </a:extLst>
          </p:cNvPr>
          <p:cNvGrpSpPr/>
          <p:nvPr/>
        </p:nvGrpSpPr>
        <p:grpSpPr>
          <a:xfrm>
            <a:off x="3295388" y="69261"/>
            <a:ext cx="3249337" cy="1665473"/>
            <a:chOff x="2588625" y="-18619"/>
            <a:chExt cx="2085013" cy="1249105"/>
          </a:xfrm>
        </p:grpSpPr>
        <p:pic>
          <p:nvPicPr>
            <p:cNvPr id="32" name="图片 31">
              <a:extLst>
                <a:ext uri="{FF2B5EF4-FFF2-40B4-BE49-F238E27FC236}">
                  <a16:creationId xmlns:a16="http://schemas.microsoft.com/office/drawing/2014/main" id="{FB39122D-23E6-4153-B87C-DE52672CA697}"/>
                </a:ext>
              </a:extLst>
            </p:cNvPr>
            <p:cNvPicPr>
              <a:picLocks noChangeAspect="1"/>
            </p:cNvPicPr>
            <p:nvPr/>
          </p:nvPicPr>
          <p:blipFill>
            <a:blip r:embed="rId15">
              <a:extLst>
                <a:ext uri="{BEBA8EAE-BF5A-486C-A8C5-ECC9F3942E4B}">
                  <a14:imgProps xmlns:a14="http://schemas.microsoft.com/office/drawing/2010/main">
                    <a14:imgLayer r:embed="rId16">
                      <a14:imgEffect>
                        <a14:saturation sat="400000"/>
                      </a14:imgEffect>
                    </a14:imgLayer>
                  </a14:imgProps>
                </a:ext>
              </a:extLst>
            </a:blip>
            <a:stretch>
              <a:fillRect/>
            </a:stretch>
          </p:blipFill>
          <p:spPr>
            <a:xfrm>
              <a:off x="2588625" y="-18619"/>
              <a:ext cx="2085013" cy="999831"/>
            </a:xfrm>
            <a:prstGeom prst="rect">
              <a:avLst/>
            </a:prstGeom>
          </p:spPr>
        </p:pic>
        <p:sp>
          <p:nvSpPr>
            <p:cNvPr id="33" name="文本框 32">
              <a:extLst>
                <a:ext uri="{FF2B5EF4-FFF2-40B4-BE49-F238E27FC236}">
                  <a16:creationId xmlns:a16="http://schemas.microsoft.com/office/drawing/2014/main" id="{9AE81FB3-988E-4833-8D01-72B3451DB298}"/>
                </a:ext>
              </a:extLst>
            </p:cNvPr>
            <p:cNvSpPr txBox="1"/>
            <p:nvPr/>
          </p:nvSpPr>
          <p:spPr>
            <a:xfrm>
              <a:off x="2689071" y="176255"/>
              <a:ext cx="1821594" cy="1054231"/>
            </a:xfrm>
            <a:prstGeom prst="rect">
              <a:avLst/>
            </a:prstGeom>
            <a:noFill/>
          </p:spPr>
          <p:txBody>
            <a:bodyPr wrap="square" rtlCol="0">
              <a:spAutoFit/>
            </a:bodyPr>
            <a:lstStyle/>
            <a:p>
              <a:pPr algn="ctr"/>
              <a:r>
                <a:rPr lang="en-US" altLang="zh-CN" sz="4267" dirty="0" err="1">
                  <a:solidFill>
                    <a:schemeClr val="tx1">
                      <a:lumMod val="65000"/>
                      <a:lumOff val="35000"/>
                    </a:schemeClr>
                  </a:solidFill>
                  <a:latin typeface="站酷快乐体2016修订版" panose="02010600030101010101" pitchFamily="2" charset="-122"/>
                  <a:ea typeface="站酷快乐体2016修订版" panose="02010600030101010101" pitchFamily="2" charset="-122"/>
                </a:rPr>
                <a:t>Nội</a:t>
              </a:r>
              <a:r>
                <a:rPr lang="en-US" altLang="zh-CN" sz="4267" dirty="0">
                  <a:solidFill>
                    <a:schemeClr val="tx1">
                      <a:lumMod val="65000"/>
                      <a:lumOff val="35000"/>
                    </a:schemeClr>
                  </a:solidFill>
                  <a:latin typeface="站酷快乐体2016修订版" panose="02010600030101010101" pitchFamily="2" charset="-122"/>
                  <a:ea typeface="站酷快乐体2016修订版" panose="02010600030101010101" pitchFamily="2" charset="-122"/>
                </a:rPr>
                <a:t> dung</a:t>
              </a:r>
              <a:endParaRPr lang="zh-CN" altLang="en-US" sz="4267" dirty="0">
                <a:solidFill>
                  <a:schemeClr val="tx1">
                    <a:lumMod val="65000"/>
                    <a:lumOff val="35000"/>
                  </a:schemeClr>
                </a:solidFill>
                <a:latin typeface="站酷快乐体2016修订版" panose="02010600030101010101" pitchFamily="2" charset="-122"/>
                <a:ea typeface="站酷快乐体2016修订版" panose="02010600030101010101" pitchFamily="2" charset="-122"/>
              </a:endParaRPr>
            </a:p>
          </p:txBody>
        </p:sp>
      </p:grpSp>
      <p:pic>
        <p:nvPicPr>
          <p:cNvPr id="22" name="图片 21">
            <a:extLst>
              <a:ext uri="{FF2B5EF4-FFF2-40B4-BE49-F238E27FC236}">
                <a16:creationId xmlns:a16="http://schemas.microsoft.com/office/drawing/2014/main" id="{3698E4FF-86D1-459D-9AC0-89087E9C7F98}"/>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2093" b="97746" l="9717" r="89879">
                        <a14:foregroundMark x1="41903" y1="5797" x2="57895" y2="6441"/>
                        <a14:foregroundMark x1="48381" y1="2415" x2="52227" y2="2415"/>
                        <a14:foregroundMark x1="52227" y1="67472" x2="53644" y2="90660"/>
                        <a14:foregroundMark x1="28138" y1="70853" x2="75506" y2="75201"/>
                        <a14:foregroundMark x1="24899" y1="64251" x2="20850" y2="90499"/>
                        <a14:foregroundMark x1="71053" y1="63929" x2="65789" y2="97746"/>
                        <a14:foregroundMark x1="47773" y1="2576" x2="50000" y2="2093"/>
                      </a14:backgroundRemoval>
                    </a14:imgEffect>
                  </a14:imgLayer>
                </a14:imgProps>
              </a:ext>
            </a:extLst>
          </a:blip>
          <a:stretch>
            <a:fillRect/>
          </a:stretch>
        </p:blipFill>
        <p:spPr>
          <a:xfrm>
            <a:off x="2131508" y="1860193"/>
            <a:ext cx="2254105" cy="2833601"/>
          </a:xfrm>
          <a:prstGeom prst="rect">
            <a:avLst/>
          </a:prstGeom>
        </p:spPr>
      </p:pic>
      <p:sp>
        <p:nvSpPr>
          <p:cNvPr id="2" name="TextBox 1">
            <a:extLst>
              <a:ext uri="{FF2B5EF4-FFF2-40B4-BE49-F238E27FC236}">
                <a16:creationId xmlns:a16="http://schemas.microsoft.com/office/drawing/2014/main" id="{EC9BE9A4-946C-4E3A-96E3-FA7484DCB88F}"/>
              </a:ext>
            </a:extLst>
          </p:cNvPr>
          <p:cNvSpPr txBox="1"/>
          <p:nvPr/>
        </p:nvSpPr>
        <p:spPr>
          <a:xfrm>
            <a:off x="4871335" y="1522811"/>
            <a:ext cx="4841810"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F27B2CFA-201C-4672-B9D3-91096A2AD291}"/>
              </a:ext>
            </a:extLst>
          </p:cNvPr>
          <p:cNvSpPr txBox="1"/>
          <p:nvPr/>
        </p:nvSpPr>
        <p:spPr>
          <a:xfrm>
            <a:off x="4709641" y="2868868"/>
            <a:ext cx="5222587" cy="1569660"/>
          </a:xfrm>
          <a:prstGeom prst="rect">
            <a:avLst/>
          </a:prstGeom>
          <a:noFill/>
        </p:spPr>
        <p:txBody>
          <a:bodyPr wrap="square" rtlCol="0">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Khuyên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nhịn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đình</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7727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8" name="矩形 7">
            <a:extLst>
              <a:ext uri="{FF2B5EF4-FFF2-40B4-BE49-F238E27FC236}">
                <a16:creationId xmlns:a16="http://schemas.microsoft.com/office/drawing/2014/main" id="{8259A5EC-58E8-4E67-B905-DE70AE730953}"/>
              </a:ext>
            </a:extLst>
          </p:cNvPr>
          <p:cNvSpPr/>
          <p:nvPr/>
        </p:nvSpPr>
        <p:spPr>
          <a:xfrm>
            <a:off x="0" y="0"/>
            <a:ext cx="12192000" cy="6858000"/>
          </a:xfrm>
          <a:prstGeom prst="rect">
            <a:avLst/>
          </a:prstGeom>
          <a:gradFill>
            <a:gsLst>
              <a:gs pos="0">
                <a:schemeClr val="bg1">
                  <a:alpha val="4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6" name="图片 5">
            <a:extLst>
              <a:ext uri="{FF2B5EF4-FFF2-40B4-BE49-F238E27FC236}">
                <a16:creationId xmlns:a16="http://schemas.microsoft.com/office/drawing/2014/main" id="{66DB0BB9-88E7-484B-9DB8-9591EC7AA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25" y="4771404"/>
            <a:ext cx="2009775" cy="1695450"/>
          </a:xfrm>
          <a:prstGeom prst="rect">
            <a:avLst/>
          </a:prstGeom>
        </p:spPr>
      </p:pic>
      <p:pic>
        <p:nvPicPr>
          <p:cNvPr id="4" name="图片 3">
            <a:extLst>
              <a:ext uri="{FF2B5EF4-FFF2-40B4-BE49-F238E27FC236}">
                <a16:creationId xmlns:a16="http://schemas.microsoft.com/office/drawing/2014/main" id="{3671CAA5-7F92-40A0-BCDC-B07471C3C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31" y="5637859"/>
            <a:ext cx="912027" cy="732284"/>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751" y="5418419"/>
            <a:ext cx="1860904" cy="955599"/>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481" y="6262271"/>
            <a:ext cx="5583247" cy="567174"/>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40764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7771" y="5606613"/>
            <a:ext cx="1438216" cy="875436"/>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2195" y="4297531"/>
            <a:ext cx="777919" cy="1000182"/>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805" y="5732056"/>
            <a:ext cx="2160417" cy="567174"/>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886" y="50228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079" y="5913287"/>
            <a:ext cx="606593" cy="779905"/>
          </a:xfrm>
          <a:prstGeom prst="rect">
            <a:avLst/>
          </a:prstGeom>
        </p:spPr>
      </p:pic>
      <p:pic>
        <p:nvPicPr>
          <p:cNvPr id="12" name="图片 11">
            <a:extLst>
              <a:ext uri="{FF2B5EF4-FFF2-40B4-BE49-F238E27FC236}">
                <a16:creationId xmlns:a16="http://schemas.microsoft.com/office/drawing/2014/main" id="{C4AF8EFA-6832-402A-80FE-0CA9E0E170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825" y="16310"/>
            <a:ext cx="6219825" cy="3264007"/>
          </a:xfrm>
          <a:prstGeom prst="rect">
            <a:avLst/>
          </a:prstGeom>
        </p:spPr>
      </p:pic>
      <p:sp>
        <p:nvSpPr>
          <p:cNvPr id="32" name="文本框 31">
            <a:extLst>
              <a:ext uri="{FF2B5EF4-FFF2-40B4-BE49-F238E27FC236}">
                <a16:creationId xmlns:a16="http://schemas.microsoft.com/office/drawing/2014/main" id="{DE08981A-8C03-43D4-ABBB-084B6EADE552}"/>
              </a:ext>
            </a:extLst>
          </p:cNvPr>
          <p:cNvSpPr txBox="1"/>
          <p:nvPr/>
        </p:nvSpPr>
        <p:spPr>
          <a:xfrm>
            <a:off x="504030" y="908716"/>
            <a:ext cx="5459414" cy="1200329"/>
          </a:xfrm>
          <a:prstGeom prst="rect">
            <a:avLst/>
          </a:prstGeom>
          <a:noFill/>
        </p:spPr>
        <p:txBody>
          <a:bodyPr wrap="square" rtlCol="0">
            <a:spAutoFit/>
            <a:scene3d>
              <a:camera prst="orthographicFront"/>
              <a:lightRig rig="threePt" dir="t"/>
            </a:scene3d>
            <a:sp3d contourW="127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Em</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hãy</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suy</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nghĩ</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và</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đặt</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tên</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mới</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cho</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câu</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 </a:t>
            </a:r>
            <a:r>
              <a:rPr lang="en-US" altLang="zh-CN" sz="3600" b="1" dirty="0" err="1">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chuyện</a:t>
            </a:r>
            <a:r>
              <a:rPr lang="en-US" altLang="zh-CN" sz="3600" b="1" dirty="0">
                <a:solidFill>
                  <a:schemeClr val="accent4">
                    <a:lumMod val="75000"/>
                  </a:schemeClr>
                </a:solidFill>
                <a:latin typeface="Times New Roman" panose="02020603050405020304" pitchFamily="18" charset="0"/>
                <a:ea typeface="百变马丁" panose="02010601030101010101" pitchFamily="2" charset="-122"/>
                <a:cs typeface="Times New Roman" panose="02020603050405020304" pitchFamily="18" charset="0"/>
              </a:rPr>
              <a:t>.</a:t>
            </a:r>
            <a:endParaRPr kumimoji="0" lang="zh-CN" altLang="en-US" sz="3600"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百变马丁" panose="02010601030101010101" pitchFamily="2" charset="-122"/>
              <a:cs typeface="Times New Roman" panose="02020603050405020304" pitchFamily="18" charset="0"/>
            </a:endParaRPr>
          </a:p>
        </p:txBody>
      </p:sp>
      <p:sp>
        <p:nvSpPr>
          <p:cNvPr id="2" name="Arrow: Pentagon 1">
            <a:extLst>
              <a:ext uri="{FF2B5EF4-FFF2-40B4-BE49-F238E27FC236}">
                <a16:creationId xmlns:a16="http://schemas.microsoft.com/office/drawing/2014/main" id="{27A64326-39D0-47CA-8581-7D820C36DFA4}"/>
              </a:ext>
            </a:extLst>
          </p:cNvPr>
          <p:cNvSpPr/>
          <p:nvPr/>
        </p:nvSpPr>
        <p:spPr>
          <a:xfrm>
            <a:off x="6953786" y="558770"/>
            <a:ext cx="4872202" cy="118430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a:solidFill>
                  <a:schemeClr val="accent1"/>
                </a:solidFill>
                <a:latin typeface="Times New Roman" panose="02020603050405020304" pitchFamily="18" charset="0"/>
                <a:cs typeface="Times New Roman" panose="02020603050405020304" pitchFamily="18" charset="0"/>
              </a:rPr>
              <a:t>Ba </a:t>
            </a:r>
            <a:r>
              <a:rPr lang="en-US" sz="4400" b="1" dirty="0" err="1">
                <a:solidFill>
                  <a:schemeClr val="accent1"/>
                </a:solidFill>
                <a:latin typeface="Times New Roman" panose="02020603050405020304" pitchFamily="18" charset="0"/>
                <a:cs typeface="Times New Roman" panose="02020603050405020304" pitchFamily="18" charset="0"/>
              </a:rPr>
              <a:t>mẹ</a:t>
            </a:r>
            <a:r>
              <a:rPr lang="en-US" sz="4400" b="1" dirty="0">
                <a:solidFill>
                  <a:schemeClr val="accent1"/>
                </a:solidFill>
                <a:latin typeface="Times New Roman" panose="02020603050405020304" pitchFamily="18" charset="0"/>
                <a:cs typeface="Times New Roman" panose="02020603050405020304" pitchFamily="18" charset="0"/>
              </a:rPr>
              <a:t> con</a:t>
            </a:r>
          </a:p>
        </p:txBody>
      </p:sp>
      <p:sp>
        <p:nvSpPr>
          <p:cNvPr id="24" name="Arrow: Pentagon 23">
            <a:extLst>
              <a:ext uri="{FF2B5EF4-FFF2-40B4-BE49-F238E27FC236}">
                <a16:creationId xmlns:a16="http://schemas.microsoft.com/office/drawing/2014/main" id="{BCE834F5-E542-421F-B8DE-F03C9E7DECDA}"/>
              </a:ext>
            </a:extLst>
          </p:cNvPr>
          <p:cNvSpPr/>
          <p:nvPr/>
        </p:nvSpPr>
        <p:spPr>
          <a:xfrm>
            <a:off x="6229350" y="2191214"/>
            <a:ext cx="5596638" cy="118430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chemeClr val="accent1"/>
                </a:solidFill>
                <a:latin typeface="Times New Roman" panose="02020603050405020304" pitchFamily="18" charset="0"/>
                <a:cs typeface="Times New Roman" panose="02020603050405020304" pitchFamily="18" charset="0"/>
              </a:rPr>
              <a:t>Người</a:t>
            </a:r>
            <a:r>
              <a:rPr lang="en-US" sz="4400" b="1" dirty="0">
                <a:solidFill>
                  <a:schemeClr val="accent1"/>
                </a:solidFill>
                <a:latin typeface="Times New Roman" panose="02020603050405020304" pitchFamily="18" charset="0"/>
                <a:cs typeface="Times New Roman" panose="02020603050405020304" pitchFamily="18" charset="0"/>
              </a:rPr>
              <a:t> </a:t>
            </a:r>
            <a:r>
              <a:rPr lang="en-US" sz="4400" b="1" dirty="0" err="1">
                <a:solidFill>
                  <a:schemeClr val="accent1"/>
                </a:solidFill>
                <a:latin typeface="Times New Roman" panose="02020603050405020304" pitchFamily="18" charset="0"/>
                <a:cs typeface="Times New Roman" panose="02020603050405020304" pitchFamily="18" charset="0"/>
              </a:rPr>
              <a:t>anh</a:t>
            </a:r>
            <a:r>
              <a:rPr lang="en-US" sz="4400" b="1" dirty="0">
                <a:solidFill>
                  <a:schemeClr val="accent1"/>
                </a:solidFill>
                <a:latin typeface="Times New Roman" panose="02020603050405020304" pitchFamily="18" charset="0"/>
                <a:cs typeface="Times New Roman" panose="02020603050405020304" pitchFamily="18" charset="0"/>
              </a:rPr>
              <a:t> </a:t>
            </a:r>
            <a:r>
              <a:rPr lang="en-US" sz="4400" b="1" dirty="0" err="1">
                <a:solidFill>
                  <a:schemeClr val="accent1"/>
                </a:solidFill>
                <a:latin typeface="Times New Roman" panose="02020603050405020304" pitchFamily="18" charset="0"/>
                <a:cs typeface="Times New Roman" panose="02020603050405020304" pitchFamily="18" charset="0"/>
              </a:rPr>
              <a:t>tốt</a:t>
            </a:r>
            <a:r>
              <a:rPr lang="en-US" sz="4400" b="1" dirty="0">
                <a:solidFill>
                  <a:schemeClr val="accent1"/>
                </a:solidFill>
                <a:latin typeface="Times New Roman" panose="02020603050405020304" pitchFamily="18" charset="0"/>
                <a:cs typeface="Times New Roman" panose="02020603050405020304" pitchFamily="18" charset="0"/>
              </a:rPr>
              <a:t> </a:t>
            </a:r>
            <a:r>
              <a:rPr lang="en-US" sz="4400" b="1" dirty="0" err="1">
                <a:solidFill>
                  <a:schemeClr val="accent1"/>
                </a:solidFill>
                <a:latin typeface="Times New Roman" panose="02020603050405020304" pitchFamily="18" charset="0"/>
                <a:cs typeface="Times New Roman" panose="02020603050405020304" pitchFamily="18" charset="0"/>
              </a:rPr>
              <a:t>bụng</a:t>
            </a:r>
            <a:endParaRPr lang="en-US" sz="4400" b="1" dirty="0">
              <a:solidFill>
                <a:schemeClr val="accent1"/>
              </a:solidFill>
              <a:latin typeface="Times New Roman" panose="02020603050405020304" pitchFamily="18" charset="0"/>
              <a:cs typeface="Times New Roman" panose="02020603050405020304" pitchFamily="18" charset="0"/>
            </a:endParaRPr>
          </a:p>
        </p:txBody>
      </p:sp>
      <p:sp>
        <p:nvSpPr>
          <p:cNvPr id="25" name="Arrow: Pentagon 24">
            <a:extLst>
              <a:ext uri="{FF2B5EF4-FFF2-40B4-BE49-F238E27FC236}">
                <a16:creationId xmlns:a16="http://schemas.microsoft.com/office/drawing/2014/main" id="{FFD58A71-4687-4FE5-9C02-58774CB828C5}"/>
              </a:ext>
            </a:extLst>
          </p:cNvPr>
          <p:cNvSpPr/>
          <p:nvPr/>
        </p:nvSpPr>
        <p:spPr>
          <a:xfrm>
            <a:off x="2500314" y="3838536"/>
            <a:ext cx="5596638" cy="118430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chemeClr val="accent1"/>
                </a:solidFill>
                <a:latin typeface="Times New Roman" panose="02020603050405020304" pitchFamily="18" charset="0"/>
                <a:cs typeface="Times New Roman" panose="02020603050405020304" pitchFamily="18" charset="0"/>
              </a:rPr>
              <a:t>Chuyện</a:t>
            </a:r>
            <a:r>
              <a:rPr lang="en-US" sz="4400" b="1" dirty="0">
                <a:solidFill>
                  <a:schemeClr val="accent1"/>
                </a:solidFill>
                <a:latin typeface="Times New Roman" panose="02020603050405020304" pitchFamily="18" charset="0"/>
                <a:cs typeface="Times New Roman" panose="02020603050405020304" pitchFamily="18" charset="0"/>
              </a:rPr>
              <a:t> </a:t>
            </a:r>
            <a:r>
              <a:rPr lang="en-US" sz="4400" b="1" dirty="0" err="1">
                <a:solidFill>
                  <a:schemeClr val="accent1"/>
                </a:solidFill>
                <a:latin typeface="Times New Roman" panose="02020603050405020304" pitchFamily="18" charset="0"/>
                <a:cs typeface="Times New Roman" panose="02020603050405020304" pitchFamily="18" charset="0"/>
              </a:rPr>
              <a:t>của</a:t>
            </a:r>
            <a:r>
              <a:rPr lang="en-US" sz="4400" b="1" dirty="0">
                <a:solidFill>
                  <a:schemeClr val="accent1"/>
                </a:solidFill>
                <a:latin typeface="Times New Roman" panose="02020603050405020304" pitchFamily="18" charset="0"/>
                <a:cs typeface="Times New Roman" panose="02020603050405020304" pitchFamily="18" charset="0"/>
              </a:rPr>
              <a:t> Lan</a:t>
            </a:r>
          </a:p>
        </p:txBody>
      </p:sp>
    </p:spTree>
    <p:extLst>
      <p:ext uri="{BB962C8B-B14F-4D97-AF65-F5344CB8AC3E}">
        <p14:creationId xmlns:p14="http://schemas.microsoft.com/office/powerpoint/2010/main" val="262984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 y="-88"/>
            <a:ext cx="12027087" cy="6096806"/>
          </a:xfrm>
          <a:prstGeom prst="rect">
            <a:avLst/>
          </a:prstGeom>
        </p:spPr>
      </p:pic>
      <p:sp>
        <p:nvSpPr>
          <p:cNvPr id="26" name="KSO_Shape"/>
          <p:cNvSpPr/>
          <p:nvPr/>
        </p:nvSpPr>
        <p:spPr bwMode="auto">
          <a:xfrm>
            <a:off x="1781968" y="573039"/>
            <a:ext cx="9001000" cy="4950551"/>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rgbClr val="E3F6F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790663">
            <a:off x="8752640" y="3626127"/>
            <a:ext cx="1552381" cy="14000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6644" y="1539903"/>
            <a:ext cx="1952381" cy="1666667"/>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494" y="3616977"/>
            <a:ext cx="1323810" cy="1419048"/>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8585" y="1691033"/>
            <a:ext cx="1315736" cy="1628570"/>
          </a:xfrm>
          <a:prstGeom prst="rect">
            <a:avLst/>
          </a:prstGeom>
        </p:spPr>
      </p:pic>
      <p:sp>
        <p:nvSpPr>
          <p:cNvPr id="12" name="矩形 11"/>
          <p:cNvSpPr/>
          <p:nvPr/>
        </p:nvSpPr>
        <p:spPr>
          <a:xfrm>
            <a:off x="2752812" y="2971658"/>
            <a:ext cx="6521939" cy="1231106"/>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方正大标宋简体" panose="02010601030101010101" charset="-122"/>
                <a:ea typeface="方正大标宋简体" panose="02010601030101010101" charset="-122"/>
                <a:cs typeface="+mn-ea"/>
                <a:sym typeface="Arial" panose="020B0604020202020204" pitchFamily="34" charset="0"/>
              </a:rPr>
              <a:t>Kể</a:t>
            </a:r>
            <a:r>
              <a:rPr kumimoji="0" lang="en-US" altLang="zh-CN" sz="8000" b="1" i="0" u="none" strike="noStrike" kern="1200" cap="none" spc="0" normalizeH="0" noProof="1">
                <a:ln>
                  <a:noFill/>
                </a:ln>
                <a:solidFill>
                  <a:srgbClr val="FF0000"/>
                </a:solidFill>
                <a:effectLst>
                  <a:outerShdw blurRad="38100" dist="38100" dir="2700000" algn="tl">
                    <a:srgbClr val="000000">
                      <a:alpha val="43137"/>
                    </a:srgbClr>
                  </a:outerShdw>
                </a:effectLst>
                <a:uLnTx/>
                <a:uFillTx/>
                <a:latin typeface="方正大标宋简体" panose="02010601030101010101" charset="-122"/>
                <a:ea typeface="方正大标宋简体" panose="02010601030101010101" charset="-122"/>
                <a:cs typeface="+mn-ea"/>
                <a:sym typeface="Arial" panose="020B0604020202020204" pitchFamily="34" charset="0"/>
              </a:rPr>
              <a:t> chuyện</a:t>
            </a:r>
            <a:endParaRPr kumimoji="0" lang="zh-CN" altLang="en-US" sz="80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方正大标宋简体" panose="02010601030101010101" charset="-122"/>
              <a:ea typeface="方正大标宋简体" panose="02010601030101010101"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435">
                                          <p:stCondLst>
                                            <p:cond delay="0"/>
                                          </p:stCondLst>
                                        </p:cTn>
                                        <p:tgtEl>
                                          <p:spTgt spid="7"/>
                                        </p:tgtEl>
                                      </p:cBhvr>
                                    </p:animEffect>
                                    <p:anim calcmode="lin" valueType="num">
                                      <p:cBhvr>
                                        <p:cTn id="24"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9" dur="20">
                                          <p:stCondLst>
                                            <p:cond delay="487"/>
                                          </p:stCondLst>
                                        </p:cTn>
                                        <p:tgtEl>
                                          <p:spTgt spid="7"/>
                                        </p:tgtEl>
                                      </p:cBhvr>
                                      <p:to x="100000" y="60000"/>
                                    </p:animScale>
                                    <p:animScale>
                                      <p:cBhvr>
                                        <p:cTn id="30" dur="124" decel="50000">
                                          <p:stCondLst>
                                            <p:cond delay="507"/>
                                          </p:stCondLst>
                                        </p:cTn>
                                        <p:tgtEl>
                                          <p:spTgt spid="7"/>
                                        </p:tgtEl>
                                      </p:cBhvr>
                                      <p:to x="100000" y="100000"/>
                                    </p:animScale>
                                    <p:animScale>
                                      <p:cBhvr>
                                        <p:cTn id="31" dur="20">
                                          <p:stCondLst>
                                            <p:cond delay="984"/>
                                          </p:stCondLst>
                                        </p:cTn>
                                        <p:tgtEl>
                                          <p:spTgt spid="7"/>
                                        </p:tgtEl>
                                      </p:cBhvr>
                                      <p:to x="100000" y="80000"/>
                                    </p:animScale>
                                    <p:animScale>
                                      <p:cBhvr>
                                        <p:cTn id="32" dur="124" decel="50000">
                                          <p:stCondLst>
                                            <p:cond delay="1004"/>
                                          </p:stCondLst>
                                        </p:cTn>
                                        <p:tgtEl>
                                          <p:spTgt spid="7"/>
                                        </p:tgtEl>
                                      </p:cBhvr>
                                      <p:to x="100000" y="100000"/>
                                    </p:animScale>
                                    <p:animScale>
                                      <p:cBhvr>
                                        <p:cTn id="33" dur="20">
                                          <p:stCondLst>
                                            <p:cond delay="1231"/>
                                          </p:stCondLst>
                                        </p:cTn>
                                        <p:tgtEl>
                                          <p:spTgt spid="7"/>
                                        </p:tgtEl>
                                      </p:cBhvr>
                                      <p:to x="100000" y="90000"/>
                                    </p:animScale>
                                    <p:animScale>
                                      <p:cBhvr>
                                        <p:cTn id="34" dur="124" decel="50000">
                                          <p:stCondLst>
                                            <p:cond delay="1251"/>
                                          </p:stCondLst>
                                        </p:cTn>
                                        <p:tgtEl>
                                          <p:spTgt spid="7"/>
                                        </p:tgtEl>
                                      </p:cBhvr>
                                      <p:to x="100000" y="100000"/>
                                    </p:animScale>
                                    <p:animScale>
                                      <p:cBhvr>
                                        <p:cTn id="35" dur="20">
                                          <p:stCondLst>
                                            <p:cond delay="1356"/>
                                          </p:stCondLst>
                                        </p:cTn>
                                        <p:tgtEl>
                                          <p:spTgt spid="7"/>
                                        </p:tgtEl>
                                      </p:cBhvr>
                                      <p:to x="100000" y="95000"/>
                                    </p:animScale>
                                    <p:animScale>
                                      <p:cBhvr>
                                        <p:cTn id="36" dur="124" decel="50000">
                                          <p:stCondLst>
                                            <p:cond delay="1376"/>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435">
                                          <p:stCondLst>
                                            <p:cond delay="0"/>
                                          </p:stCondLst>
                                        </p:cTn>
                                        <p:tgtEl>
                                          <p:spTgt spid="11"/>
                                        </p:tgtEl>
                                      </p:cBhvr>
                                    </p:animEffect>
                                    <p:anim calcmode="lin" valueType="num">
                                      <p:cBhvr>
                                        <p:cTn id="40"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43"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44"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45" dur="20">
                                          <p:stCondLst>
                                            <p:cond delay="487"/>
                                          </p:stCondLst>
                                        </p:cTn>
                                        <p:tgtEl>
                                          <p:spTgt spid="11"/>
                                        </p:tgtEl>
                                      </p:cBhvr>
                                      <p:to x="100000" y="60000"/>
                                    </p:animScale>
                                    <p:animScale>
                                      <p:cBhvr>
                                        <p:cTn id="46" dur="124" decel="50000">
                                          <p:stCondLst>
                                            <p:cond delay="507"/>
                                          </p:stCondLst>
                                        </p:cTn>
                                        <p:tgtEl>
                                          <p:spTgt spid="11"/>
                                        </p:tgtEl>
                                      </p:cBhvr>
                                      <p:to x="100000" y="100000"/>
                                    </p:animScale>
                                    <p:animScale>
                                      <p:cBhvr>
                                        <p:cTn id="47" dur="20">
                                          <p:stCondLst>
                                            <p:cond delay="984"/>
                                          </p:stCondLst>
                                        </p:cTn>
                                        <p:tgtEl>
                                          <p:spTgt spid="11"/>
                                        </p:tgtEl>
                                      </p:cBhvr>
                                      <p:to x="100000" y="80000"/>
                                    </p:animScale>
                                    <p:animScale>
                                      <p:cBhvr>
                                        <p:cTn id="48" dur="124" decel="50000">
                                          <p:stCondLst>
                                            <p:cond delay="1004"/>
                                          </p:stCondLst>
                                        </p:cTn>
                                        <p:tgtEl>
                                          <p:spTgt spid="11"/>
                                        </p:tgtEl>
                                      </p:cBhvr>
                                      <p:to x="100000" y="100000"/>
                                    </p:animScale>
                                    <p:animScale>
                                      <p:cBhvr>
                                        <p:cTn id="49" dur="20">
                                          <p:stCondLst>
                                            <p:cond delay="1231"/>
                                          </p:stCondLst>
                                        </p:cTn>
                                        <p:tgtEl>
                                          <p:spTgt spid="11"/>
                                        </p:tgtEl>
                                      </p:cBhvr>
                                      <p:to x="100000" y="90000"/>
                                    </p:animScale>
                                    <p:animScale>
                                      <p:cBhvr>
                                        <p:cTn id="50" dur="124" decel="50000">
                                          <p:stCondLst>
                                            <p:cond delay="1251"/>
                                          </p:stCondLst>
                                        </p:cTn>
                                        <p:tgtEl>
                                          <p:spTgt spid="11"/>
                                        </p:tgtEl>
                                      </p:cBhvr>
                                      <p:to x="100000" y="100000"/>
                                    </p:animScale>
                                    <p:animScale>
                                      <p:cBhvr>
                                        <p:cTn id="51" dur="20">
                                          <p:stCondLst>
                                            <p:cond delay="1356"/>
                                          </p:stCondLst>
                                        </p:cTn>
                                        <p:tgtEl>
                                          <p:spTgt spid="11"/>
                                        </p:tgtEl>
                                      </p:cBhvr>
                                      <p:to x="100000" y="95000"/>
                                    </p:animScale>
                                    <p:animScale>
                                      <p:cBhvr>
                                        <p:cTn id="52" dur="124" decel="50000">
                                          <p:stCondLst>
                                            <p:cond delay="1376"/>
                                          </p:stCondLst>
                                        </p:cTn>
                                        <p:tgtEl>
                                          <p:spTgt spid="11"/>
                                        </p:tgtEl>
                                      </p:cBhvr>
                                      <p:to x="100000" y="100000"/>
                                    </p:animScale>
                                  </p:childTnLst>
                                </p:cTn>
                              </p:par>
                              <p:par>
                                <p:cTn id="53" presetID="26" presetClass="entr" presetSubtype="0" fill="hold" nodeType="withEffect">
                                  <p:stCondLst>
                                    <p:cond delay="50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435">
                                          <p:stCondLst>
                                            <p:cond delay="0"/>
                                          </p:stCondLst>
                                        </p:cTn>
                                        <p:tgtEl>
                                          <p:spTgt spid="2"/>
                                        </p:tgtEl>
                                      </p:cBhvr>
                                    </p:animEffect>
                                    <p:anim calcmode="lin" valueType="num">
                                      <p:cBhvr>
                                        <p:cTn id="56"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7"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8"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59"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60"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61" dur="20">
                                          <p:stCondLst>
                                            <p:cond delay="487"/>
                                          </p:stCondLst>
                                        </p:cTn>
                                        <p:tgtEl>
                                          <p:spTgt spid="2"/>
                                        </p:tgtEl>
                                      </p:cBhvr>
                                      <p:to x="100000" y="60000"/>
                                    </p:animScale>
                                    <p:animScale>
                                      <p:cBhvr>
                                        <p:cTn id="62" dur="124" decel="50000">
                                          <p:stCondLst>
                                            <p:cond delay="507"/>
                                          </p:stCondLst>
                                        </p:cTn>
                                        <p:tgtEl>
                                          <p:spTgt spid="2"/>
                                        </p:tgtEl>
                                      </p:cBhvr>
                                      <p:to x="100000" y="100000"/>
                                    </p:animScale>
                                    <p:animScale>
                                      <p:cBhvr>
                                        <p:cTn id="63" dur="20">
                                          <p:stCondLst>
                                            <p:cond delay="984"/>
                                          </p:stCondLst>
                                        </p:cTn>
                                        <p:tgtEl>
                                          <p:spTgt spid="2"/>
                                        </p:tgtEl>
                                      </p:cBhvr>
                                      <p:to x="100000" y="80000"/>
                                    </p:animScale>
                                    <p:animScale>
                                      <p:cBhvr>
                                        <p:cTn id="64" dur="124" decel="50000">
                                          <p:stCondLst>
                                            <p:cond delay="1004"/>
                                          </p:stCondLst>
                                        </p:cTn>
                                        <p:tgtEl>
                                          <p:spTgt spid="2"/>
                                        </p:tgtEl>
                                      </p:cBhvr>
                                      <p:to x="100000" y="100000"/>
                                    </p:animScale>
                                    <p:animScale>
                                      <p:cBhvr>
                                        <p:cTn id="65" dur="20">
                                          <p:stCondLst>
                                            <p:cond delay="1231"/>
                                          </p:stCondLst>
                                        </p:cTn>
                                        <p:tgtEl>
                                          <p:spTgt spid="2"/>
                                        </p:tgtEl>
                                      </p:cBhvr>
                                      <p:to x="100000" y="90000"/>
                                    </p:animScale>
                                    <p:animScale>
                                      <p:cBhvr>
                                        <p:cTn id="66" dur="124" decel="50000">
                                          <p:stCondLst>
                                            <p:cond delay="1251"/>
                                          </p:stCondLst>
                                        </p:cTn>
                                        <p:tgtEl>
                                          <p:spTgt spid="2"/>
                                        </p:tgtEl>
                                      </p:cBhvr>
                                      <p:to x="100000" y="100000"/>
                                    </p:animScale>
                                    <p:animScale>
                                      <p:cBhvr>
                                        <p:cTn id="67" dur="20">
                                          <p:stCondLst>
                                            <p:cond delay="1356"/>
                                          </p:stCondLst>
                                        </p:cTn>
                                        <p:tgtEl>
                                          <p:spTgt spid="2"/>
                                        </p:tgtEl>
                                      </p:cBhvr>
                                      <p:to x="100000" y="95000"/>
                                    </p:animScale>
                                    <p:animScale>
                                      <p:cBhvr>
                                        <p:cTn id="68" dur="124" decel="50000">
                                          <p:stCondLst>
                                            <p:cond delay="1376"/>
                                          </p:stCondLst>
                                        </p:cTn>
                                        <p:tgtEl>
                                          <p:spTgt spid="2"/>
                                        </p:tgtEl>
                                      </p:cBhvr>
                                      <p:to x="100000" y="100000"/>
                                    </p:animScale>
                                  </p:childTnLst>
                                </p:cTn>
                              </p:par>
                            </p:childTnLst>
                          </p:cTn>
                        </p:par>
                        <p:par>
                          <p:cTn id="69" fill="hold">
                            <p:stCondLst>
                              <p:cond delay="2000"/>
                            </p:stCondLst>
                            <p:childTnLst>
                              <p:par>
                                <p:cTn id="70" presetID="23" presetClass="entr" presetSubtype="3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strVal val="4*#ppt_w"/>
                                          </p:val>
                                        </p:tav>
                                        <p:tav tm="100000">
                                          <p:val>
                                            <p:strVal val="#ppt_w"/>
                                          </p:val>
                                        </p:tav>
                                      </p:tavLst>
                                    </p:anim>
                                    <p:anim calcmode="lin" valueType="num">
                                      <p:cBhvr>
                                        <p:cTn id="73" dur="500" fill="hold"/>
                                        <p:tgtEl>
                                          <p:spTgt spid="12"/>
                                        </p:tgtEl>
                                        <p:attrNameLst>
                                          <p:attrName>ppt_h</p:attrName>
                                        </p:attrNameLst>
                                      </p:cBhvr>
                                      <p:tavLst>
                                        <p:tav tm="0">
                                          <p:val>
                                            <p:strVal val="4*#ppt_h"/>
                                          </p:val>
                                        </p:tav>
                                        <p:tav tm="100000">
                                          <p:val>
                                            <p:strVal val="#ppt_h"/>
                                          </p:val>
                                        </p:tav>
                                      </p:tavLst>
                                    </p:anim>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975F6-76B7-4771-89EF-8C76695026B2}"/>
              </a:ext>
            </a:extLst>
          </p:cNvPr>
          <p:cNvPicPr>
            <a:picLocks noChangeAspect="1"/>
          </p:cNvPicPr>
          <p:nvPr/>
        </p:nvPicPr>
        <p:blipFill>
          <a:blip r:embed="rId2"/>
          <a:stretch>
            <a:fillRect/>
          </a:stretch>
        </p:blipFill>
        <p:spPr>
          <a:xfrm>
            <a:off x="1714502" y="1166712"/>
            <a:ext cx="8329611" cy="4524576"/>
          </a:xfrm>
          <a:prstGeom prst="rect">
            <a:avLst/>
          </a:prstGeom>
        </p:spPr>
      </p:pic>
    </p:spTree>
    <p:extLst>
      <p:ext uri="{BB962C8B-B14F-4D97-AF65-F5344CB8AC3E}">
        <p14:creationId xmlns:p14="http://schemas.microsoft.com/office/powerpoint/2010/main" val="3494278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A3CAD-8F6D-45D7-BD66-5EA85D0144D3}"/>
              </a:ext>
            </a:extLst>
          </p:cNvPr>
          <p:cNvSpPr txBox="1"/>
          <p:nvPr/>
        </p:nvSpPr>
        <p:spPr>
          <a:xfrm>
            <a:off x="622851" y="450574"/>
            <a:ext cx="11264348" cy="5693866"/>
          </a:xfrm>
          <a:prstGeom prst="rect">
            <a:avLst/>
          </a:prstGeom>
          <a:noFill/>
        </p:spPr>
        <p:txBody>
          <a:bodyPr wrap="square">
            <a:spAutoFit/>
          </a:bodyPr>
          <a:lstStyle/>
          <a:p>
            <a:pPr algn="ctr"/>
            <a:r>
              <a:rPr lang="vi-VN" sz="2800" b="1" dirty="0">
                <a:solidFill>
                  <a:srgbClr val="FF0000"/>
                </a:solidFill>
                <a:latin typeface="Times New Roman" panose="02020603050405020304" pitchFamily="18" charset="0"/>
                <a:ea typeface="字魂59号-创粗黑"/>
                <a:cs typeface="Times New Roman" panose="02020603050405020304" pitchFamily="18" charset="0"/>
              </a:rPr>
              <a:t>Chiếc áo len</a:t>
            </a:r>
            <a:endParaRPr lang="vi-VN" sz="2800" dirty="0">
              <a:latin typeface="Times New Roman" panose="02020603050405020304" pitchFamily="18" charset="0"/>
              <a:ea typeface="字魂59号-创粗黑"/>
              <a:cs typeface="Times New Roman" panose="02020603050405020304" pitchFamily="18" charset="0"/>
            </a:endParaRPr>
          </a:p>
          <a:p>
            <a:pPr algn="just"/>
            <a:r>
              <a:rPr lang="vi-VN" sz="2800" dirty="0">
                <a:solidFill>
                  <a:srgbClr val="0070C0"/>
                </a:solidFill>
                <a:latin typeface="Times New Roman" panose="02020603050405020304" pitchFamily="18" charset="0"/>
                <a:ea typeface="字魂59号-创粗黑"/>
                <a:cs typeface="Times New Roman" panose="02020603050405020304" pitchFamily="18" charset="0"/>
              </a:rPr>
              <a:t>1. Năm nay, mùa đông đến sớm. Gió thổi từng cơn lạnh buốt. Đã hơn một tuần nay, Lan thấy Hòa có chiếc áo len màu vàng thật đẹp. Áo có dây kéo ở giữa, lại có cả mũ để đội khi gió lạnh hoặc mưa lất phất. Lan đã mặ</a:t>
            </a:r>
            <a:r>
              <a:rPr lang="en-US" sz="2800" dirty="0">
                <a:solidFill>
                  <a:srgbClr val="0070C0"/>
                </a:solidFill>
                <a:latin typeface="Times New Roman" panose="02020603050405020304" pitchFamily="18" charset="0"/>
                <a:ea typeface="字魂59号-创粗黑"/>
                <a:cs typeface="Times New Roman" panose="02020603050405020304" pitchFamily="18" charset="0"/>
              </a:rPr>
              <a:t>c</a:t>
            </a:r>
            <a:r>
              <a:rPr lang="vi-VN" sz="2800" dirty="0">
                <a:solidFill>
                  <a:srgbClr val="0070C0"/>
                </a:solidFill>
                <a:latin typeface="Times New Roman" panose="02020603050405020304" pitchFamily="18" charset="0"/>
                <a:ea typeface="字魂59号-创粗黑"/>
                <a:cs typeface="Times New Roman" panose="02020603050405020304" pitchFamily="18" charset="0"/>
              </a:rPr>
              <a:t> thử, ấm ơi là ấm. Đêm ấy, em nói với mẹ là em muốn có một chiếc áo len như </a:t>
            </a:r>
            <a:r>
              <a:rPr lang="en-US" sz="2800" dirty="0" err="1">
                <a:solidFill>
                  <a:srgbClr val="0070C0"/>
                </a:solidFill>
                <a:latin typeface="Times New Roman" panose="02020603050405020304" pitchFamily="18" charset="0"/>
                <a:ea typeface="字魂59号-创粗黑"/>
                <a:cs typeface="Times New Roman" panose="02020603050405020304" pitchFamily="18" charset="0"/>
              </a:rPr>
              <a:t>của</a:t>
            </a:r>
            <a:r>
              <a:rPr lang="en-US" sz="2800" dirty="0">
                <a:solidFill>
                  <a:srgbClr val="0070C0"/>
                </a:solidFill>
                <a:latin typeface="Times New Roman" panose="02020603050405020304" pitchFamily="18" charset="0"/>
                <a:ea typeface="字魂59号-创粗黑"/>
                <a:cs typeface="Times New Roman" panose="02020603050405020304" pitchFamily="18" charset="0"/>
              </a:rPr>
              <a:t> </a:t>
            </a:r>
            <a:r>
              <a:rPr lang="vi-VN" sz="2800" dirty="0">
                <a:solidFill>
                  <a:srgbClr val="0070C0"/>
                </a:solidFill>
                <a:latin typeface="Times New Roman" panose="02020603050405020304" pitchFamily="18" charset="0"/>
                <a:ea typeface="字魂59号-创粗黑"/>
                <a:cs typeface="Times New Roman" panose="02020603050405020304" pitchFamily="18" charset="0"/>
              </a:rPr>
              <a:t>bạn Hòa.</a:t>
            </a:r>
          </a:p>
          <a:p>
            <a:pPr algn="just"/>
            <a:endParaRPr lang="vi-VN" sz="2800" dirty="0">
              <a:solidFill>
                <a:srgbClr val="0070C0"/>
              </a:solidFill>
              <a:latin typeface="Times New Roman" panose="02020603050405020304" pitchFamily="18" charset="0"/>
              <a:ea typeface="字魂59号-创粗黑"/>
              <a:cs typeface="Times New Roman" panose="02020603050405020304" pitchFamily="18" charset="0"/>
            </a:endParaRPr>
          </a:p>
          <a:p>
            <a:pPr algn="just"/>
            <a:r>
              <a:rPr lang="vi-VN" sz="2800" dirty="0">
                <a:solidFill>
                  <a:srgbClr val="0070C0"/>
                </a:solidFill>
                <a:latin typeface="Times New Roman" panose="02020603050405020304" pitchFamily="18" charset="0"/>
                <a:ea typeface="字魂59号-创粗黑"/>
                <a:cs typeface="Times New Roman" panose="02020603050405020304" pitchFamily="18" charset="0"/>
              </a:rPr>
              <a:t>2. Mẹ đang định mua áo ấm cho hai anh em Tuấn, Lan. Thấy con gái nói vậy, mẹ bối rối:</a:t>
            </a:r>
          </a:p>
          <a:p>
            <a:pPr algn="just"/>
            <a:r>
              <a:rPr lang="vi-VN" sz="2800" dirty="0">
                <a:solidFill>
                  <a:srgbClr val="0070C0"/>
                </a:solidFill>
                <a:latin typeface="Times New Roman" panose="02020603050405020304" pitchFamily="18" charset="0"/>
                <a:ea typeface="字魂59号-创粗黑"/>
                <a:cs typeface="Times New Roman" panose="02020603050405020304" pitchFamily="18" charset="0"/>
              </a:rPr>
              <a:t>- Cái áo của Hòa đắt bằng tiền cả hai </a:t>
            </a:r>
            <a:r>
              <a:rPr lang="en-US" sz="2800" dirty="0" err="1">
                <a:solidFill>
                  <a:srgbClr val="0070C0"/>
                </a:solidFill>
                <a:latin typeface="Times New Roman" panose="02020603050405020304" pitchFamily="18" charset="0"/>
                <a:ea typeface="字魂59号-创粗黑"/>
                <a:cs typeface="Times New Roman" panose="02020603050405020304" pitchFamily="18" charset="0"/>
              </a:rPr>
              <a:t>cái</a:t>
            </a:r>
            <a:r>
              <a:rPr lang="en-US" sz="2800" dirty="0">
                <a:solidFill>
                  <a:srgbClr val="0070C0"/>
                </a:solidFill>
                <a:latin typeface="Times New Roman" panose="02020603050405020304" pitchFamily="18" charset="0"/>
                <a:ea typeface="字魂59号-创粗黑"/>
                <a:cs typeface="Times New Roman" panose="02020603050405020304" pitchFamily="18" charset="0"/>
              </a:rPr>
              <a:t> </a:t>
            </a:r>
            <a:r>
              <a:rPr lang="vi-VN" sz="2800" dirty="0">
                <a:solidFill>
                  <a:srgbClr val="0070C0"/>
                </a:solidFill>
                <a:latin typeface="Times New Roman" panose="02020603050405020304" pitchFamily="18" charset="0"/>
                <a:ea typeface="字魂59号-创粗黑"/>
                <a:cs typeface="Times New Roman" panose="02020603050405020304" pitchFamily="18" charset="0"/>
              </a:rPr>
              <a:t>áo của anh em con đấy. Lan phụng phịu:</a:t>
            </a:r>
          </a:p>
          <a:p>
            <a:pPr algn="just"/>
            <a:r>
              <a:rPr lang="vi-VN" sz="2800" dirty="0">
                <a:solidFill>
                  <a:srgbClr val="0070C0"/>
                </a:solidFill>
                <a:latin typeface="Times New Roman" panose="02020603050405020304" pitchFamily="18" charset="0"/>
                <a:ea typeface="字魂59号-创粗黑"/>
                <a:cs typeface="Times New Roman" panose="02020603050405020304" pitchFamily="18" charset="0"/>
              </a:rPr>
              <a:t>- Nhưng con chỉ muốn một chiếc áo như thế thôi.</a:t>
            </a:r>
          </a:p>
          <a:p>
            <a:pPr algn="just"/>
            <a:r>
              <a:rPr lang="vi-VN" sz="2800" dirty="0">
                <a:solidFill>
                  <a:srgbClr val="0070C0"/>
                </a:solidFill>
                <a:latin typeface="Times New Roman" panose="02020603050405020304" pitchFamily="18" charset="0"/>
                <a:ea typeface="字魂59号-创粗黑"/>
                <a:cs typeface="Times New Roman" panose="02020603050405020304" pitchFamily="18" charset="0"/>
              </a:rPr>
              <a:t>Dỗi mẹ, Lan đi nằm ngay. Em vờ ngủ.</a:t>
            </a:r>
            <a:endParaRPr lang="en-US" sz="2800" dirty="0">
              <a:solidFill>
                <a:srgbClr val="0070C0"/>
              </a:solidFill>
              <a:latin typeface="Times New Roman" panose="02020603050405020304" pitchFamily="18" charset="0"/>
              <a:ea typeface="字魂59号-创粗黑"/>
              <a:cs typeface="Times New Roman" panose="02020603050405020304" pitchFamily="18" charset="0"/>
            </a:endParaRPr>
          </a:p>
        </p:txBody>
      </p:sp>
    </p:spTree>
    <p:extLst>
      <p:ext uri="{BB962C8B-B14F-4D97-AF65-F5344CB8AC3E}">
        <p14:creationId xmlns:p14="http://schemas.microsoft.com/office/powerpoint/2010/main" val="104024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a:extLst>
              <a:ext uri="{FF2B5EF4-FFF2-40B4-BE49-F238E27FC236}">
                <a16:creationId xmlns:a16="http://schemas.microsoft.com/office/drawing/2014/main" id="{BC5CDD15-6D6E-48E1-B6BB-8631F4E6ACAA}"/>
              </a:ext>
            </a:extLst>
          </p:cNvPr>
          <p:cNvSpPr/>
          <p:nvPr/>
        </p:nvSpPr>
        <p:spPr>
          <a:xfrm rot="10800000" flipV="1">
            <a:off x="685800" y="0"/>
            <a:ext cx="11258550" cy="797442"/>
          </a:xfrm>
          <a:prstGeom prst="trapezoid">
            <a:avLst/>
          </a:prstGeom>
          <a:solidFill>
            <a:srgbClr val="619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Dựa</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vào</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các</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gợi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ý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dưới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đây</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kể</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lại</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từng</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đoạn</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của</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câu</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lang="en-US" altLang="zh-CN" sz="2800" dirty="0" err="1">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chuyện</a:t>
            </a:r>
            <a:r>
              <a:rPr lang="en-US" altLang="zh-CN" sz="2800" dirty="0">
                <a:solidFill>
                  <a:prstClr val="white"/>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grpSp>
        <p:nvGrpSpPr>
          <p:cNvPr id="6" name="组合 5">
            <a:extLst>
              <a:ext uri="{FF2B5EF4-FFF2-40B4-BE49-F238E27FC236}">
                <a16:creationId xmlns:a16="http://schemas.microsoft.com/office/drawing/2014/main" id="{E0354893-BF44-428C-9A5D-D86753371D0A}"/>
              </a:ext>
            </a:extLst>
          </p:cNvPr>
          <p:cNvGrpSpPr/>
          <p:nvPr/>
        </p:nvGrpSpPr>
        <p:grpSpPr>
          <a:xfrm>
            <a:off x="993596" y="35586"/>
            <a:ext cx="10689328" cy="684110"/>
            <a:chOff x="993596" y="14320"/>
            <a:chExt cx="10689328" cy="684110"/>
          </a:xfrm>
        </p:grpSpPr>
        <p:pic>
          <p:nvPicPr>
            <p:cNvPr id="4" name="图片 3">
              <a:extLst>
                <a:ext uri="{FF2B5EF4-FFF2-40B4-BE49-F238E27FC236}">
                  <a16:creationId xmlns:a16="http://schemas.microsoft.com/office/drawing/2014/main" id="{D945F582-C588-4E75-933D-11B98F3535B2}"/>
                </a:ext>
              </a:extLst>
            </p:cNvPr>
            <p:cNvPicPr>
              <a:picLocks noChangeAspect="1"/>
            </p:cNvPicPr>
            <p:nvPr/>
          </p:nvPicPr>
          <p:blipFill rotWithShape="1">
            <a:blip r:embed="rId2">
              <a:extLst>
                <a:ext uri="{28A0092B-C50C-407E-A947-70E740481C1C}">
                  <a14:useLocalDpi xmlns:a14="http://schemas.microsoft.com/office/drawing/2010/main" val="0"/>
                </a:ext>
              </a:extLst>
            </a:blip>
            <a:srcRect l="49741" t="31212" r="592" b="38675"/>
            <a:stretch/>
          </p:blipFill>
          <p:spPr>
            <a:xfrm>
              <a:off x="10713884" y="14320"/>
              <a:ext cx="969040" cy="587524"/>
            </a:xfrm>
            <a:prstGeom prst="rect">
              <a:avLst/>
            </a:prstGeom>
          </p:spPr>
        </p:pic>
        <p:pic>
          <p:nvPicPr>
            <p:cNvPr id="5" name="图片 4">
              <a:extLst>
                <a:ext uri="{FF2B5EF4-FFF2-40B4-BE49-F238E27FC236}">
                  <a16:creationId xmlns:a16="http://schemas.microsoft.com/office/drawing/2014/main" id="{D1EE69B2-BE1F-4866-B52E-5AF22D5A1930}"/>
                </a:ext>
              </a:extLst>
            </p:cNvPr>
            <p:cNvPicPr>
              <a:picLocks noChangeAspect="1"/>
            </p:cNvPicPr>
            <p:nvPr/>
          </p:nvPicPr>
          <p:blipFill rotWithShape="1">
            <a:blip r:embed="rId2">
              <a:extLst>
                <a:ext uri="{28A0092B-C50C-407E-A947-70E740481C1C}">
                  <a14:useLocalDpi xmlns:a14="http://schemas.microsoft.com/office/drawing/2010/main" val="0"/>
                </a:ext>
              </a:extLst>
            </a:blip>
            <a:srcRect t="29411" r="50063" b="37423"/>
            <a:stretch/>
          </p:blipFill>
          <p:spPr>
            <a:xfrm>
              <a:off x="993596" y="56480"/>
              <a:ext cx="966575" cy="641950"/>
            </a:xfrm>
            <a:prstGeom prst="rect">
              <a:avLst/>
            </a:prstGeom>
          </p:spPr>
        </p:pic>
      </p:grpSp>
      <p:sp>
        <p:nvSpPr>
          <p:cNvPr id="9" name="矩形 8">
            <a:extLst>
              <a:ext uri="{FF2B5EF4-FFF2-40B4-BE49-F238E27FC236}">
                <a16:creationId xmlns:a16="http://schemas.microsoft.com/office/drawing/2014/main" id="{A7D6E5E2-512E-4135-ADC4-4FCDF5634CEA}"/>
              </a:ext>
            </a:extLst>
          </p:cNvPr>
          <p:cNvSpPr/>
          <p:nvPr/>
        </p:nvSpPr>
        <p:spPr>
          <a:xfrm>
            <a:off x="786809" y="1299019"/>
            <a:ext cx="5061098" cy="4986670"/>
          </a:xfrm>
          <a:prstGeom prst="rect">
            <a:avLst/>
          </a:prstGeom>
          <a:noFill/>
          <a:ln w="19050">
            <a:solidFill>
              <a:srgbClr val="619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endParaRPr>
          </a:p>
        </p:txBody>
      </p:sp>
      <p:sp>
        <p:nvSpPr>
          <p:cNvPr id="10" name="矩形 9">
            <a:extLst>
              <a:ext uri="{FF2B5EF4-FFF2-40B4-BE49-F238E27FC236}">
                <a16:creationId xmlns:a16="http://schemas.microsoft.com/office/drawing/2014/main" id="{9972AF86-903D-4815-B2E9-9B7FD88E848E}"/>
              </a:ext>
            </a:extLst>
          </p:cNvPr>
          <p:cNvSpPr/>
          <p:nvPr/>
        </p:nvSpPr>
        <p:spPr>
          <a:xfrm>
            <a:off x="6376634" y="1943099"/>
            <a:ext cx="5061098" cy="3386139"/>
          </a:xfrm>
          <a:prstGeom prst="rect">
            <a:avLst/>
          </a:prstGeom>
          <a:noFill/>
          <a:ln w="19050">
            <a:solidFill>
              <a:srgbClr val="EE9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endParaRPr>
          </a:p>
        </p:txBody>
      </p:sp>
      <p:sp>
        <p:nvSpPr>
          <p:cNvPr id="18" name="Rectangle 19">
            <a:extLst>
              <a:ext uri="{FF2B5EF4-FFF2-40B4-BE49-F238E27FC236}">
                <a16:creationId xmlns:a16="http://schemas.microsoft.com/office/drawing/2014/main" id="{7ACB8159-2F36-406C-B065-EB9D595A1CE8}"/>
              </a:ext>
            </a:extLst>
          </p:cNvPr>
          <p:cNvSpPr>
            <a:spLocks noChangeArrowheads="1"/>
          </p:cNvSpPr>
          <p:nvPr/>
        </p:nvSpPr>
        <p:spPr bwMode="auto">
          <a:xfrm>
            <a:off x="1105558" y="1546087"/>
            <a:ext cx="47281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000000"/>
                </a:solidFill>
                <a:latin typeface="Times New Roman" panose="02020603050405020304" pitchFamily="18" charset="0"/>
                <a:cs typeface="Times New Roman" panose="02020603050405020304" pitchFamily="18" charset="0"/>
              </a:rPr>
              <a:t>a) </a:t>
            </a:r>
            <a:r>
              <a:rPr lang="en-US" altLang="en-US" b="1" dirty="0" err="1">
                <a:solidFill>
                  <a:srgbClr val="000000"/>
                </a:solidFill>
                <a:latin typeface="Times New Roman" panose="02020603050405020304" pitchFamily="18" charset="0"/>
                <a:cs typeface="Times New Roman" panose="02020603050405020304" pitchFamily="18" charset="0"/>
              </a:rPr>
              <a:t>Đoạn</a:t>
            </a:r>
            <a:r>
              <a:rPr lang="en-US" altLang="en-US" b="1" dirty="0">
                <a:solidFill>
                  <a:srgbClr val="000000"/>
                </a:solidFill>
                <a:latin typeface="Times New Roman" panose="02020603050405020304" pitchFamily="18" charset="0"/>
                <a:cs typeface="Times New Roman" panose="02020603050405020304" pitchFamily="18" charset="0"/>
              </a:rPr>
              <a:t> 1: </a:t>
            </a:r>
            <a:r>
              <a:rPr lang="en-US" altLang="en-US" b="1" dirty="0" err="1">
                <a:solidFill>
                  <a:srgbClr val="990000"/>
                </a:solidFill>
                <a:latin typeface="Times New Roman" panose="02020603050405020304" pitchFamily="18" charset="0"/>
                <a:cs typeface="Times New Roman" panose="02020603050405020304" pitchFamily="18" charset="0"/>
              </a:rPr>
              <a:t>Chiếc</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áo</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đẹp</a:t>
            </a:r>
            <a:endParaRPr lang="en-US" altLang="en-US" b="1" dirty="0">
              <a:solidFill>
                <a:srgbClr val="990000"/>
              </a:solidFill>
              <a:latin typeface="Times New Roman" panose="02020603050405020304" pitchFamily="18" charset="0"/>
              <a:cs typeface="Times New Roman" panose="02020603050405020304" pitchFamily="18" charset="0"/>
            </a:endParaRPr>
          </a:p>
        </p:txBody>
      </p:sp>
      <p:sp>
        <p:nvSpPr>
          <p:cNvPr id="19" name="Rectangle 20">
            <a:extLst>
              <a:ext uri="{FF2B5EF4-FFF2-40B4-BE49-F238E27FC236}">
                <a16:creationId xmlns:a16="http://schemas.microsoft.com/office/drawing/2014/main" id="{C7E9A206-9DC3-4BD0-B28E-226DDD3661E4}"/>
              </a:ext>
            </a:extLst>
          </p:cNvPr>
          <p:cNvSpPr>
            <a:spLocks noChangeArrowheads="1"/>
          </p:cNvSpPr>
          <p:nvPr/>
        </p:nvSpPr>
        <p:spPr bwMode="auto">
          <a:xfrm>
            <a:off x="786809" y="2386334"/>
            <a:ext cx="50469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Mùa</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đông</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năm</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ấy</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lạnh</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như</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thế</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nào</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0" name="Rectangle 21">
            <a:extLst>
              <a:ext uri="{FF2B5EF4-FFF2-40B4-BE49-F238E27FC236}">
                <a16:creationId xmlns:a16="http://schemas.microsoft.com/office/drawing/2014/main" id="{E95585D2-C6D5-4945-BA3D-65F4A000F8CE}"/>
              </a:ext>
            </a:extLst>
          </p:cNvPr>
          <p:cNvSpPr>
            <a:spLocks noChangeArrowheads="1"/>
          </p:cNvSpPr>
          <p:nvPr/>
        </p:nvSpPr>
        <p:spPr bwMode="auto">
          <a:xfrm>
            <a:off x="786809" y="3663734"/>
            <a:ext cx="51755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a:t>
            </a:r>
            <a:r>
              <a:rPr lang="en-US" altLang="en-US" b="1" dirty="0" err="1">
                <a:solidFill>
                  <a:srgbClr val="140476"/>
                </a:solidFill>
                <a:latin typeface="Times New Roman" panose="02020603050405020304" pitchFamily="18" charset="0"/>
                <a:cs typeface="Times New Roman" panose="02020603050405020304" pitchFamily="18" charset="0"/>
              </a:rPr>
              <a:t>Áo</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len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của</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bạn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Hòa</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đẹp</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và</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ấm</a:t>
            </a:r>
            <a:r>
              <a:rPr lang="en-US" altLang="en-US" b="1" dirty="0">
                <a:solidFill>
                  <a:srgbClr val="140476"/>
                </a:solidFill>
                <a:latin typeface="Times New Roman" panose="02020603050405020304" pitchFamily="18" charset="0"/>
                <a:cs typeface="Times New Roman" panose="02020603050405020304" pitchFamily="18" charset="0"/>
              </a:rPr>
              <a:t> ra </a:t>
            </a:r>
            <a:r>
              <a:rPr lang="en-US" altLang="en-US" b="1" dirty="0" err="1">
                <a:solidFill>
                  <a:srgbClr val="140476"/>
                </a:solidFill>
                <a:latin typeface="Times New Roman" panose="02020603050405020304" pitchFamily="18" charset="0"/>
                <a:cs typeface="Times New Roman" panose="02020603050405020304" pitchFamily="18" charset="0"/>
              </a:rPr>
              <a:t>sao</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1" name="Rectangle 22">
            <a:extLst>
              <a:ext uri="{FF2B5EF4-FFF2-40B4-BE49-F238E27FC236}">
                <a16:creationId xmlns:a16="http://schemas.microsoft.com/office/drawing/2014/main" id="{490E321B-69BF-4FCF-9054-FF0CA15E5FEA}"/>
              </a:ext>
            </a:extLst>
          </p:cNvPr>
          <p:cNvSpPr>
            <a:spLocks noChangeArrowheads="1"/>
          </p:cNvSpPr>
          <p:nvPr/>
        </p:nvSpPr>
        <p:spPr bwMode="auto">
          <a:xfrm>
            <a:off x="754268" y="4878655"/>
            <a:ext cx="4942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Lan </a:t>
            </a:r>
            <a:r>
              <a:rPr lang="en-US" altLang="en-US" b="1" dirty="0" err="1">
                <a:solidFill>
                  <a:srgbClr val="140476"/>
                </a:solidFill>
                <a:latin typeface="Times New Roman" panose="02020603050405020304" pitchFamily="18" charset="0"/>
                <a:cs typeface="Times New Roman" panose="02020603050405020304" pitchFamily="18" charset="0"/>
              </a:rPr>
              <a:t>nói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gì</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với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2" name="Rectangle 24">
            <a:extLst>
              <a:ext uri="{FF2B5EF4-FFF2-40B4-BE49-F238E27FC236}">
                <a16:creationId xmlns:a16="http://schemas.microsoft.com/office/drawing/2014/main" id="{5D5555D3-651E-45F9-AFFD-A170F9EF07DC}"/>
              </a:ext>
            </a:extLst>
          </p:cNvPr>
          <p:cNvSpPr>
            <a:spLocks noChangeArrowheads="1"/>
          </p:cNvSpPr>
          <p:nvPr/>
        </p:nvSpPr>
        <p:spPr bwMode="auto">
          <a:xfrm>
            <a:off x="6390819" y="2081021"/>
            <a:ext cx="5028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sz="2800" b="1" dirty="0" err="1">
                <a:solidFill>
                  <a:srgbClr val="1A0597"/>
                </a:solidFill>
                <a:latin typeface="Times New Roman" panose="02020603050405020304" pitchFamily="18" charset="0"/>
                <a:cs typeface="Times New Roman" panose="02020603050405020304" pitchFamily="18" charset="0"/>
              </a:rPr>
              <a:t>Mùa</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đông</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năm</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ấy</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đến</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sớm</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gió</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thổi</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rất</a:t>
            </a:r>
            <a:r>
              <a:rPr lang="en-US" altLang="en-US" sz="2800" b="1" dirty="0">
                <a:solidFill>
                  <a:srgbClr val="1A0597"/>
                </a:solidFill>
                <a:latin typeface="Times New Roman" panose="02020603050405020304" pitchFamily="18" charset="0"/>
                <a:cs typeface="Times New Roman" panose="02020603050405020304" pitchFamily="18" charset="0"/>
              </a:rPr>
              <a:t> </a:t>
            </a:r>
            <a:r>
              <a:rPr lang="en-US" altLang="en-US" sz="2800" b="1" dirty="0" err="1">
                <a:solidFill>
                  <a:srgbClr val="1A0597"/>
                </a:solidFill>
                <a:latin typeface="Times New Roman" panose="02020603050405020304" pitchFamily="18" charset="0"/>
                <a:cs typeface="Times New Roman" panose="02020603050405020304" pitchFamily="18" charset="0"/>
              </a:rPr>
              <a:t>lạnh</a:t>
            </a:r>
            <a:r>
              <a:rPr lang="en-US" altLang="en-US" sz="2800" b="1" dirty="0">
                <a:solidFill>
                  <a:srgbClr val="1A0597"/>
                </a:solidFill>
                <a:latin typeface="Times New Roman" panose="02020603050405020304" pitchFamily="18" charset="0"/>
                <a:cs typeface="Times New Roman" panose="02020603050405020304" pitchFamily="18" charset="0"/>
              </a:rPr>
              <a:t>.</a:t>
            </a:r>
          </a:p>
        </p:txBody>
      </p:sp>
      <p:sp>
        <p:nvSpPr>
          <p:cNvPr id="23" name="Rectangle 25">
            <a:extLst>
              <a:ext uri="{FF2B5EF4-FFF2-40B4-BE49-F238E27FC236}">
                <a16:creationId xmlns:a16="http://schemas.microsoft.com/office/drawing/2014/main" id="{4C07B592-38D3-48E9-9080-637246DA227A}"/>
              </a:ext>
            </a:extLst>
          </p:cNvPr>
          <p:cNvSpPr>
            <a:spLocks noChangeArrowheads="1"/>
          </p:cNvSpPr>
          <p:nvPr/>
        </p:nvSpPr>
        <p:spPr bwMode="auto">
          <a:xfrm>
            <a:off x="6344095" y="3021434"/>
            <a:ext cx="50752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sz="2800" b="1" dirty="0" err="1">
                <a:solidFill>
                  <a:srgbClr val="1A0597"/>
                </a:solidFill>
                <a:latin typeface="Times New Roman" panose="02020603050405020304" pitchFamily="18" charset="0"/>
              </a:rPr>
              <a:t>Mấy</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hôm</a:t>
            </a:r>
            <a:r>
              <a:rPr lang="en-US" altLang="en-US" sz="2800" b="1" dirty="0">
                <a:solidFill>
                  <a:srgbClr val="1A0597"/>
                </a:solidFill>
                <a:latin typeface="Times New Roman" panose="02020603050405020304" pitchFamily="18" charset="0"/>
              </a:rPr>
              <a:t> nay, </a:t>
            </a:r>
            <a:r>
              <a:rPr lang="en-US" altLang="en-US" sz="2800" b="1" dirty="0" err="1">
                <a:solidFill>
                  <a:srgbClr val="1A0597"/>
                </a:solidFill>
                <a:latin typeface="Times New Roman" panose="02020603050405020304" pitchFamily="18" charset="0"/>
              </a:rPr>
              <a:t>em</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thấy</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Hoà</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đến</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lớp</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mặc</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một</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chiếc</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áo</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màu</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vàng</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đẹp</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ơi</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là</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đẹp</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em</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thích</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lắm</a:t>
            </a:r>
            <a:r>
              <a:rPr lang="en-US" altLang="en-US" sz="2800" b="1" dirty="0">
                <a:solidFill>
                  <a:srgbClr val="1A0597"/>
                </a:solidFill>
                <a:latin typeface="Times New Roman" panose="02020603050405020304" pitchFamily="18" charset="0"/>
              </a:rPr>
              <a:t>…</a:t>
            </a:r>
          </a:p>
        </p:txBody>
      </p:sp>
      <p:sp>
        <p:nvSpPr>
          <p:cNvPr id="24" name="Rectangle 26">
            <a:extLst>
              <a:ext uri="{FF2B5EF4-FFF2-40B4-BE49-F238E27FC236}">
                <a16:creationId xmlns:a16="http://schemas.microsoft.com/office/drawing/2014/main" id="{899D7B5F-AC8D-428C-A200-4E0C83CAA560}"/>
              </a:ext>
            </a:extLst>
          </p:cNvPr>
          <p:cNvSpPr>
            <a:spLocks noChangeArrowheads="1"/>
          </p:cNvSpPr>
          <p:nvPr/>
        </p:nvSpPr>
        <p:spPr bwMode="auto">
          <a:xfrm>
            <a:off x="6376633" y="4479014"/>
            <a:ext cx="496153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sz="2800" b="1" dirty="0" err="1">
                <a:solidFill>
                  <a:srgbClr val="1A0597"/>
                </a:solidFill>
                <a:latin typeface="Times New Roman" panose="02020603050405020304" pitchFamily="18" charset="0"/>
              </a:rPr>
              <a:t>Đêm</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ấy</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em</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nói</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với</a:t>
            </a:r>
            <a:r>
              <a:rPr lang="en-US" altLang="en-US" sz="2800" b="1" dirty="0">
                <a:solidFill>
                  <a:srgbClr val="1A0597"/>
                </a:solidFill>
                <a:latin typeface="Times New Roman" panose="02020603050405020304" pitchFamily="18" charset="0"/>
              </a:rPr>
              <a:t> </a:t>
            </a:r>
            <a:r>
              <a:rPr lang="en-US" altLang="en-US" sz="2800" b="1" dirty="0" err="1">
                <a:solidFill>
                  <a:srgbClr val="1A0597"/>
                </a:solidFill>
                <a:latin typeface="Times New Roman" panose="02020603050405020304" pitchFamily="18" charset="0"/>
              </a:rPr>
              <a:t>mẹ</a:t>
            </a:r>
            <a:r>
              <a:rPr lang="en-US" altLang="en-US" sz="2800" b="1" dirty="0">
                <a:solidFill>
                  <a:srgbClr val="1A0597"/>
                </a:solidFill>
                <a:latin typeface="Times New Roman" panose="02020603050405020304" pitchFamily="18" charset="0"/>
              </a:rPr>
              <a:t>…</a:t>
            </a:r>
          </a:p>
        </p:txBody>
      </p:sp>
      <p:pic>
        <p:nvPicPr>
          <p:cNvPr id="25" name="图片 16">
            <a:extLst>
              <a:ext uri="{FF2B5EF4-FFF2-40B4-BE49-F238E27FC236}">
                <a16:creationId xmlns:a16="http://schemas.microsoft.com/office/drawing/2014/main" id="{B00D40EC-6046-45ED-880C-8DCB5FD7F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61599" y="5036573"/>
            <a:ext cx="2104569" cy="1776425"/>
          </a:xfrm>
          <a:prstGeom prst="rect">
            <a:avLst/>
          </a:prstGeom>
        </p:spPr>
      </p:pic>
    </p:spTree>
    <p:extLst>
      <p:ext uri="{BB962C8B-B14F-4D97-AF65-F5344CB8AC3E}">
        <p14:creationId xmlns:p14="http://schemas.microsoft.com/office/powerpoint/2010/main" val="198395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par>
                          <p:cTn id="10" fill="hold">
                            <p:stCondLst>
                              <p:cond delay="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par>
                          <p:cTn id="16" fill="hold">
                            <p:stCondLst>
                              <p:cond delay="18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par>
                          <p:cTn id="22" fill="hold">
                            <p:stCondLst>
                              <p:cond delay="30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1"/>
                                        </p:tgtEl>
                                        <p:attrNameLst>
                                          <p:attrName>style.visibility</p:attrName>
                                        </p:attrNameLst>
                                      </p:cBhvr>
                                      <p:to>
                                        <p:strVal val="visible"/>
                                      </p:to>
                                    </p:set>
                                    <p:anim calcmode="discrete" valueType="clr">
                                      <p:cBhvr override="childStyle">
                                        <p:cTn id="25"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1"/>
                                        </p:tgtEl>
                                        <p:attrNameLst>
                                          <p:attrName>fillcolor</p:attrName>
                                        </p:attrNameLst>
                                      </p:cBhvr>
                                      <p:tavLst>
                                        <p:tav tm="0">
                                          <p:val>
                                            <p:clrVal>
                                              <a:schemeClr val="accent2"/>
                                            </p:clrVal>
                                          </p:val>
                                        </p:tav>
                                        <p:tav tm="50000">
                                          <p:val>
                                            <p:clrVal>
                                              <a:schemeClr val="hlink"/>
                                            </p:clrVal>
                                          </p:val>
                                        </p:tav>
                                      </p:tavLst>
                                    </p:anim>
                                    <p:set>
                                      <p:cBhvr>
                                        <p:cTn id="27" dur="80"/>
                                        <p:tgtEl>
                                          <p:spTgt spid="2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a:extLst>
              <a:ext uri="{FF2B5EF4-FFF2-40B4-BE49-F238E27FC236}">
                <a16:creationId xmlns:a16="http://schemas.microsoft.com/office/drawing/2014/main" id="{BC5CDD15-6D6E-48E1-B6BB-8631F4E6ACAA}"/>
              </a:ext>
            </a:extLst>
          </p:cNvPr>
          <p:cNvSpPr/>
          <p:nvPr/>
        </p:nvSpPr>
        <p:spPr>
          <a:xfrm rot="10800000" flipV="1">
            <a:off x="685800" y="0"/>
            <a:ext cx="11258550" cy="797442"/>
          </a:xfrm>
          <a:prstGeom prst="trapezoid">
            <a:avLst/>
          </a:prstGeom>
          <a:solidFill>
            <a:srgbClr val="619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Dựa</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vào</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các</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gợi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ý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dưới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đây</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kể</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lại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từng</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đoạn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của</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chuyện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grpSp>
        <p:nvGrpSpPr>
          <p:cNvPr id="6" name="组合 5">
            <a:extLst>
              <a:ext uri="{FF2B5EF4-FFF2-40B4-BE49-F238E27FC236}">
                <a16:creationId xmlns:a16="http://schemas.microsoft.com/office/drawing/2014/main" id="{E0354893-BF44-428C-9A5D-D86753371D0A}"/>
              </a:ext>
            </a:extLst>
          </p:cNvPr>
          <p:cNvGrpSpPr/>
          <p:nvPr/>
        </p:nvGrpSpPr>
        <p:grpSpPr>
          <a:xfrm>
            <a:off x="993596" y="35586"/>
            <a:ext cx="10689328" cy="684110"/>
            <a:chOff x="993596" y="14320"/>
            <a:chExt cx="10689328" cy="684110"/>
          </a:xfrm>
        </p:grpSpPr>
        <p:pic>
          <p:nvPicPr>
            <p:cNvPr id="4" name="图片 3">
              <a:extLst>
                <a:ext uri="{FF2B5EF4-FFF2-40B4-BE49-F238E27FC236}">
                  <a16:creationId xmlns:a16="http://schemas.microsoft.com/office/drawing/2014/main" id="{D945F582-C588-4E75-933D-11B98F3535B2}"/>
                </a:ext>
              </a:extLst>
            </p:cNvPr>
            <p:cNvPicPr>
              <a:picLocks noChangeAspect="1"/>
            </p:cNvPicPr>
            <p:nvPr/>
          </p:nvPicPr>
          <p:blipFill rotWithShape="1">
            <a:blip r:embed="rId2">
              <a:extLst>
                <a:ext uri="{28A0092B-C50C-407E-A947-70E740481C1C}">
                  <a14:useLocalDpi xmlns:a14="http://schemas.microsoft.com/office/drawing/2010/main" val="0"/>
                </a:ext>
              </a:extLst>
            </a:blip>
            <a:srcRect l="49741" t="31212" r="592" b="38675"/>
            <a:stretch/>
          </p:blipFill>
          <p:spPr>
            <a:xfrm>
              <a:off x="10713884" y="14320"/>
              <a:ext cx="969040" cy="587524"/>
            </a:xfrm>
            <a:prstGeom prst="rect">
              <a:avLst/>
            </a:prstGeom>
          </p:spPr>
        </p:pic>
        <p:pic>
          <p:nvPicPr>
            <p:cNvPr id="5" name="图片 4">
              <a:extLst>
                <a:ext uri="{FF2B5EF4-FFF2-40B4-BE49-F238E27FC236}">
                  <a16:creationId xmlns:a16="http://schemas.microsoft.com/office/drawing/2014/main" id="{D1EE69B2-BE1F-4866-B52E-5AF22D5A1930}"/>
                </a:ext>
              </a:extLst>
            </p:cNvPr>
            <p:cNvPicPr>
              <a:picLocks noChangeAspect="1"/>
            </p:cNvPicPr>
            <p:nvPr/>
          </p:nvPicPr>
          <p:blipFill rotWithShape="1">
            <a:blip r:embed="rId2">
              <a:extLst>
                <a:ext uri="{28A0092B-C50C-407E-A947-70E740481C1C}">
                  <a14:useLocalDpi xmlns:a14="http://schemas.microsoft.com/office/drawing/2010/main" val="0"/>
                </a:ext>
              </a:extLst>
            </a:blip>
            <a:srcRect t="29411" r="50063" b="37423"/>
            <a:stretch/>
          </p:blipFill>
          <p:spPr>
            <a:xfrm>
              <a:off x="993596" y="56480"/>
              <a:ext cx="966575" cy="641950"/>
            </a:xfrm>
            <a:prstGeom prst="rect">
              <a:avLst/>
            </a:prstGeom>
          </p:spPr>
        </p:pic>
      </p:grpSp>
      <p:sp>
        <p:nvSpPr>
          <p:cNvPr id="9" name="矩形 8">
            <a:extLst>
              <a:ext uri="{FF2B5EF4-FFF2-40B4-BE49-F238E27FC236}">
                <a16:creationId xmlns:a16="http://schemas.microsoft.com/office/drawing/2014/main" id="{A7D6E5E2-512E-4135-ADC4-4FCDF5634CEA}"/>
              </a:ext>
            </a:extLst>
          </p:cNvPr>
          <p:cNvSpPr/>
          <p:nvPr/>
        </p:nvSpPr>
        <p:spPr>
          <a:xfrm>
            <a:off x="786809" y="1299019"/>
            <a:ext cx="5061098" cy="4986670"/>
          </a:xfrm>
          <a:prstGeom prst="rect">
            <a:avLst/>
          </a:prstGeom>
          <a:noFill/>
          <a:ln w="19050">
            <a:solidFill>
              <a:srgbClr val="619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endParaRPr>
          </a:p>
        </p:txBody>
      </p:sp>
      <p:sp>
        <p:nvSpPr>
          <p:cNvPr id="10" name="矩形 9">
            <a:extLst>
              <a:ext uri="{FF2B5EF4-FFF2-40B4-BE49-F238E27FC236}">
                <a16:creationId xmlns:a16="http://schemas.microsoft.com/office/drawing/2014/main" id="{9972AF86-903D-4815-B2E9-9B7FD88E848E}"/>
              </a:ext>
            </a:extLst>
          </p:cNvPr>
          <p:cNvSpPr/>
          <p:nvPr/>
        </p:nvSpPr>
        <p:spPr>
          <a:xfrm>
            <a:off x="6376634" y="1299019"/>
            <a:ext cx="5061098" cy="4873181"/>
          </a:xfrm>
          <a:prstGeom prst="rect">
            <a:avLst/>
          </a:prstGeom>
          <a:noFill/>
          <a:ln w="19050">
            <a:solidFill>
              <a:srgbClr val="EE9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endParaRPr>
          </a:p>
        </p:txBody>
      </p:sp>
      <p:pic>
        <p:nvPicPr>
          <p:cNvPr id="25" name="图片 16">
            <a:extLst>
              <a:ext uri="{FF2B5EF4-FFF2-40B4-BE49-F238E27FC236}">
                <a16:creationId xmlns:a16="http://schemas.microsoft.com/office/drawing/2014/main" id="{B00D40EC-6046-45ED-880C-8DCB5FD7F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39781" y="5283987"/>
            <a:ext cx="2104569" cy="1776425"/>
          </a:xfrm>
          <a:prstGeom prst="rect">
            <a:avLst/>
          </a:prstGeom>
        </p:spPr>
      </p:pic>
      <p:sp>
        <p:nvSpPr>
          <p:cNvPr id="16" name="Rectangle 16">
            <a:extLst>
              <a:ext uri="{FF2B5EF4-FFF2-40B4-BE49-F238E27FC236}">
                <a16:creationId xmlns:a16="http://schemas.microsoft.com/office/drawing/2014/main" id="{F939664E-F582-4C55-A904-EC1C8863F78B}"/>
              </a:ext>
            </a:extLst>
          </p:cNvPr>
          <p:cNvSpPr>
            <a:spLocks noChangeArrowheads="1"/>
          </p:cNvSpPr>
          <p:nvPr/>
        </p:nvSpPr>
        <p:spPr bwMode="auto">
          <a:xfrm>
            <a:off x="1298402" y="1511942"/>
            <a:ext cx="33746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000000"/>
                </a:solidFill>
                <a:latin typeface="Times New Roman" panose="02020603050405020304" pitchFamily="18" charset="0"/>
                <a:cs typeface="Times New Roman" panose="02020603050405020304" pitchFamily="18" charset="0"/>
              </a:rPr>
              <a:t>b) </a:t>
            </a:r>
            <a:r>
              <a:rPr lang="en-US" altLang="en-US" b="1" dirty="0" err="1">
                <a:solidFill>
                  <a:srgbClr val="000000"/>
                </a:solidFill>
                <a:latin typeface="Times New Roman" panose="02020603050405020304" pitchFamily="18" charset="0"/>
                <a:cs typeface="Times New Roman" panose="02020603050405020304" pitchFamily="18" charset="0"/>
              </a:rPr>
              <a:t>Đoạn</a:t>
            </a:r>
            <a:r>
              <a:rPr lang="en-US" altLang="en-US" b="1" dirty="0">
                <a:solidFill>
                  <a:srgbClr val="000000"/>
                </a:solidFill>
                <a:latin typeface="Times New Roman" panose="02020603050405020304" pitchFamily="18" charset="0"/>
                <a:cs typeface="Times New Roman" panose="02020603050405020304" pitchFamily="18" charset="0"/>
              </a:rPr>
              <a:t> 2: </a:t>
            </a:r>
            <a:r>
              <a:rPr lang="en-US" altLang="en-US" b="1" dirty="0" err="1">
                <a:solidFill>
                  <a:srgbClr val="990000"/>
                </a:solidFill>
                <a:latin typeface="Times New Roman" panose="02020603050405020304" pitchFamily="18" charset="0"/>
                <a:cs typeface="Times New Roman" panose="02020603050405020304" pitchFamily="18" charset="0"/>
              </a:rPr>
              <a:t>Dỗi</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mẹ</a:t>
            </a:r>
            <a:endParaRPr lang="en-US" altLang="en-US" b="1" dirty="0">
              <a:solidFill>
                <a:srgbClr val="990000"/>
              </a:solidFill>
              <a:latin typeface="Times New Roman" panose="02020603050405020304" pitchFamily="18" charset="0"/>
              <a:cs typeface="Times New Roman" panose="02020603050405020304" pitchFamily="18" charset="0"/>
            </a:endParaRPr>
          </a:p>
        </p:txBody>
      </p:sp>
      <p:sp>
        <p:nvSpPr>
          <p:cNvPr id="17" name="Rectangle 17">
            <a:extLst>
              <a:ext uri="{FF2B5EF4-FFF2-40B4-BE49-F238E27FC236}">
                <a16:creationId xmlns:a16="http://schemas.microsoft.com/office/drawing/2014/main" id="{80D84F07-80A7-43C2-A5D5-9813E700B7BC}"/>
              </a:ext>
            </a:extLst>
          </p:cNvPr>
          <p:cNvSpPr>
            <a:spLocks noChangeArrowheads="1"/>
          </p:cNvSpPr>
          <p:nvPr/>
        </p:nvSpPr>
        <p:spPr bwMode="auto">
          <a:xfrm>
            <a:off x="786808" y="2383653"/>
            <a:ext cx="506109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nói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thế</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nào</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khi</a:t>
            </a:r>
            <a:r>
              <a:rPr lang="en-US" altLang="en-US" b="1" dirty="0">
                <a:solidFill>
                  <a:srgbClr val="140476"/>
                </a:solidFill>
                <a:latin typeface="Times New Roman" panose="02020603050405020304" pitchFamily="18" charset="0"/>
                <a:cs typeface="Times New Roman" panose="02020603050405020304" pitchFamily="18" charset="0"/>
              </a:rPr>
              <a:t> Lan </a:t>
            </a:r>
            <a:r>
              <a:rPr lang="en-US" altLang="en-US" b="1" dirty="0" err="1">
                <a:solidFill>
                  <a:srgbClr val="140476"/>
                </a:solidFill>
                <a:latin typeface="Times New Roman" panose="02020603050405020304" pitchFamily="18" charset="0"/>
                <a:cs typeface="Times New Roman" panose="02020603050405020304" pitchFamily="18" charset="0"/>
              </a:rPr>
              <a:t>đòi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mua</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chiếc</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áo</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đắt</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tiền</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6" name="Rectangle 18">
            <a:extLst>
              <a:ext uri="{FF2B5EF4-FFF2-40B4-BE49-F238E27FC236}">
                <a16:creationId xmlns:a16="http://schemas.microsoft.com/office/drawing/2014/main" id="{E87814CC-AE80-451B-9274-1915623BE2AA}"/>
              </a:ext>
            </a:extLst>
          </p:cNvPr>
          <p:cNvSpPr>
            <a:spLocks noChangeArrowheads="1"/>
          </p:cNvSpPr>
          <p:nvPr/>
        </p:nvSpPr>
        <p:spPr bwMode="auto">
          <a:xfrm>
            <a:off x="801793" y="3722490"/>
            <a:ext cx="36840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Lan </a:t>
            </a:r>
            <a:r>
              <a:rPr lang="en-US" altLang="en-US" b="1" dirty="0" err="1">
                <a:solidFill>
                  <a:srgbClr val="140476"/>
                </a:solidFill>
                <a:latin typeface="Times New Roman" panose="02020603050405020304" pitchFamily="18" charset="0"/>
                <a:cs typeface="Times New Roman" panose="02020603050405020304" pitchFamily="18" charset="0"/>
              </a:rPr>
              <a:t>trả</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lời</a:t>
            </a:r>
            <a:r>
              <a:rPr lang="en-US" altLang="en-US" b="1" dirty="0">
                <a:solidFill>
                  <a:srgbClr val="140476"/>
                </a:solidFill>
                <a:latin typeface="Times New Roman" panose="02020603050405020304" pitchFamily="18" charset="0"/>
                <a:cs typeface="Times New Roman" panose="02020603050405020304" pitchFamily="18" charset="0"/>
              </a:rPr>
              <a:t> ra </a:t>
            </a:r>
            <a:r>
              <a:rPr lang="en-US" altLang="en-US" b="1" dirty="0" err="1">
                <a:solidFill>
                  <a:srgbClr val="140476"/>
                </a:solidFill>
                <a:latin typeface="Times New Roman" panose="02020603050405020304" pitchFamily="18" charset="0"/>
                <a:cs typeface="Times New Roman" panose="02020603050405020304" pitchFamily="18" charset="0"/>
              </a:rPr>
              <a:t>sao</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7" name="Rectangle 19">
            <a:extLst>
              <a:ext uri="{FF2B5EF4-FFF2-40B4-BE49-F238E27FC236}">
                <a16:creationId xmlns:a16="http://schemas.microsoft.com/office/drawing/2014/main" id="{3C258C6F-28E3-498C-B52B-7CB109613399}"/>
              </a:ext>
            </a:extLst>
          </p:cNvPr>
          <p:cNvSpPr>
            <a:spLocks noChangeArrowheads="1"/>
          </p:cNvSpPr>
          <p:nvPr/>
        </p:nvSpPr>
        <p:spPr bwMode="auto">
          <a:xfrm>
            <a:off x="812714" y="4580892"/>
            <a:ext cx="48061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Lan </a:t>
            </a:r>
            <a:r>
              <a:rPr lang="en-US" altLang="en-US" b="1" dirty="0" err="1">
                <a:solidFill>
                  <a:srgbClr val="140476"/>
                </a:solidFill>
                <a:latin typeface="Times New Roman" panose="02020603050405020304" pitchFamily="18" charset="0"/>
                <a:cs typeface="Times New Roman" panose="02020603050405020304" pitchFamily="18" charset="0"/>
              </a:rPr>
              <a:t>dỗi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như</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thế</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nào</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8" name="Rectangle 16">
            <a:extLst>
              <a:ext uri="{FF2B5EF4-FFF2-40B4-BE49-F238E27FC236}">
                <a16:creationId xmlns:a16="http://schemas.microsoft.com/office/drawing/2014/main" id="{66BEFF2B-271E-496E-9685-25C2E9334110}"/>
              </a:ext>
            </a:extLst>
          </p:cNvPr>
          <p:cNvSpPr>
            <a:spLocks noChangeArrowheads="1"/>
          </p:cNvSpPr>
          <p:nvPr/>
        </p:nvSpPr>
        <p:spPr bwMode="auto">
          <a:xfrm>
            <a:off x="6462711" y="1470867"/>
            <a:ext cx="46239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000000"/>
                </a:solidFill>
                <a:latin typeface="Times New Roman" panose="02020603050405020304" pitchFamily="18" charset="0"/>
                <a:cs typeface="Times New Roman" panose="02020603050405020304" pitchFamily="18" charset="0"/>
              </a:rPr>
              <a:t>c) </a:t>
            </a:r>
            <a:r>
              <a:rPr lang="en-US" altLang="en-US" b="1" dirty="0" err="1">
                <a:solidFill>
                  <a:srgbClr val="000000"/>
                </a:solidFill>
                <a:latin typeface="Times New Roman" panose="02020603050405020304" pitchFamily="18" charset="0"/>
                <a:cs typeface="Times New Roman" panose="02020603050405020304" pitchFamily="18" charset="0"/>
              </a:rPr>
              <a:t>Đoạn</a:t>
            </a:r>
            <a:r>
              <a:rPr lang="en-US" altLang="en-US" b="1" dirty="0">
                <a:solidFill>
                  <a:srgbClr val="000000"/>
                </a:solidFill>
                <a:latin typeface="Times New Roman" panose="02020603050405020304" pitchFamily="18" charset="0"/>
                <a:cs typeface="Times New Roman" panose="02020603050405020304" pitchFamily="18" charset="0"/>
              </a:rPr>
              <a:t> 3: </a:t>
            </a:r>
            <a:r>
              <a:rPr lang="en-US" altLang="en-US" b="1" dirty="0" err="1">
                <a:solidFill>
                  <a:srgbClr val="990000"/>
                </a:solidFill>
                <a:latin typeface="Times New Roman" panose="02020603050405020304" pitchFamily="18" charset="0"/>
                <a:cs typeface="Times New Roman" panose="02020603050405020304" pitchFamily="18" charset="0"/>
              </a:rPr>
              <a:t>Nhường</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nhịn</a:t>
            </a:r>
            <a:endParaRPr lang="en-US" altLang="en-US" b="1" dirty="0">
              <a:solidFill>
                <a:srgbClr val="990000"/>
              </a:solidFill>
              <a:latin typeface="Times New Roman" panose="02020603050405020304" pitchFamily="18" charset="0"/>
              <a:cs typeface="Times New Roman" panose="02020603050405020304" pitchFamily="18" charset="0"/>
            </a:endParaRPr>
          </a:p>
        </p:txBody>
      </p:sp>
      <p:sp>
        <p:nvSpPr>
          <p:cNvPr id="29" name="Rectangle 17">
            <a:extLst>
              <a:ext uri="{FF2B5EF4-FFF2-40B4-BE49-F238E27FC236}">
                <a16:creationId xmlns:a16="http://schemas.microsoft.com/office/drawing/2014/main" id="{A032B1EA-6EC9-442B-8EBD-E7007A7B7978}"/>
              </a:ext>
            </a:extLst>
          </p:cNvPr>
          <p:cNvSpPr>
            <a:spLocks noChangeArrowheads="1"/>
          </p:cNvSpPr>
          <p:nvPr/>
        </p:nvSpPr>
        <p:spPr bwMode="auto">
          <a:xfrm>
            <a:off x="6329468" y="2455939"/>
            <a:ext cx="50610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Anh </a:t>
            </a:r>
            <a:r>
              <a:rPr lang="en-US" altLang="en-US" b="1" dirty="0" err="1">
                <a:solidFill>
                  <a:srgbClr val="140476"/>
                </a:solidFill>
                <a:latin typeface="Times New Roman" panose="02020603050405020304" pitchFamily="18" charset="0"/>
                <a:cs typeface="Times New Roman" panose="02020603050405020304" pitchFamily="18" charset="0"/>
              </a:rPr>
              <a:t>Tuấn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nói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gì</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với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30" name="Rectangle 18">
            <a:extLst>
              <a:ext uri="{FF2B5EF4-FFF2-40B4-BE49-F238E27FC236}">
                <a16:creationId xmlns:a16="http://schemas.microsoft.com/office/drawing/2014/main" id="{95A29402-A8EB-4AAD-8938-CF58AA5B191C}"/>
              </a:ext>
            </a:extLst>
          </p:cNvPr>
          <p:cNvSpPr>
            <a:spLocks noChangeArrowheads="1"/>
          </p:cNvSpPr>
          <p:nvPr/>
        </p:nvSpPr>
        <p:spPr bwMode="auto">
          <a:xfrm>
            <a:off x="6344095" y="3425524"/>
            <a:ext cx="43697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 lo </a:t>
            </a:r>
            <a:r>
              <a:rPr lang="en-US" altLang="en-US" b="1" dirty="0" err="1">
                <a:solidFill>
                  <a:srgbClr val="140476"/>
                </a:solidFill>
                <a:latin typeface="Times New Roman" panose="02020603050405020304" pitchFamily="18" charset="0"/>
                <a:cs typeface="Times New Roman" panose="02020603050405020304" pitchFamily="18" charset="0"/>
              </a:rPr>
              <a:t>điều</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gì</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31" name="Rectangle 19">
            <a:extLst>
              <a:ext uri="{FF2B5EF4-FFF2-40B4-BE49-F238E27FC236}">
                <a16:creationId xmlns:a16="http://schemas.microsoft.com/office/drawing/2014/main" id="{AC358491-DCAC-4D76-98A3-637F331FAA65}"/>
              </a:ext>
            </a:extLst>
          </p:cNvPr>
          <p:cNvSpPr>
            <a:spLocks noChangeArrowheads="1"/>
          </p:cNvSpPr>
          <p:nvPr/>
        </p:nvSpPr>
        <p:spPr bwMode="auto">
          <a:xfrm>
            <a:off x="6344095" y="4481763"/>
            <a:ext cx="48611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Anh </a:t>
            </a:r>
            <a:r>
              <a:rPr lang="en-US" altLang="en-US" b="1" dirty="0" err="1">
                <a:solidFill>
                  <a:srgbClr val="140476"/>
                </a:solidFill>
                <a:latin typeface="Times New Roman" panose="02020603050405020304" pitchFamily="18" charset="0"/>
                <a:cs typeface="Times New Roman" panose="02020603050405020304" pitchFamily="18" charset="0"/>
              </a:rPr>
              <a:t>Tuấn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nói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như</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thế</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nào</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để</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yên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lòng</a:t>
            </a:r>
            <a:r>
              <a:rPr lang="en-US" altLang="en-US" b="1" dirty="0">
                <a:solidFill>
                  <a:srgbClr val="1404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76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7"/>
                                        </p:tgtEl>
                                        <p:attrNameLst>
                                          <p:attrName>style.visibility</p:attrName>
                                        </p:attrNameLst>
                                      </p:cBhvr>
                                      <p:to>
                                        <p:strVal val="visible"/>
                                      </p:to>
                                    </p:set>
                                    <p:anim calcmode="discrete" valueType="clr">
                                      <p:cBhvr override="childStyle">
                                        <p:cTn id="1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
                                        </p:tgtEl>
                                        <p:attrNameLst>
                                          <p:attrName>fillcolor</p:attrName>
                                        </p:attrNameLst>
                                      </p:cBhvr>
                                      <p:tavLst>
                                        <p:tav tm="0">
                                          <p:val>
                                            <p:clrVal>
                                              <a:schemeClr val="accent2"/>
                                            </p:clrVal>
                                          </p:val>
                                        </p:tav>
                                        <p:tav tm="50000">
                                          <p:val>
                                            <p:clrVal>
                                              <a:schemeClr val="hlink"/>
                                            </p:clrVal>
                                          </p:val>
                                        </p:tav>
                                      </p:tavLst>
                                    </p:anim>
                                    <p:set>
                                      <p:cBhvr>
                                        <p:cTn id="15" dur="80"/>
                                        <p:tgtEl>
                                          <p:spTgt spid="17"/>
                                        </p:tgtEl>
                                        <p:attrNameLst>
                                          <p:attrName>fill.type</p:attrName>
                                        </p:attrNameLst>
                                      </p:cBhvr>
                                      <p:to>
                                        <p:strVal val="solid"/>
                                      </p:to>
                                    </p:set>
                                  </p:childTnLst>
                                </p:cTn>
                              </p:par>
                            </p:childTnLst>
                          </p:cTn>
                        </p:par>
                        <p:par>
                          <p:cTn id="16" fill="hold">
                            <p:stCondLst>
                              <p:cond delay="21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6"/>
                                        </p:tgtEl>
                                        <p:attrNameLst>
                                          <p:attrName>style.visibility</p:attrName>
                                        </p:attrNameLst>
                                      </p:cBhvr>
                                      <p:to>
                                        <p:strVal val="visible"/>
                                      </p:to>
                                    </p:set>
                                    <p:anim calcmode="discrete" valueType="clr">
                                      <p:cBhvr override="childStyle">
                                        <p:cTn id="1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6"/>
                                        </p:tgtEl>
                                        <p:attrNameLst>
                                          <p:attrName>fillcolor</p:attrName>
                                        </p:attrNameLst>
                                      </p:cBhvr>
                                      <p:tavLst>
                                        <p:tav tm="0">
                                          <p:val>
                                            <p:clrVal>
                                              <a:schemeClr val="accent2"/>
                                            </p:clrVal>
                                          </p:val>
                                        </p:tav>
                                        <p:tav tm="50000">
                                          <p:val>
                                            <p:clrVal>
                                              <a:schemeClr val="hlink"/>
                                            </p:clrVal>
                                          </p:val>
                                        </p:tav>
                                      </p:tavLst>
                                    </p:anim>
                                    <p:set>
                                      <p:cBhvr>
                                        <p:cTn id="21" dur="80"/>
                                        <p:tgtEl>
                                          <p:spTgt spid="26"/>
                                        </p:tgtEl>
                                        <p:attrNameLst>
                                          <p:attrName>fill.type</p:attrName>
                                        </p:attrNameLst>
                                      </p:cBhvr>
                                      <p:to>
                                        <p:strVal val="solid"/>
                                      </p:to>
                                    </p:set>
                                  </p:childTnLst>
                                </p:cTn>
                              </p:par>
                            </p:childTnLst>
                          </p:cTn>
                        </p:par>
                        <p:par>
                          <p:cTn id="22" fill="hold">
                            <p:stCondLst>
                              <p:cond delay="28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7"/>
                                        </p:tgtEl>
                                        <p:attrNameLst>
                                          <p:attrName>style.visibility</p:attrName>
                                        </p:attrNameLst>
                                      </p:cBhvr>
                                      <p:to>
                                        <p:strVal val="visible"/>
                                      </p:to>
                                    </p:set>
                                    <p:anim calcmode="discrete" valueType="clr">
                                      <p:cBhvr override="childStyle">
                                        <p:cTn id="25"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
                                        </p:tgtEl>
                                        <p:attrNameLst>
                                          <p:attrName>fillcolor</p:attrName>
                                        </p:attrNameLst>
                                      </p:cBhvr>
                                      <p:tavLst>
                                        <p:tav tm="0">
                                          <p:val>
                                            <p:clrVal>
                                              <a:schemeClr val="accent2"/>
                                            </p:clrVal>
                                          </p:val>
                                        </p:tav>
                                        <p:tav tm="50000">
                                          <p:val>
                                            <p:clrVal>
                                              <a:schemeClr val="hlink"/>
                                            </p:clrVal>
                                          </p:val>
                                        </p:tav>
                                      </p:tavLst>
                                    </p:anim>
                                    <p:set>
                                      <p:cBhvr>
                                        <p:cTn id="27" dur="80"/>
                                        <p:tgtEl>
                                          <p:spTgt spid="2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8"/>
                                        </p:tgtEl>
                                        <p:attrNameLst>
                                          <p:attrName>style.visibility</p:attrName>
                                        </p:attrNameLst>
                                      </p:cBhvr>
                                      <p:to>
                                        <p:strVal val="visible"/>
                                      </p:to>
                                    </p:set>
                                    <p:anim calcmode="discrete" valueType="clr">
                                      <p:cBhvr override="childStyle">
                                        <p:cTn id="32"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8"/>
                                        </p:tgtEl>
                                        <p:attrNameLst>
                                          <p:attrName>fillcolor</p:attrName>
                                        </p:attrNameLst>
                                      </p:cBhvr>
                                      <p:tavLst>
                                        <p:tav tm="0">
                                          <p:val>
                                            <p:clrVal>
                                              <a:schemeClr val="accent2"/>
                                            </p:clrVal>
                                          </p:val>
                                        </p:tav>
                                        <p:tav tm="50000">
                                          <p:val>
                                            <p:clrVal>
                                              <a:schemeClr val="hlink"/>
                                            </p:clrVal>
                                          </p:val>
                                        </p:tav>
                                      </p:tavLst>
                                    </p:anim>
                                    <p:set>
                                      <p:cBhvr>
                                        <p:cTn id="34" dur="80"/>
                                        <p:tgtEl>
                                          <p:spTgt spid="28"/>
                                        </p:tgtEl>
                                        <p:attrNameLst>
                                          <p:attrName>fill.type</p:attrName>
                                        </p:attrNameLst>
                                      </p:cBhvr>
                                      <p:to>
                                        <p:strVal val="solid"/>
                                      </p:to>
                                    </p:set>
                                  </p:childTnLst>
                                </p:cTn>
                              </p:par>
                            </p:childTnLst>
                          </p:cTn>
                        </p:par>
                        <p:par>
                          <p:cTn id="35" fill="hold">
                            <p:stCondLst>
                              <p:cond delay="76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29"/>
                                        </p:tgtEl>
                                        <p:attrNameLst>
                                          <p:attrName>style.visibility</p:attrName>
                                        </p:attrNameLst>
                                      </p:cBhvr>
                                      <p:to>
                                        <p:strVal val="visible"/>
                                      </p:to>
                                    </p:set>
                                    <p:anim calcmode="discrete" valueType="clr">
                                      <p:cBhvr override="childStyle">
                                        <p:cTn id="38"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9"/>
                                        </p:tgtEl>
                                        <p:attrNameLst>
                                          <p:attrName>fillcolor</p:attrName>
                                        </p:attrNameLst>
                                      </p:cBhvr>
                                      <p:tavLst>
                                        <p:tav tm="0">
                                          <p:val>
                                            <p:clrVal>
                                              <a:schemeClr val="accent2"/>
                                            </p:clrVal>
                                          </p:val>
                                        </p:tav>
                                        <p:tav tm="50000">
                                          <p:val>
                                            <p:clrVal>
                                              <a:schemeClr val="hlink"/>
                                            </p:clrVal>
                                          </p:val>
                                        </p:tav>
                                      </p:tavLst>
                                    </p:anim>
                                    <p:set>
                                      <p:cBhvr>
                                        <p:cTn id="40" dur="80"/>
                                        <p:tgtEl>
                                          <p:spTgt spid="29"/>
                                        </p:tgtEl>
                                        <p:attrNameLst>
                                          <p:attrName>fill.type</p:attrName>
                                        </p:attrNameLst>
                                      </p:cBhvr>
                                      <p:to>
                                        <p:strVal val="solid"/>
                                      </p:to>
                                    </p:set>
                                  </p:childTnLst>
                                </p:cTn>
                              </p:par>
                            </p:childTnLst>
                          </p:cTn>
                        </p:par>
                        <p:par>
                          <p:cTn id="41" fill="hold">
                            <p:stCondLst>
                              <p:cond delay="156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30"/>
                                        </p:tgtEl>
                                        <p:attrNameLst>
                                          <p:attrName>style.visibility</p:attrName>
                                        </p:attrNameLst>
                                      </p:cBhvr>
                                      <p:to>
                                        <p:strVal val="visible"/>
                                      </p:to>
                                    </p:set>
                                    <p:anim calcmode="discrete" valueType="clr">
                                      <p:cBhvr override="childStyle">
                                        <p:cTn id="4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0"/>
                                        </p:tgtEl>
                                        <p:attrNameLst>
                                          <p:attrName>fillcolor</p:attrName>
                                        </p:attrNameLst>
                                      </p:cBhvr>
                                      <p:tavLst>
                                        <p:tav tm="0">
                                          <p:val>
                                            <p:clrVal>
                                              <a:schemeClr val="accent2"/>
                                            </p:clrVal>
                                          </p:val>
                                        </p:tav>
                                        <p:tav tm="50000">
                                          <p:val>
                                            <p:clrVal>
                                              <a:schemeClr val="hlink"/>
                                            </p:clrVal>
                                          </p:val>
                                        </p:tav>
                                      </p:tavLst>
                                    </p:anim>
                                    <p:set>
                                      <p:cBhvr>
                                        <p:cTn id="46" dur="80"/>
                                        <p:tgtEl>
                                          <p:spTgt spid="30"/>
                                        </p:tgtEl>
                                        <p:attrNameLst>
                                          <p:attrName>fill.type</p:attrName>
                                        </p:attrNameLst>
                                      </p:cBhvr>
                                      <p:to>
                                        <p:strVal val="solid"/>
                                      </p:to>
                                    </p:set>
                                  </p:childTnLst>
                                </p:cTn>
                              </p:par>
                            </p:childTnLst>
                          </p:cTn>
                        </p:par>
                        <p:par>
                          <p:cTn id="47" fill="hold">
                            <p:stCondLst>
                              <p:cond delay="208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31"/>
                                        </p:tgtEl>
                                        <p:attrNameLst>
                                          <p:attrName>style.visibility</p:attrName>
                                        </p:attrNameLst>
                                      </p:cBhvr>
                                      <p:to>
                                        <p:strVal val="visible"/>
                                      </p:to>
                                    </p:set>
                                    <p:anim calcmode="discrete" valueType="clr">
                                      <p:cBhvr override="childStyle">
                                        <p:cTn id="50"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1"/>
                                        </p:tgtEl>
                                        <p:attrNameLst>
                                          <p:attrName>fillcolor</p:attrName>
                                        </p:attrNameLst>
                                      </p:cBhvr>
                                      <p:tavLst>
                                        <p:tav tm="0">
                                          <p:val>
                                            <p:clrVal>
                                              <a:schemeClr val="accent2"/>
                                            </p:clrVal>
                                          </p:val>
                                        </p:tav>
                                        <p:tav tm="50000">
                                          <p:val>
                                            <p:clrVal>
                                              <a:schemeClr val="hlink"/>
                                            </p:clrVal>
                                          </p:val>
                                        </p:tav>
                                      </p:tavLst>
                                    </p:anim>
                                    <p:set>
                                      <p:cBhvr>
                                        <p:cTn id="52"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P spid="27" grpId="0"/>
      <p:bldP spid="28" grpId="0"/>
      <p:bldP spid="29" grpId="0"/>
      <p:bldP spid="30"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a:extLst>
              <a:ext uri="{FF2B5EF4-FFF2-40B4-BE49-F238E27FC236}">
                <a16:creationId xmlns:a16="http://schemas.microsoft.com/office/drawing/2014/main" id="{BC5CDD15-6D6E-48E1-B6BB-8631F4E6ACAA}"/>
              </a:ext>
            </a:extLst>
          </p:cNvPr>
          <p:cNvSpPr/>
          <p:nvPr/>
        </p:nvSpPr>
        <p:spPr>
          <a:xfrm rot="10800000" flipV="1">
            <a:off x="685800" y="0"/>
            <a:ext cx="11258550" cy="797442"/>
          </a:xfrm>
          <a:prstGeom prst="trapezoid">
            <a:avLst/>
          </a:prstGeom>
          <a:solidFill>
            <a:srgbClr val="619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Dựa</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vào</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các</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gợi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ý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dưới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đây</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kể</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lại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từng</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đoạn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của</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chuyện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grpSp>
        <p:nvGrpSpPr>
          <p:cNvPr id="6" name="组合 5">
            <a:extLst>
              <a:ext uri="{FF2B5EF4-FFF2-40B4-BE49-F238E27FC236}">
                <a16:creationId xmlns:a16="http://schemas.microsoft.com/office/drawing/2014/main" id="{E0354893-BF44-428C-9A5D-D86753371D0A}"/>
              </a:ext>
            </a:extLst>
          </p:cNvPr>
          <p:cNvGrpSpPr/>
          <p:nvPr/>
        </p:nvGrpSpPr>
        <p:grpSpPr>
          <a:xfrm>
            <a:off x="993596" y="35586"/>
            <a:ext cx="10689328" cy="684110"/>
            <a:chOff x="993596" y="14320"/>
            <a:chExt cx="10689328" cy="684110"/>
          </a:xfrm>
        </p:grpSpPr>
        <p:pic>
          <p:nvPicPr>
            <p:cNvPr id="4" name="图片 3">
              <a:extLst>
                <a:ext uri="{FF2B5EF4-FFF2-40B4-BE49-F238E27FC236}">
                  <a16:creationId xmlns:a16="http://schemas.microsoft.com/office/drawing/2014/main" id="{D945F582-C588-4E75-933D-11B98F3535B2}"/>
                </a:ext>
              </a:extLst>
            </p:cNvPr>
            <p:cNvPicPr>
              <a:picLocks noChangeAspect="1"/>
            </p:cNvPicPr>
            <p:nvPr/>
          </p:nvPicPr>
          <p:blipFill rotWithShape="1">
            <a:blip r:embed="rId2">
              <a:extLst>
                <a:ext uri="{28A0092B-C50C-407E-A947-70E740481C1C}">
                  <a14:useLocalDpi xmlns:a14="http://schemas.microsoft.com/office/drawing/2010/main" val="0"/>
                </a:ext>
              </a:extLst>
            </a:blip>
            <a:srcRect l="49741" t="31212" r="592" b="38675"/>
            <a:stretch/>
          </p:blipFill>
          <p:spPr>
            <a:xfrm>
              <a:off x="10713884" y="14320"/>
              <a:ext cx="969040" cy="587524"/>
            </a:xfrm>
            <a:prstGeom prst="rect">
              <a:avLst/>
            </a:prstGeom>
          </p:spPr>
        </p:pic>
        <p:pic>
          <p:nvPicPr>
            <p:cNvPr id="5" name="图片 4">
              <a:extLst>
                <a:ext uri="{FF2B5EF4-FFF2-40B4-BE49-F238E27FC236}">
                  <a16:creationId xmlns:a16="http://schemas.microsoft.com/office/drawing/2014/main" id="{D1EE69B2-BE1F-4866-B52E-5AF22D5A1930}"/>
                </a:ext>
              </a:extLst>
            </p:cNvPr>
            <p:cNvPicPr>
              <a:picLocks noChangeAspect="1"/>
            </p:cNvPicPr>
            <p:nvPr/>
          </p:nvPicPr>
          <p:blipFill rotWithShape="1">
            <a:blip r:embed="rId2">
              <a:extLst>
                <a:ext uri="{28A0092B-C50C-407E-A947-70E740481C1C}">
                  <a14:useLocalDpi xmlns:a14="http://schemas.microsoft.com/office/drawing/2010/main" val="0"/>
                </a:ext>
              </a:extLst>
            </a:blip>
            <a:srcRect t="29411" r="50063" b="37423"/>
            <a:stretch/>
          </p:blipFill>
          <p:spPr>
            <a:xfrm>
              <a:off x="993596" y="56480"/>
              <a:ext cx="966575" cy="641950"/>
            </a:xfrm>
            <a:prstGeom prst="rect">
              <a:avLst/>
            </a:prstGeom>
          </p:spPr>
        </p:pic>
      </p:grpSp>
      <p:sp>
        <p:nvSpPr>
          <p:cNvPr id="9" name="矩形 8">
            <a:extLst>
              <a:ext uri="{FF2B5EF4-FFF2-40B4-BE49-F238E27FC236}">
                <a16:creationId xmlns:a16="http://schemas.microsoft.com/office/drawing/2014/main" id="{A7D6E5E2-512E-4135-ADC4-4FCDF5634CEA}"/>
              </a:ext>
            </a:extLst>
          </p:cNvPr>
          <p:cNvSpPr/>
          <p:nvPr/>
        </p:nvSpPr>
        <p:spPr>
          <a:xfrm>
            <a:off x="2444159" y="1185529"/>
            <a:ext cx="5061098" cy="4986670"/>
          </a:xfrm>
          <a:prstGeom prst="rect">
            <a:avLst/>
          </a:prstGeom>
          <a:noFill/>
          <a:ln w="19050">
            <a:solidFill>
              <a:srgbClr val="619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endParaRPr>
          </a:p>
        </p:txBody>
      </p:sp>
      <p:pic>
        <p:nvPicPr>
          <p:cNvPr id="25" name="图片 16">
            <a:extLst>
              <a:ext uri="{FF2B5EF4-FFF2-40B4-BE49-F238E27FC236}">
                <a16:creationId xmlns:a16="http://schemas.microsoft.com/office/drawing/2014/main" id="{B00D40EC-6046-45ED-880C-8DCB5FD7F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39781" y="5283987"/>
            <a:ext cx="2104569" cy="1776425"/>
          </a:xfrm>
          <a:prstGeom prst="rect">
            <a:avLst/>
          </a:prstGeom>
        </p:spPr>
      </p:pic>
      <p:sp>
        <p:nvSpPr>
          <p:cNvPr id="18" name="Rectangle 16">
            <a:extLst>
              <a:ext uri="{FF2B5EF4-FFF2-40B4-BE49-F238E27FC236}">
                <a16:creationId xmlns:a16="http://schemas.microsoft.com/office/drawing/2014/main" id="{8BDA4ECA-B8B9-4414-B8AC-1BA6F4DAA64A}"/>
              </a:ext>
            </a:extLst>
          </p:cNvPr>
          <p:cNvSpPr>
            <a:spLocks noChangeArrowheads="1"/>
          </p:cNvSpPr>
          <p:nvPr/>
        </p:nvSpPr>
        <p:spPr bwMode="auto">
          <a:xfrm>
            <a:off x="2995613" y="1440366"/>
            <a:ext cx="34195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000000"/>
                </a:solidFill>
                <a:latin typeface="Times New Roman" panose="02020603050405020304" pitchFamily="18" charset="0"/>
                <a:cs typeface="Times New Roman" panose="02020603050405020304" pitchFamily="18" charset="0"/>
              </a:rPr>
              <a:t>d) </a:t>
            </a:r>
            <a:r>
              <a:rPr lang="en-US" altLang="en-US" b="1" dirty="0" err="1">
                <a:solidFill>
                  <a:srgbClr val="000000"/>
                </a:solidFill>
                <a:latin typeface="Times New Roman" panose="02020603050405020304" pitchFamily="18" charset="0"/>
                <a:cs typeface="Times New Roman" panose="02020603050405020304" pitchFamily="18" charset="0"/>
              </a:rPr>
              <a:t>Đoạn</a:t>
            </a:r>
            <a:r>
              <a:rPr lang="en-US" altLang="en-US" b="1" dirty="0">
                <a:solidFill>
                  <a:srgbClr val="000000"/>
                </a:solidFill>
                <a:latin typeface="Times New Roman" panose="02020603050405020304" pitchFamily="18" charset="0"/>
                <a:cs typeface="Times New Roman" panose="02020603050405020304" pitchFamily="18" charset="0"/>
              </a:rPr>
              <a:t> 4: </a:t>
            </a:r>
            <a:r>
              <a:rPr lang="en-US" altLang="en-US" b="1" dirty="0" err="1">
                <a:solidFill>
                  <a:srgbClr val="990000"/>
                </a:solidFill>
                <a:latin typeface="Times New Roman" panose="02020603050405020304" pitchFamily="18" charset="0"/>
                <a:cs typeface="Times New Roman" panose="02020603050405020304" pitchFamily="18" charset="0"/>
              </a:rPr>
              <a:t>Ân</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hận</a:t>
            </a:r>
            <a:endParaRPr lang="en-US" altLang="en-US" b="1" dirty="0">
              <a:solidFill>
                <a:srgbClr val="990000"/>
              </a:solidFill>
              <a:latin typeface="Times New Roman" panose="02020603050405020304" pitchFamily="18" charset="0"/>
              <a:cs typeface="Times New Roman" panose="02020603050405020304" pitchFamily="18" charset="0"/>
            </a:endParaRPr>
          </a:p>
        </p:txBody>
      </p:sp>
      <p:sp>
        <p:nvSpPr>
          <p:cNvPr id="19" name="Rectangle 17">
            <a:extLst>
              <a:ext uri="{FF2B5EF4-FFF2-40B4-BE49-F238E27FC236}">
                <a16:creationId xmlns:a16="http://schemas.microsoft.com/office/drawing/2014/main" id="{64727BA6-E410-4A37-BA18-E63735DBA2E1}"/>
              </a:ext>
            </a:extLst>
          </p:cNvPr>
          <p:cNvSpPr>
            <a:spLocks noChangeArrowheads="1"/>
          </p:cNvSpPr>
          <p:nvPr/>
        </p:nvSpPr>
        <p:spPr bwMode="auto">
          <a:xfrm>
            <a:off x="2444159" y="2575628"/>
            <a:ext cx="48138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Vì</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sao</a:t>
            </a:r>
            <a:r>
              <a:rPr lang="en-US" altLang="en-US" b="1" dirty="0">
                <a:solidFill>
                  <a:srgbClr val="140476"/>
                </a:solidFill>
                <a:latin typeface="Times New Roman" panose="02020603050405020304" pitchFamily="18" charset="0"/>
                <a:cs typeface="Times New Roman" panose="02020603050405020304" pitchFamily="18" charset="0"/>
              </a:rPr>
              <a:t> Lan </a:t>
            </a:r>
            <a:r>
              <a:rPr lang="en-US" altLang="en-US" b="1" dirty="0" err="1">
                <a:solidFill>
                  <a:srgbClr val="140476"/>
                </a:solidFill>
                <a:latin typeface="Times New Roman" panose="02020603050405020304" pitchFamily="18" charset="0"/>
                <a:cs typeface="Times New Roman" panose="02020603050405020304" pitchFamily="18" charset="0"/>
              </a:rPr>
              <a:t>ân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hận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sau</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khi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nghe</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câu</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chuyện</a:t>
            </a:r>
            <a:r>
              <a:rPr lang="en-US" altLang="en-US" b="1" dirty="0">
                <a:solidFill>
                  <a:srgbClr val="140476"/>
                </a:solidFill>
                <a:latin typeface="Times New Roman" panose="02020603050405020304" pitchFamily="18" charset="0"/>
                <a:cs typeface="Times New Roman" panose="02020603050405020304" pitchFamily="18" charset="0"/>
              </a:rPr>
              <a:t>?</a:t>
            </a:r>
          </a:p>
        </p:txBody>
      </p:sp>
      <p:sp>
        <p:nvSpPr>
          <p:cNvPr id="20" name="Rectangle 18">
            <a:extLst>
              <a:ext uri="{FF2B5EF4-FFF2-40B4-BE49-F238E27FC236}">
                <a16:creationId xmlns:a16="http://schemas.microsoft.com/office/drawing/2014/main" id="{77326ABA-3373-46F3-A35D-70598DBDC2DB}"/>
              </a:ext>
            </a:extLst>
          </p:cNvPr>
          <p:cNvSpPr>
            <a:spLocks noChangeArrowheads="1"/>
          </p:cNvSpPr>
          <p:nvPr/>
        </p:nvSpPr>
        <p:spPr bwMode="auto">
          <a:xfrm>
            <a:off x="2567762" y="4126392"/>
            <a:ext cx="48138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b="1" dirty="0">
                <a:solidFill>
                  <a:srgbClr val="140476"/>
                </a:solidFill>
                <a:latin typeface="Times New Roman" panose="02020603050405020304" pitchFamily="18" charset="0"/>
                <a:cs typeface="Times New Roman" panose="02020603050405020304" pitchFamily="18" charset="0"/>
              </a:rPr>
              <a:t>- Lan </a:t>
            </a:r>
            <a:r>
              <a:rPr lang="en-US" altLang="en-US" b="1" dirty="0" err="1">
                <a:solidFill>
                  <a:srgbClr val="140476"/>
                </a:solidFill>
                <a:latin typeface="Times New Roman" panose="02020603050405020304" pitchFamily="18" charset="0"/>
                <a:cs typeface="Times New Roman" panose="02020603050405020304" pitchFamily="18" charset="0"/>
              </a:rPr>
              <a:t>muốn</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nói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với</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mẹ</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điều</a:t>
            </a:r>
            <a:r>
              <a:rPr lang="en-US" altLang="en-US" b="1" dirty="0">
                <a:solidFill>
                  <a:srgbClr val="140476"/>
                </a:solidFill>
                <a:latin typeface="Times New Roman" panose="02020603050405020304" pitchFamily="18" charset="0"/>
                <a:cs typeface="Times New Roman" panose="02020603050405020304" pitchFamily="18" charset="0"/>
              </a:rPr>
              <a:t> </a:t>
            </a:r>
            <a:r>
              <a:rPr lang="en-US" altLang="en-US" b="1" dirty="0" err="1">
                <a:solidFill>
                  <a:srgbClr val="140476"/>
                </a:solidFill>
                <a:latin typeface="Times New Roman" panose="02020603050405020304" pitchFamily="18" charset="0"/>
                <a:cs typeface="Times New Roman" panose="02020603050405020304" pitchFamily="18" charset="0"/>
              </a:rPr>
              <a:t>gì</a:t>
            </a:r>
            <a:r>
              <a:rPr lang="en-US" altLang="en-US" b="1" dirty="0">
                <a:solidFill>
                  <a:srgbClr val="1404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337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par>
                          <p:cTn id="16" fill="hold">
                            <p:stCondLst>
                              <p:cond delay="19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A1494-BB61-4310-AC11-540737483BA0}"/>
              </a:ext>
            </a:extLst>
          </p:cNvPr>
          <p:cNvSpPr txBox="1"/>
          <p:nvPr/>
        </p:nvSpPr>
        <p:spPr>
          <a:xfrm>
            <a:off x="4991100" y="2386012"/>
            <a:ext cx="7200900" cy="1446550"/>
          </a:xfrm>
          <a:prstGeom prst="rect">
            <a:avLst/>
          </a:prstGeom>
          <a:noFill/>
        </p:spPr>
        <p:txBody>
          <a:bodyPr wrap="square" rtlCol="0">
            <a:spAutoFit/>
          </a:bodyPr>
          <a:lstStyle/>
          <a:p>
            <a:r>
              <a:rPr lang="en-US" sz="8800" b="1" dirty="0">
                <a:solidFill>
                  <a:schemeClr val="bg1">
                    <a:lumMod val="95000"/>
                  </a:schemeClr>
                </a:solidFill>
              </a:rPr>
              <a:t>Thank you!</a:t>
            </a:r>
          </a:p>
        </p:txBody>
      </p:sp>
    </p:spTree>
    <p:extLst>
      <p:ext uri="{BB962C8B-B14F-4D97-AF65-F5344CB8AC3E}">
        <p14:creationId xmlns:p14="http://schemas.microsoft.com/office/powerpoint/2010/main" val="1900834594"/>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62655-AC75-48B7-BB63-B8E4AB95C994}"/>
              </a:ext>
            </a:extLst>
          </p:cNvPr>
          <p:cNvSpPr txBox="1"/>
          <p:nvPr/>
        </p:nvSpPr>
        <p:spPr>
          <a:xfrm>
            <a:off x="503582" y="1413063"/>
            <a:ext cx="11582400" cy="4031873"/>
          </a:xfrm>
          <a:prstGeom prst="rect">
            <a:avLst/>
          </a:prstGeom>
          <a:noFill/>
        </p:spPr>
        <p:txBody>
          <a:bodyPr wrap="square">
            <a:spAutoFit/>
          </a:bodyPr>
          <a:lstStyle/>
          <a:p>
            <a:pPr algn="just"/>
            <a:r>
              <a:rPr lang="vi-VN" sz="3200" dirty="0">
                <a:solidFill>
                  <a:srgbClr val="0070C0"/>
                </a:solidFill>
                <a:latin typeface="Times New Roman" panose="02020603050405020304" pitchFamily="18" charset="0"/>
                <a:cs typeface="Times New Roman" panose="02020603050405020304" pitchFamily="18" charset="0"/>
              </a:rPr>
              <a:t>3. Một lúc lâu, bỗng em nghe tiếng anh Tuấn thì thào với mẹ:</a:t>
            </a:r>
          </a:p>
          <a:p>
            <a:pPr algn="just"/>
            <a:r>
              <a:rPr lang="vi-VN" sz="3200" dirty="0">
                <a:solidFill>
                  <a:srgbClr val="0070C0"/>
                </a:solidFill>
                <a:latin typeface="Times New Roman" panose="02020603050405020304" pitchFamily="18" charset="0"/>
                <a:cs typeface="Times New Roman" panose="02020603050405020304" pitchFamily="18" charset="0"/>
              </a:rPr>
              <a:t>- Mẹ ơi, mẹ dành hết tiền mua </a:t>
            </a:r>
            <a:r>
              <a:rPr lang="en-US" sz="3200" dirty="0" err="1">
                <a:solidFill>
                  <a:srgbClr val="0070C0"/>
                </a:solidFill>
                <a:latin typeface="Times New Roman" panose="02020603050405020304" pitchFamily="18" charset="0"/>
                <a:cs typeface="Times New Roman" panose="02020603050405020304" pitchFamily="18" charset="0"/>
              </a:rPr>
              <a:t>cái</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áo ấy cho em Lan đi. Con không cần thêm áo đâu.</a:t>
            </a:r>
          </a:p>
          <a:p>
            <a:pPr algn="just"/>
            <a:r>
              <a:rPr lang="vi-VN" sz="3200" dirty="0">
                <a:solidFill>
                  <a:srgbClr val="0070C0"/>
                </a:solidFill>
                <a:latin typeface="Times New Roman" panose="02020603050405020304" pitchFamily="18" charset="0"/>
                <a:cs typeface="Times New Roman" panose="02020603050405020304" pitchFamily="18" charset="0"/>
              </a:rPr>
              <a:t>Giọng mẹ trầm xuống:</a:t>
            </a:r>
          </a:p>
          <a:p>
            <a:pPr algn="just"/>
            <a:r>
              <a:rPr lang="vi-VN" sz="3200" dirty="0">
                <a:solidFill>
                  <a:srgbClr val="0070C0"/>
                </a:solidFill>
                <a:latin typeface="Times New Roman" panose="02020603050405020304" pitchFamily="18" charset="0"/>
                <a:cs typeface="Times New Roman" panose="02020603050405020304" pitchFamily="18" charset="0"/>
              </a:rPr>
              <a:t>- Năm nay trời lạnh lắm. Không có áo ấm, con sẽ ốm mất.</a:t>
            </a:r>
          </a:p>
          <a:p>
            <a:pPr algn="just"/>
            <a:r>
              <a:rPr lang="vi-VN" sz="3200" dirty="0">
                <a:solidFill>
                  <a:srgbClr val="0070C0"/>
                </a:solidFill>
                <a:latin typeface="Times New Roman" panose="02020603050405020304" pitchFamily="18" charset="0"/>
                <a:cs typeface="Times New Roman" panose="02020603050405020304" pitchFamily="18" charset="0"/>
              </a:rPr>
              <a:t>- Con khỏe lắm, mẹ ạ. Con sẽ mặc thêm nhiều áo cũ ở bên trong.</a:t>
            </a:r>
          </a:p>
          <a:p>
            <a:pPr algn="just"/>
            <a:r>
              <a:rPr lang="vi-VN" sz="3200" dirty="0">
                <a:solidFill>
                  <a:srgbClr val="0070C0"/>
                </a:solidFill>
                <a:latin typeface="Times New Roman" panose="02020603050405020304" pitchFamily="18" charset="0"/>
                <a:cs typeface="Times New Roman" panose="02020603050405020304" pitchFamily="18" charset="0"/>
              </a:rPr>
              <a:t>Tiếng mẹ âu yếm:</a:t>
            </a:r>
          </a:p>
          <a:p>
            <a:pPr algn="just"/>
            <a:r>
              <a:rPr lang="vi-VN" sz="3200" dirty="0">
                <a:solidFill>
                  <a:srgbClr val="0070C0"/>
                </a:solidFill>
                <a:latin typeface="Times New Roman" panose="02020603050405020304" pitchFamily="18" charset="0"/>
                <a:cs typeface="Times New Roman" panose="02020603050405020304" pitchFamily="18" charset="0"/>
              </a:rPr>
              <a:t>- Để mẹ nghĩ đã. Con đi ngủ đi.</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591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B96B5B-DAA1-4DD2-B152-0BA907D866A7}"/>
              </a:ext>
            </a:extLst>
          </p:cNvPr>
          <p:cNvSpPr txBox="1"/>
          <p:nvPr/>
        </p:nvSpPr>
        <p:spPr>
          <a:xfrm>
            <a:off x="298174" y="1197620"/>
            <a:ext cx="11595652" cy="3970318"/>
          </a:xfrm>
          <a:prstGeom prst="rect">
            <a:avLst/>
          </a:prstGeom>
          <a:noFill/>
        </p:spPr>
        <p:txBody>
          <a:bodyPr wrap="square">
            <a:spAutoFit/>
          </a:bodyPr>
          <a:lstStyle/>
          <a:p>
            <a:pPr algn="just"/>
            <a:r>
              <a:rPr lang="vi-VN" sz="3200" dirty="0">
                <a:solidFill>
                  <a:srgbClr val="0070C0"/>
                </a:solidFill>
                <a:latin typeface="Times New Roman" panose="02020603050405020304" pitchFamily="18" charset="0"/>
                <a:cs typeface="Times New Roman" panose="02020603050405020304" pitchFamily="18" charset="0"/>
              </a:rPr>
              <a:t>4. Nằm cuộn tròn trong chiếc chăn bông ấm áp, Lan ân hận quá. Em muốn ngồi dậy xin lỗi mẹ và anh, nhưng lại xấu hổ vì mình đã vờ ngủ.</a:t>
            </a:r>
            <a:endParaRPr lang="en-US" sz="3200" dirty="0">
              <a:solidFill>
                <a:srgbClr val="0070C0"/>
              </a:solidFill>
              <a:latin typeface="Times New Roman" panose="02020603050405020304" pitchFamily="18" charset="0"/>
              <a:cs typeface="Times New Roman" panose="02020603050405020304" pitchFamily="18" charset="0"/>
            </a:endParaRPr>
          </a:p>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Áp mặt xuống gối, em mong trời mau sáng để nói với mẹ: "Con không thích chiếc áo ấy nữa. Mẹ hãy để tiền mua áo ấm cho cả hai anh em."</a:t>
            </a:r>
          </a:p>
          <a:p>
            <a:endParaRPr lang="vi-VN" sz="3000" dirty="0">
              <a:latin typeface="Times New Roman" panose="02020603050405020304" pitchFamily="18" charset="0"/>
              <a:cs typeface="Times New Roman" panose="02020603050405020304" pitchFamily="18" charset="0"/>
            </a:endParaRPr>
          </a:p>
          <a:p>
            <a:pPr algn="r"/>
            <a:r>
              <a:rPr lang="vi-VN" sz="3000" b="1" i="1" dirty="0">
                <a:latin typeface="Times New Roman" panose="02020603050405020304" pitchFamily="18" charset="0"/>
                <a:cs typeface="Times New Roman" panose="02020603050405020304" pitchFamily="18" charset="0"/>
              </a:rPr>
              <a:t>Theo</a:t>
            </a:r>
            <a:r>
              <a:rPr lang="vi-VN" sz="30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TỪ NGUYÊN THẠCH</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632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F28E-6489-4CB6-8DBC-E6A035CEA8AE}"/>
              </a:ext>
            </a:extLst>
          </p:cNvPr>
          <p:cNvSpPr>
            <a:spLocks noGrp="1"/>
          </p:cNvSpPr>
          <p:nvPr>
            <p:ph type="title"/>
          </p:nvPr>
        </p:nvSpPr>
        <p:spPr>
          <a:xfrm>
            <a:off x="1007164" y="808383"/>
            <a:ext cx="9793357" cy="882305"/>
          </a:xfrm>
        </p:spPr>
        <p:txBody>
          <a:bodyPr/>
          <a:lstStyle/>
          <a:p>
            <a:pPr algn="ctr"/>
            <a:r>
              <a:rPr lang="en-US" b="1" dirty="0" err="1">
                <a:solidFill>
                  <a:srgbClr val="0070C0"/>
                </a:solidFill>
                <a:latin typeface="Times New Roman" panose="02020603050405020304" pitchFamily="18" charset="0"/>
                <a:cs typeface="Times New Roman" panose="02020603050405020304" pitchFamily="18" charset="0"/>
              </a:rPr>
              <a:t>Hướng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dẫn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đọc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câu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dài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Text Box 15">
            <a:extLst>
              <a:ext uri="{FF2B5EF4-FFF2-40B4-BE49-F238E27FC236}">
                <a16:creationId xmlns:a16="http://schemas.microsoft.com/office/drawing/2014/main" id="{3E41CD0C-E00D-4CB0-918F-01490B4DE70E}"/>
              </a:ext>
            </a:extLst>
          </p:cNvPr>
          <p:cNvSpPr txBox="1">
            <a:spLocks noChangeArrowheads="1"/>
          </p:cNvSpPr>
          <p:nvPr/>
        </p:nvSpPr>
        <p:spPr bwMode="auto">
          <a:xfrm>
            <a:off x="1199321" y="2570369"/>
            <a:ext cx="9793357" cy="16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fontAlgn="base" hangingPunct="1">
              <a:lnSpc>
                <a:spcPct val="150000"/>
              </a:lnSpc>
              <a:spcBef>
                <a:spcPct val="50000"/>
              </a:spcBef>
              <a:spcAft>
                <a:spcPct val="0"/>
              </a:spcAft>
              <a:buFontTx/>
              <a:buChar char="-"/>
            </a:pPr>
            <a:r>
              <a:rPr lang="en-US" altLang="en-US" sz="3600" b="1" dirty="0" err="1">
                <a:latin typeface="Times New Roman" panose="02020603050405020304" pitchFamily="18" charset="0"/>
                <a:cs typeface="Times New Roman" panose="02020603050405020304" pitchFamily="18" charset="0"/>
              </a:rPr>
              <a:t>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kéo</a:t>
            </a:r>
            <a:r>
              <a:rPr lang="en-US" altLang="en-US" sz="3600" b="1" dirty="0">
                <a:latin typeface="Times New Roman" panose="02020603050405020304" pitchFamily="18" charset="0"/>
                <a:cs typeface="Times New Roman" panose="02020603050405020304" pitchFamily="18" charset="0"/>
              </a:rPr>
              <a:t> ở </a:t>
            </a:r>
            <a:r>
              <a:rPr lang="en-US" altLang="en-US" sz="3600" b="1" dirty="0" err="1">
                <a:latin typeface="Times New Roman" panose="02020603050405020304" pitchFamily="18" charset="0"/>
                <a:cs typeface="Times New Roman" panose="02020603050405020304" pitchFamily="18" charset="0"/>
              </a:rPr>
              <a:t>giữa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mũ</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để</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hoặc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mưa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lất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phất</a:t>
            </a:r>
            <a:r>
              <a:rPr lang="en-US" altLang="en-US" sz="3600" b="1" dirty="0">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7925EA6-CCBD-4BA8-BB41-A4E0D93956B0}"/>
              </a:ext>
            </a:extLst>
          </p:cNvPr>
          <p:cNvCxnSpPr/>
          <p:nvPr/>
        </p:nvCxnSpPr>
        <p:spPr>
          <a:xfrm flipH="1">
            <a:off x="5976729" y="2789582"/>
            <a:ext cx="119270" cy="450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BF9763-9E9E-4FB8-8BC4-D546618C8170}"/>
              </a:ext>
            </a:extLst>
          </p:cNvPr>
          <p:cNvCxnSpPr/>
          <p:nvPr/>
        </p:nvCxnSpPr>
        <p:spPr>
          <a:xfrm flipH="1">
            <a:off x="3876261" y="3670802"/>
            <a:ext cx="119270" cy="450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C46012-7C4D-4E8E-9C00-EDCB9270A245}"/>
              </a:ext>
            </a:extLst>
          </p:cNvPr>
          <p:cNvCxnSpPr/>
          <p:nvPr/>
        </p:nvCxnSpPr>
        <p:spPr>
          <a:xfrm flipH="1">
            <a:off x="7858539" y="3624469"/>
            <a:ext cx="119270" cy="450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2F0456-F32B-4507-AFFD-69F35C0387DF}"/>
              </a:ext>
            </a:extLst>
          </p:cNvPr>
          <p:cNvCxnSpPr/>
          <p:nvPr/>
        </p:nvCxnSpPr>
        <p:spPr>
          <a:xfrm flipH="1">
            <a:off x="7977809" y="3624293"/>
            <a:ext cx="119270" cy="450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673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42538" y="2149963"/>
            <a:ext cx="6465219" cy="1481133"/>
          </a:xfrm>
          <a:prstGeom prst="rect">
            <a:avLst/>
          </a:prstGeom>
          <a:noFill/>
        </p:spPr>
        <p:txBody>
          <a:bodyPr wrap="square" rtlCol="0">
            <a:noAutofit/>
          </a:bodyPr>
          <a:lstStyle/>
          <a:p>
            <a:pPr algn="just" defTabSz="914126" fontAlgn="base">
              <a:lnSpc>
                <a:spcPct val="120000"/>
              </a:lnSpc>
              <a:spcBef>
                <a:spcPct val="0"/>
              </a:spcBef>
              <a:spcAft>
                <a:spcPct val="0"/>
              </a:spcAft>
            </a:pPr>
            <a:r>
              <a:rPr lang="en-US" altLang="zh-CN" sz="6600" b="1" dirty="0" err="1">
                <a:solidFill>
                  <a:srgbClr val="FFFFFF"/>
                </a:solidFill>
                <a:latin typeface="Times New Roman" panose="02020603050405020304" pitchFamily="18" charset="0"/>
                <a:ea typeface="字魂59号-创粗黑"/>
                <a:cs typeface="Times New Roman" panose="02020603050405020304" pitchFamily="18" charset="0"/>
              </a:rPr>
              <a:t>Luyện</a:t>
            </a:r>
            <a:r>
              <a:rPr lang="en-US" altLang="zh-CN" sz="6600" b="1" dirty="0">
                <a:solidFill>
                  <a:srgbClr val="FFFFFF"/>
                </a:solidFill>
                <a:latin typeface="Times New Roman" panose="02020603050405020304" pitchFamily="18" charset="0"/>
                <a:ea typeface="字魂59号-创粗黑"/>
                <a:cs typeface="Times New Roman" panose="02020603050405020304" pitchFamily="18" charset="0"/>
              </a:rPr>
              <a:t> </a:t>
            </a:r>
            <a:r>
              <a:rPr lang="en-US" altLang="zh-CN" sz="6600" b="1" dirty="0" err="1">
                <a:solidFill>
                  <a:srgbClr val="FFFFFF"/>
                </a:solidFill>
                <a:latin typeface="Times New Roman" panose="02020603050405020304" pitchFamily="18" charset="0"/>
                <a:ea typeface="字魂59号-创粗黑"/>
                <a:cs typeface="Times New Roman" panose="02020603050405020304" pitchFamily="18" charset="0"/>
              </a:rPr>
              <a:t>đọc</a:t>
            </a:r>
            <a:r>
              <a:rPr lang="en-US" altLang="zh-CN" sz="6600" b="1" dirty="0">
                <a:solidFill>
                  <a:srgbClr val="FFFFFF"/>
                </a:solidFill>
                <a:latin typeface="Times New Roman" panose="02020603050405020304" pitchFamily="18" charset="0"/>
                <a:ea typeface="字魂59号-创粗黑"/>
                <a:cs typeface="Times New Roman" panose="02020603050405020304" pitchFamily="18" charset="0"/>
              </a:rPr>
              <a:t> </a:t>
            </a:r>
            <a:r>
              <a:rPr lang="en-US" altLang="zh-CN" sz="6600" b="1" dirty="0" err="1">
                <a:solidFill>
                  <a:srgbClr val="FFFFFF"/>
                </a:solidFill>
                <a:latin typeface="Times New Roman" panose="02020603050405020304" pitchFamily="18" charset="0"/>
                <a:ea typeface="字魂59号-创粗黑"/>
                <a:cs typeface="Times New Roman" panose="02020603050405020304" pitchFamily="18" charset="0"/>
              </a:rPr>
              <a:t>đoạn</a:t>
            </a:r>
            <a:endParaRPr lang="zh-CN" altLang="en-US" sz="6600" b="1" dirty="0">
              <a:solidFill>
                <a:srgbClr val="FFFFFF"/>
              </a:solidFill>
              <a:latin typeface="Times New Roman" panose="02020603050405020304" pitchFamily="18" charset="0"/>
              <a:ea typeface="字魂59号-创粗黑"/>
              <a:cs typeface="Times New Roman" panose="02020603050405020304" pitchFamily="18" charset="0"/>
            </a:endParaRPr>
          </a:p>
        </p:txBody>
      </p:sp>
    </p:spTree>
    <p:extLst>
      <p:ext uri="{BB962C8B-B14F-4D97-AF65-F5344CB8AC3E}">
        <p14:creationId xmlns:p14="http://schemas.microsoft.com/office/powerpoint/2010/main" val="52383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A3CAD-8F6D-45D7-BD66-5EA85D0144D3}"/>
              </a:ext>
            </a:extLst>
          </p:cNvPr>
          <p:cNvSpPr txBox="1"/>
          <p:nvPr/>
        </p:nvSpPr>
        <p:spPr>
          <a:xfrm>
            <a:off x="622851" y="450574"/>
            <a:ext cx="11264348" cy="56938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字魂59号-创粗黑"/>
                <a:cs typeface="Times New Roman" panose="02020603050405020304" pitchFamily="18" charset="0"/>
              </a:rPr>
              <a:t>Chiếc áo len</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字魂59号-创粗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1. Năm nay, mùa đông đến sớm. Gió thổi từng cơn lạnh buốt. Đã hơn một tuần nay, Lan thấy Hòa có chiếc áo len màu vàng thật đẹp. Áo có dây kéo ở giữa, lại có cả mũ để đội khi gió lạnh hoặc mưa lất phất. Lan đã mặ</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thử, ấm ơi là ấm. Đêm ấy, em nói với mẹ là em muốn có một chiếc áo len như </a:t>
            </a:r>
            <a:r>
              <a:rPr kumimoji="0" lang="en-US" sz="2800" b="0" i="0" u="none" strike="noStrike" kern="1200" cap="none" spc="0" normalizeH="0" baseline="0" noProof="0" dirty="0" err="1">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của</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bạn Hòa.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2. Mẹ đang định mua áo ấm cho hai anh em Tuấn, Lan. Thấy con gái nói vậy, mẹ bối rối: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Cái áo của Hòa đắt bằng tiền cả hai </a:t>
            </a:r>
            <a:r>
              <a:rPr kumimoji="0" lang="en-US" sz="2800" b="0" i="0" u="none" strike="noStrike" kern="1200" cap="none" spc="0" normalizeH="0" baseline="0" noProof="0" dirty="0" err="1">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cái</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áo của anh em con đấy. Lan phụng phịu: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 Nhưng con chỉ muốn một chiếc áo như thế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rPr>
              <a:t>Dỗi mẹ, Lan đi nằm ngay. Em vờ ngủ.</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字魂59号-创粗黑"/>
              <a:cs typeface="Times New Roman" panose="02020603050405020304" pitchFamily="18" charset="0"/>
            </a:endParaRPr>
          </a:p>
        </p:txBody>
      </p:sp>
    </p:spTree>
    <p:extLst>
      <p:ext uri="{BB962C8B-B14F-4D97-AF65-F5344CB8AC3E}">
        <p14:creationId xmlns:p14="http://schemas.microsoft.com/office/powerpoint/2010/main" val="77451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C31E9897-F19A-437A-AD90-88DDEA3F5A66}"/>
              </a:ext>
            </a:extLst>
          </p:cNvPr>
          <p:cNvSpPr/>
          <p:nvPr/>
        </p:nvSpPr>
        <p:spPr>
          <a:xfrm>
            <a:off x="2605585" y="2425146"/>
            <a:ext cx="7354957" cy="1577009"/>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túng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4" name="Oval 3">
            <a:extLst>
              <a:ext uri="{FF2B5EF4-FFF2-40B4-BE49-F238E27FC236}">
                <a16:creationId xmlns:a16="http://schemas.microsoft.com/office/drawing/2014/main" id="{DF1F1A12-CE35-42EB-8900-47FF8D0F846D}"/>
              </a:ext>
            </a:extLst>
          </p:cNvPr>
          <p:cNvSpPr/>
          <p:nvPr/>
        </p:nvSpPr>
        <p:spPr>
          <a:xfrm>
            <a:off x="245163" y="2054086"/>
            <a:ext cx="2663687" cy="2319131"/>
          </a:xfrm>
          <a:prstGeom prst="ellipse">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Bối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rối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p:txBody>
      </p:sp>
      <p:pic>
        <p:nvPicPr>
          <p:cNvPr id="1026" name="Picture 2" descr="Hình ảnh Trinh Nữ Bối Rối Illustrations, Clipart Bối Rối, Sắc đẹp, Vẻ đẹp  Vector và PNG với nền trong suốt để tải xuống miễn phí">
            <a:extLst>
              <a:ext uri="{FF2B5EF4-FFF2-40B4-BE49-F238E27FC236}">
                <a16:creationId xmlns:a16="http://schemas.microsoft.com/office/drawing/2014/main" id="{025E8112-CFD1-4C90-8FB9-3E079FC797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7188">
                        <a14:foregroundMark x1="79688" y1="21094" x2="79688" y2="21094"/>
                        <a14:foregroundMark x1="79688" y1="16094" x2="79688" y2="16094"/>
                        <a14:foregroundMark x1="79688" y1="11719" x2="79688" y2="11719"/>
                      </a14:backgroundRemoval>
                    </a14:imgEffect>
                  </a14:imgLayer>
                </a14:imgProps>
              </a:ext>
              <a:ext uri="{28A0092B-C50C-407E-A947-70E740481C1C}">
                <a14:useLocalDpi xmlns:a14="http://schemas.microsoft.com/office/drawing/2010/main" val="0"/>
              </a:ext>
            </a:extLst>
          </a:blip>
          <a:srcRect/>
          <a:stretch>
            <a:fillRect/>
          </a:stretch>
        </p:blipFill>
        <p:spPr bwMode="auto">
          <a:xfrm>
            <a:off x="9586415" y="1377457"/>
            <a:ext cx="2095377" cy="2095377"/>
          </a:xfrm>
          <a:prstGeom prst="rect">
            <a:avLst/>
          </a:prstGeom>
          <a:noFill/>
        </p:spPr>
      </p:pic>
      <p:pic>
        <p:nvPicPr>
          <p:cNvPr id="2050" name="Picture 2" descr="Hình ảnh Câu Trả Lời Cho Câu Hỏi Là Gì Cô Bé Bối Rối Làm Thế Nào để Giải  Quyết Vấn đề Cô Bé đang Suy Nghĩ, Cô Bé, Câu Trả Lời">
            <a:extLst>
              <a:ext uri="{FF2B5EF4-FFF2-40B4-BE49-F238E27FC236}">
                <a16:creationId xmlns:a16="http://schemas.microsoft.com/office/drawing/2014/main" id="{A691FA4D-84AC-4620-B6DB-F905CF601F94}"/>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911" b="98884" l="0" r="90000"/>
                    </a14:imgEffect>
                  </a14:imgLayer>
                </a14:imgProps>
              </a:ext>
              <a:ext uri="{28A0092B-C50C-407E-A947-70E740481C1C}">
                <a14:useLocalDpi xmlns:a14="http://schemas.microsoft.com/office/drawing/2010/main" val="0"/>
              </a:ext>
            </a:extLst>
          </a:blip>
          <a:srcRect/>
          <a:stretch>
            <a:fillRect/>
          </a:stretch>
        </p:blipFill>
        <p:spPr bwMode="auto">
          <a:xfrm>
            <a:off x="7529535" y="329769"/>
            <a:ext cx="1721249" cy="2095377"/>
          </a:xfrm>
          <a:prstGeom prst="rect">
            <a:avLst/>
          </a:prstGeom>
          <a:noFill/>
        </p:spPr>
      </p:pic>
      <p:pic>
        <p:nvPicPr>
          <p:cNvPr id="9" name="图片 2">
            <a:extLst>
              <a:ext uri="{FF2B5EF4-FFF2-40B4-BE49-F238E27FC236}">
                <a16:creationId xmlns:a16="http://schemas.microsoft.com/office/drawing/2014/main" id="{F0E32846-2574-454E-8A1C-1DD67262E3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075" r="74115" b="32579"/>
          <a:stretch>
            <a:fillRect/>
          </a:stretch>
        </p:blipFill>
        <p:spPr>
          <a:xfrm>
            <a:off x="0" y="4760064"/>
            <a:ext cx="693859" cy="2097936"/>
          </a:xfrm>
          <a:prstGeom prst="rect">
            <a:avLst/>
          </a:prstGeom>
        </p:spPr>
      </p:pic>
      <p:pic>
        <p:nvPicPr>
          <p:cNvPr id="10" name="图片 4">
            <a:extLst>
              <a:ext uri="{FF2B5EF4-FFF2-40B4-BE49-F238E27FC236}">
                <a16:creationId xmlns:a16="http://schemas.microsoft.com/office/drawing/2014/main" id="{F898D30C-5059-4D2E-83C1-E7AD66F786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946" t="30298" r="28532" b="45140"/>
          <a:stretch>
            <a:fillRect/>
          </a:stretch>
        </p:blipFill>
        <p:spPr>
          <a:xfrm>
            <a:off x="10857983" y="0"/>
            <a:ext cx="1334017" cy="1268754"/>
          </a:xfrm>
          <a:prstGeom prst="rect">
            <a:avLst/>
          </a:prstGeom>
        </p:spPr>
      </p:pic>
      <p:pic>
        <p:nvPicPr>
          <p:cNvPr id="11" name="图片 5">
            <a:extLst>
              <a:ext uri="{FF2B5EF4-FFF2-40B4-BE49-F238E27FC236}">
                <a16:creationId xmlns:a16="http://schemas.microsoft.com/office/drawing/2014/main" id="{315CE7DB-3248-4643-BF64-719C900654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200" t="56210" b="1"/>
          <a:stretch>
            <a:fillRect/>
          </a:stretch>
        </p:blipFill>
        <p:spPr>
          <a:xfrm>
            <a:off x="11088588" y="5480543"/>
            <a:ext cx="872806" cy="1207133"/>
          </a:xfrm>
          <a:prstGeom prst="rect">
            <a:avLst/>
          </a:prstGeom>
        </p:spPr>
      </p:pic>
    </p:spTree>
    <p:extLst>
      <p:ext uri="{BB962C8B-B14F-4D97-AF65-F5344CB8AC3E}">
        <p14:creationId xmlns:p14="http://schemas.microsoft.com/office/powerpoint/2010/main" val="3044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000"/>
                            </p:stCondLst>
                            <p:childTnLst>
                              <p:par>
                                <p:cTn id="22" presetID="1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08431756"/>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heme/theme1.xml><?xml version="1.0" encoding="utf-8"?>
<a:theme xmlns:a="http://schemas.openxmlformats.org/drawingml/2006/main" name="千图网海量PPT模板www.58pic.com">
  <a:themeElements>
    <a:clrScheme name="自定义 107">
      <a:dk1>
        <a:srgbClr val="000000"/>
      </a:dk1>
      <a:lt1>
        <a:srgbClr val="FFFFFF"/>
      </a:lt1>
      <a:dk2>
        <a:srgbClr val="5983B5"/>
      </a:dk2>
      <a:lt2>
        <a:srgbClr val="80B281"/>
      </a:lt2>
      <a:accent1>
        <a:srgbClr val="5983B5"/>
      </a:accent1>
      <a:accent2>
        <a:srgbClr val="80B281"/>
      </a:accent2>
      <a:accent3>
        <a:srgbClr val="80B281"/>
      </a:accent3>
      <a:accent4>
        <a:srgbClr val="5983B5"/>
      </a:accent4>
      <a:accent5>
        <a:srgbClr val="FF5B4F"/>
      </a:accent5>
      <a:accent6>
        <a:srgbClr val="5983B5"/>
      </a:accent6>
      <a:hlink>
        <a:srgbClr val="4472C4"/>
      </a:hlink>
      <a:folHlink>
        <a:srgbClr val="BFBFBF"/>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192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30000"/>
          </a:lnSpc>
          <a:defRPr sz="1400" dirty="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12626A0DC1EB874F8B48F12387DDD5F0" ma:contentTypeVersion="3" ma:contentTypeDescription="Tạo tài liệu mới." ma:contentTypeScope="" ma:versionID="ac1400cc56a9a75ab8cde04acc6b2b3e">
  <xsd:schema xmlns:xsd="http://www.w3.org/2001/XMLSchema" xmlns:xs="http://www.w3.org/2001/XMLSchema" xmlns:p="http://schemas.microsoft.com/office/2006/metadata/properties" xmlns:ns2="b50c32ef-ff36-4534-b2d7-cfabb77eee80" targetNamespace="http://schemas.microsoft.com/office/2006/metadata/properties" ma:root="true" ma:fieldsID="9649c3d95a3116c5161bebd9b7729385" ns2:_="">
    <xsd:import namespace="b50c32ef-ff36-4534-b2d7-cfabb77eee80"/>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c32ef-ff36-4534-b2d7-cfabb77ee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75351-EB0B-4491-9709-57045022CC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22DD83-FDE4-4F14-BE64-A468E073E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c32ef-ff36-4534-b2d7-cfabb77ee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3E2714-D788-4920-8B71-DA4E0339B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TotalTime>
  <Words>2226</Words>
  <Application>Microsoft Office PowerPoint</Application>
  <PresentationFormat>Widescreen</PresentationFormat>
  <Paragraphs>160</Paragraphs>
  <Slides>33</Slides>
  <Notes>16</Notes>
  <HiddenSlides>0</HiddenSlides>
  <MMClips>0</MMClips>
  <ScaleCrop>false</ScaleCrop>
  <HeadingPairs>
    <vt:vector size="6" baseType="variant">
      <vt:variant>
        <vt:lpstr>Fonts Used</vt:lpstr>
      </vt:variant>
      <vt:variant>
        <vt:i4>26</vt:i4>
      </vt:variant>
      <vt:variant>
        <vt:lpstr>Theme</vt:lpstr>
      </vt:variant>
      <vt:variant>
        <vt:i4>9</vt:i4>
      </vt:variant>
      <vt:variant>
        <vt:lpstr>Slide Titles</vt:lpstr>
      </vt:variant>
      <vt:variant>
        <vt:i4>33</vt:i4>
      </vt:variant>
    </vt:vector>
  </HeadingPairs>
  <TitlesOfParts>
    <vt:vector size="68" baseType="lpstr">
      <vt:lpstr>微软雅黑</vt:lpstr>
      <vt:lpstr>宋体</vt:lpstr>
      <vt:lpstr>微软雅黑 Light</vt:lpstr>
      <vt:lpstr>Arial</vt:lpstr>
      <vt:lpstr>Arial Black</vt:lpstr>
      <vt:lpstr>Calibri</vt:lpstr>
      <vt:lpstr>Calibri Light</vt:lpstr>
      <vt:lpstr>等线</vt:lpstr>
      <vt:lpstr>等线 Light</vt:lpstr>
      <vt:lpstr>Gloria Hallelujah</vt:lpstr>
      <vt:lpstr>Indie Flower</vt:lpstr>
      <vt:lpstr>ITC Avant Garde Std Bk</vt:lpstr>
      <vt:lpstr>Lato Hairline</vt:lpstr>
      <vt:lpstr>Lato Light</vt:lpstr>
      <vt:lpstr>Lato Regular</vt:lpstr>
      <vt:lpstr>Myanmar Text</vt:lpstr>
      <vt:lpstr>Nunito</vt:lpstr>
      <vt:lpstr>Times New Roman</vt:lpstr>
      <vt:lpstr>zihun35hao-jindianyahei</vt:lpstr>
      <vt:lpstr>字魂59号-创粗黑</vt:lpstr>
      <vt:lpstr>方正卡通简体</vt:lpstr>
      <vt:lpstr>方正大标宋简体</vt:lpstr>
      <vt:lpstr>方正少儿简体</vt:lpstr>
      <vt:lpstr>方正黑体简体</vt:lpstr>
      <vt:lpstr>百变马丁</vt:lpstr>
      <vt:lpstr>站酷快乐体2016修订版</vt:lpstr>
      <vt:lpstr>千图网海量PPT模板www.58pic.com</vt:lpstr>
      <vt:lpstr>1_Office Theme</vt:lpstr>
      <vt:lpstr>Office 主题​​</vt:lpstr>
      <vt:lpstr>2_Office 主题​​</vt:lpstr>
      <vt:lpstr>1_Office 主题​​</vt:lpstr>
      <vt:lpstr>My New Year's Resolution by Slidesgo</vt:lpstr>
      <vt:lpstr>包图主题2</vt:lpstr>
      <vt:lpstr>Office 主题</vt:lpstr>
      <vt:lpstr>千图网海量PPT模板www.58pic.com​​</vt:lpstr>
      <vt:lpstr>PowerPoint Presentation</vt:lpstr>
      <vt:lpstr>PowerPoint Presentation</vt:lpstr>
      <vt:lpstr>PowerPoint Presentation</vt:lpstr>
      <vt:lpstr>PowerPoint Presentation</vt:lpstr>
      <vt:lpstr>PowerPoint Presentation</vt:lpstr>
      <vt:lpstr>Hướng dẫn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pham</dc:creator>
  <cp:lastModifiedBy>loltntvl@gmail.com</cp:lastModifiedBy>
  <cp:revision>42</cp:revision>
  <dcterms:created xsi:type="dcterms:W3CDTF">2021-08-25T07:22:06Z</dcterms:created>
  <dcterms:modified xsi:type="dcterms:W3CDTF">2021-09-22T13:38:35Z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0x01010012626A0DC1EB874F8B48F12387DDD5F0</vt:lpwstr>
  </property>
</Properties>
</file>