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7" r:id="rId4"/>
    <p:sldMasterId id="2147483710" r:id="rId5"/>
    <p:sldMasterId id="2147483723" r:id="rId6"/>
    <p:sldMasterId id="2147483736" r:id="rId7"/>
    <p:sldMasterId id="2147483749" r:id="rId8"/>
  </p:sldMasterIdLst>
  <p:notesMasterIdLst>
    <p:notesMasterId r:id="rId28"/>
  </p:notesMasterIdLst>
  <p:sldIdLst>
    <p:sldId id="279" r:id="rId9"/>
    <p:sldId id="280" r:id="rId10"/>
    <p:sldId id="261" r:id="rId11"/>
    <p:sldId id="262" r:id="rId12"/>
    <p:sldId id="286" r:id="rId13"/>
    <p:sldId id="281" r:id="rId14"/>
    <p:sldId id="282" r:id="rId15"/>
    <p:sldId id="287" r:id="rId16"/>
    <p:sldId id="283" r:id="rId17"/>
    <p:sldId id="284" r:id="rId18"/>
    <p:sldId id="285" r:id="rId19"/>
    <p:sldId id="271" r:id="rId20"/>
    <p:sldId id="257" r:id="rId21"/>
    <p:sldId id="288" r:id="rId22"/>
    <p:sldId id="277" r:id="rId23"/>
    <p:sldId id="289" r:id="rId24"/>
    <p:sldId id="278" r:id="rId25"/>
    <p:sldId id="275"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7"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g Hoang Tung" userId="0d76da0140f99fb9" providerId="LiveId" clId="{B94BB1B8-FFB7-40D0-8DD7-CB88BB6E0E49}"/>
    <pc:docChg chg="undo custSel delSld modSld">
      <pc:chgData name="Dang Hoang Tung" userId="0d76da0140f99fb9" providerId="LiveId" clId="{B94BB1B8-FFB7-40D0-8DD7-CB88BB6E0E49}" dt="2021-05-10T16:09:22.551" v="776" actId="21"/>
      <pc:docMkLst>
        <pc:docMk/>
      </pc:docMkLst>
      <pc:sldChg chg="modSp mod">
        <pc:chgData name="Dang Hoang Tung" userId="0d76da0140f99fb9" providerId="LiveId" clId="{B94BB1B8-FFB7-40D0-8DD7-CB88BB6E0E49}" dt="2021-05-10T15:40:39.909" v="68" actId="20577"/>
        <pc:sldMkLst>
          <pc:docMk/>
          <pc:sldMk cId="114576052" sldId="256"/>
        </pc:sldMkLst>
        <pc:spChg chg="mod">
          <ac:chgData name="Dang Hoang Tung" userId="0d76da0140f99fb9" providerId="LiveId" clId="{B94BB1B8-FFB7-40D0-8DD7-CB88BB6E0E49}" dt="2021-05-10T15:40:39.909" v="68" actId="20577"/>
          <ac:spMkLst>
            <pc:docMk/>
            <pc:sldMk cId="114576052" sldId="256"/>
            <ac:spMk id="4" creationId="{00000000-0000-0000-0000-000000000000}"/>
          </ac:spMkLst>
        </pc:spChg>
      </pc:sldChg>
      <pc:sldChg chg="addSp delSp modSp mod">
        <pc:chgData name="Dang Hoang Tung" userId="0d76da0140f99fb9" providerId="LiveId" clId="{B94BB1B8-FFB7-40D0-8DD7-CB88BB6E0E49}" dt="2021-05-10T15:51:21.143" v="252" actId="1076"/>
        <pc:sldMkLst>
          <pc:docMk/>
          <pc:sldMk cId="2873345779" sldId="257"/>
        </pc:sldMkLst>
        <pc:spChg chg="del mod">
          <ac:chgData name="Dang Hoang Tung" userId="0d76da0140f99fb9" providerId="LiveId" clId="{B94BB1B8-FFB7-40D0-8DD7-CB88BB6E0E49}" dt="2021-05-10T15:47:12.839" v="191" actId="21"/>
          <ac:spMkLst>
            <pc:docMk/>
            <pc:sldMk cId="2873345779" sldId="257"/>
            <ac:spMk id="2" creationId="{00000000-0000-0000-0000-000000000000}"/>
          </ac:spMkLst>
        </pc:spChg>
        <pc:spChg chg="add mod">
          <ac:chgData name="Dang Hoang Tung" userId="0d76da0140f99fb9" providerId="LiveId" clId="{B94BB1B8-FFB7-40D0-8DD7-CB88BB6E0E49}" dt="2021-05-10T15:51:21.143" v="252" actId="1076"/>
          <ac:spMkLst>
            <pc:docMk/>
            <pc:sldMk cId="2873345779" sldId="257"/>
            <ac:spMk id="4" creationId="{A0786E48-C7FA-48E9-9FD9-A56458777624}"/>
          </ac:spMkLst>
        </pc:spChg>
        <pc:spChg chg="mod">
          <ac:chgData name="Dang Hoang Tung" userId="0d76da0140f99fb9" providerId="LiveId" clId="{B94BB1B8-FFB7-40D0-8DD7-CB88BB6E0E49}" dt="2021-05-10T15:45:27.188" v="189" actId="20577"/>
          <ac:spMkLst>
            <pc:docMk/>
            <pc:sldMk cId="2873345779" sldId="257"/>
            <ac:spMk id="6" creationId="{00000000-0000-0000-0000-000000000000}"/>
          </ac:spMkLst>
        </pc:spChg>
      </pc:sldChg>
      <pc:sldChg chg="addSp delSp modSp mod delAnim">
        <pc:chgData name="Dang Hoang Tung" userId="0d76da0140f99fb9" providerId="LiveId" clId="{B94BB1B8-FFB7-40D0-8DD7-CB88BB6E0E49}" dt="2021-05-10T15:59:37.235" v="505" actId="1076"/>
        <pc:sldMkLst>
          <pc:docMk/>
          <pc:sldMk cId="4238277242" sldId="259"/>
        </pc:sldMkLst>
        <pc:spChg chg="del">
          <ac:chgData name="Dang Hoang Tung" userId="0d76da0140f99fb9" providerId="LiveId" clId="{B94BB1B8-FFB7-40D0-8DD7-CB88BB6E0E49}" dt="2021-05-10T15:59:20.941" v="502" actId="21"/>
          <ac:spMkLst>
            <pc:docMk/>
            <pc:sldMk cId="4238277242" sldId="259"/>
            <ac:spMk id="8" creationId="{00000000-0000-0000-0000-000000000000}"/>
          </ac:spMkLst>
        </pc:spChg>
        <pc:spChg chg="del mod">
          <ac:chgData name="Dang Hoang Tung" userId="0d76da0140f99fb9" providerId="LiveId" clId="{B94BB1B8-FFB7-40D0-8DD7-CB88BB6E0E49}" dt="2021-05-10T15:59:25.314" v="503" actId="21"/>
          <ac:spMkLst>
            <pc:docMk/>
            <pc:sldMk cId="4238277242" sldId="259"/>
            <ac:spMk id="9" creationId="{00000000-0000-0000-0000-000000000000}"/>
          </ac:spMkLst>
        </pc:spChg>
        <pc:spChg chg="mod">
          <ac:chgData name="Dang Hoang Tung" userId="0d76da0140f99fb9" providerId="LiveId" clId="{B94BB1B8-FFB7-40D0-8DD7-CB88BB6E0E49}" dt="2021-05-10T15:59:29.227" v="504" actId="1076"/>
          <ac:spMkLst>
            <pc:docMk/>
            <pc:sldMk cId="4238277242" sldId="259"/>
            <ac:spMk id="10" creationId="{00000000-0000-0000-0000-000000000000}"/>
          </ac:spMkLst>
        </pc:spChg>
        <pc:spChg chg="mod">
          <ac:chgData name="Dang Hoang Tung" userId="0d76da0140f99fb9" providerId="LiveId" clId="{B94BB1B8-FFB7-40D0-8DD7-CB88BB6E0E49}" dt="2021-05-10T15:59:37.235" v="505" actId="1076"/>
          <ac:spMkLst>
            <pc:docMk/>
            <pc:sldMk cId="4238277242" sldId="259"/>
            <ac:spMk id="11" creationId="{00000000-0000-0000-0000-000000000000}"/>
          </ac:spMkLst>
        </pc:spChg>
        <pc:spChg chg="add mod">
          <ac:chgData name="Dang Hoang Tung" userId="0d76da0140f99fb9" providerId="LiveId" clId="{B94BB1B8-FFB7-40D0-8DD7-CB88BB6E0E49}" dt="2021-05-10T15:58:17.523" v="453" actId="1076"/>
          <ac:spMkLst>
            <pc:docMk/>
            <pc:sldMk cId="4238277242" sldId="259"/>
            <ac:spMk id="12" creationId="{222C0434-8DB3-41B5-8C04-0492D08BC710}"/>
          </ac:spMkLst>
        </pc:spChg>
        <pc:spChg chg="mod">
          <ac:chgData name="Dang Hoang Tung" userId="0d76da0140f99fb9" providerId="LiveId" clId="{B94BB1B8-FFB7-40D0-8DD7-CB88BB6E0E49}" dt="2021-05-10T15:58:39.316" v="500" actId="20577"/>
          <ac:spMkLst>
            <pc:docMk/>
            <pc:sldMk cId="4238277242" sldId="259"/>
            <ac:spMk id="13" creationId="{00000000-0000-0000-0000-000000000000}"/>
          </ac:spMkLst>
        </pc:spChg>
        <pc:spChg chg="del">
          <ac:chgData name="Dang Hoang Tung" userId="0d76da0140f99fb9" providerId="LiveId" clId="{B94BB1B8-FFB7-40D0-8DD7-CB88BB6E0E49}" dt="2021-05-10T15:58:10.654" v="452" actId="21"/>
          <ac:spMkLst>
            <pc:docMk/>
            <pc:sldMk cId="4238277242" sldId="259"/>
            <ac:spMk id="14" creationId="{00000000-0000-0000-0000-000000000000}"/>
          </ac:spMkLst>
        </pc:spChg>
      </pc:sldChg>
      <pc:sldChg chg="modSp mod modAnim">
        <pc:chgData name="Dang Hoang Tung" userId="0d76da0140f99fb9" providerId="LiveId" clId="{B94BB1B8-FFB7-40D0-8DD7-CB88BB6E0E49}" dt="2021-05-10T15:57:43.143" v="450" actId="14100"/>
        <pc:sldMkLst>
          <pc:docMk/>
          <pc:sldMk cId="2001273746" sldId="260"/>
        </pc:sldMkLst>
        <pc:spChg chg="mod">
          <ac:chgData name="Dang Hoang Tung" userId="0d76da0140f99fb9" providerId="LiveId" clId="{B94BB1B8-FFB7-40D0-8DD7-CB88BB6E0E49}" dt="2021-05-10T15:53:44.555" v="347" actId="20577"/>
          <ac:spMkLst>
            <pc:docMk/>
            <pc:sldMk cId="2001273746" sldId="260"/>
            <ac:spMk id="5" creationId="{00000000-0000-0000-0000-000000000000}"/>
          </ac:spMkLst>
        </pc:spChg>
        <pc:spChg chg="mod">
          <ac:chgData name="Dang Hoang Tung" userId="0d76da0140f99fb9" providerId="LiveId" clId="{B94BB1B8-FFB7-40D0-8DD7-CB88BB6E0E49}" dt="2021-05-10T15:56:07.227" v="366" actId="1076"/>
          <ac:spMkLst>
            <pc:docMk/>
            <pc:sldMk cId="2001273746" sldId="260"/>
            <ac:spMk id="6" creationId="{00000000-0000-0000-0000-000000000000}"/>
          </ac:spMkLst>
        </pc:spChg>
        <pc:spChg chg="mod">
          <ac:chgData name="Dang Hoang Tung" userId="0d76da0140f99fb9" providerId="LiveId" clId="{B94BB1B8-FFB7-40D0-8DD7-CB88BB6E0E49}" dt="2021-05-10T15:56:56.466" v="444" actId="20577"/>
          <ac:spMkLst>
            <pc:docMk/>
            <pc:sldMk cId="2001273746" sldId="260"/>
            <ac:spMk id="7" creationId="{115D84BF-1BA9-44B2-81AA-3C18BE30B385}"/>
          </ac:spMkLst>
        </pc:spChg>
        <pc:spChg chg="mod">
          <ac:chgData name="Dang Hoang Tung" userId="0d76da0140f99fb9" providerId="LiveId" clId="{B94BB1B8-FFB7-40D0-8DD7-CB88BB6E0E49}" dt="2021-05-10T15:57:43.143" v="450" actId="14100"/>
          <ac:spMkLst>
            <pc:docMk/>
            <pc:sldMk cId="2001273746" sldId="260"/>
            <ac:spMk id="8" creationId="{72996009-B72D-4897-AE8C-CAF46AF41F1A}"/>
          </ac:spMkLst>
        </pc:spChg>
      </pc:sldChg>
      <pc:sldChg chg="modSp">
        <pc:chgData name="Dang Hoang Tung" userId="0d76da0140f99fb9" providerId="LiveId" clId="{B94BB1B8-FFB7-40D0-8DD7-CB88BB6E0E49}" dt="2021-05-10T15:45:11.765" v="157" actId="20577"/>
        <pc:sldMkLst>
          <pc:docMk/>
          <pc:sldMk cId="3483168937" sldId="262"/>
        </pc:sldMkLst>
        <pc:graphicFrameChg chg="mod">
          <ac:chgData name="Dang Hoang Tung" userId="0d76da0140f99fb9" providerId="LiveId" clId="{B94BB1B8-FFB7-40D0-8DD7-CB88BB6E0E49}" dt="2021-05-10T15:45:11.765" v="157" actId="20577"/>
          <ac:graphicFrameMkLst>
            <pc:docMk/>
            <pc:sldMk cId="3483168937" sldId="262"/>
            <ac:graphicFrameMk id="6" creationId="{00000000-0000-0000-0000-000000000000}"/>
          </ac:graphicFrameMkLst>
        </pc:graphicFrameChg>
      </pc:sldChg>
      <pc:sldChg chg="modSp mod">
        <pc:chgData name="Dang Hoang Tung" userId="0d76da0140f99fb9" providerId="LiveId" clId="{B94BB1B8-FFB7-40D0-8DD7-CB88BB6E0E49}" dt="2021-05-10T16:00:55.252" v="567" actId="20577"/>
        <pc:sldMkLst>
          <pc:docMk/>
          <pc:sldMk cId="1090476728" sldId="266"/>
        </pc:sldMkLst>
        <pc:spChg chg="mod">
          <ac:chgData name="Dang Hoang Tung" userId="0d76da0140f99fb9" providerId="LiveId" clId="{B94BB1B8-FFB7-40D0-8DD7-CB88BB6E0E49}" dt="2021-05-10T16:00:55.252" v="567" actId="20577"/>
          <ac:spMkLst>
            <pc:docMk/>
            <pc:sldMk cId="1090476728" sldId="266"/>
            <ac:spMk id="6" creationId="{00000000-0000-0000-0000-000000000000}"/>
          </ac:spMkLst>
        </pc:spChg>
        <pc:spChg chg="mod">
          <ac:chgData name="Dang Hoang Tung" userId="0d76da0140f99fb9" providerId="LiveId" clId="{B94BB1B8-FFB7-40D0-8DD7-CB88BB6E0E49}" dt="2021-05-10T16:00:42.906" v="547" actId="20577"/>
          <ac:spMkLst>
            <pc:docMk/>
            <pc:sldMk cId="1090476728" sldId="266"/>
            <ac:spMk id="9" creationId="{00000000-0000-0000-0000-000000000000}"/>
          </ac:spMkLst>
        </pc:spChg>
        <pc:spChg chg="mod">
          <ac:chgData name="Dang Hoang Tung" userId="0d76da0140f99fb9" providerId="LiveId" clId="{B94BB1B8-FFB7-40D0-8DD7-CB88BB6E0E49}" dt="2021-05-10T16:00:31.509" v="523" actId="20577"/>
          <ac:spMkLst>
            <pc:docMk/>
            <pc:sldMk cId="1090476728" sldId="266"/>
            <ac:spMk id="10" creationId="{00000000-0000-0000-0000-000000000000}"/>
          </ac:spMkLst>
        </pc:spChg>
      </pc:sldChg>
      <pc:sldChg chg="addSp delSp modSp modAnim">
        <pc:chgData name="Dang Hoang Tung" userId="0d76da0140f99fb9" providerId="LiveId" clId="{B94BB1B8-FFB7-40D0-8DD7-CB88BB6E0E49}" dt="2021-05-10T16:05:39.777" v="677" actId="207"/>
        <pc:sldMkLst>
          <pc:docMk/>
          <pc:sldMk cId="2531492570" sldId="274"/>
        </pc:sldMkLst>
        <pc:spChg chg="del">
          <ac:chgData name="Dang Hoang Tung" userId="0d76da0140f99fb9" providerId="LiveId" clId="{B94BB1B8-FFB7-40D0-8DD7-CB88BB6E0E49}" dt="2021-05-10T16:04:11.017" v="617" actId="21"/>
          <ac:spMkLst>
            <pc:docMk/>
            <pc:sldMk cId="2531492570" sldId="274"/>
            <ac:spMk id="8" creationId="{EAE2CDFE-5AB6-4270-9AD8-F1C1B1C1F0E7}"/>
          </ac:spMkLst>
        </pc:spChg>
        <pc:spChg chg="del">
          <ac:chgData name="Dang Hoang Tung" userId="0d76da0140f99fb9" providerId="LiveId" clId="{B94BB1B8-FFB7-40D0-8DD7-CB88BB6E0E49}" dt="2021-05-10T16:04:11.017" v="617" actId="21"/>
          <ac:spMkLst>
            <pc:docMk/>
            <pc:sldMk cId="2531492570" sldId="274"/>
            <ac:spMk id="9" creationId="{155DF586-E648-456A-82E2-254D3F8F6944}"/>
          </ac:spMkLst>
        </pc:spChg>
        <pc:spChg chg="del">
          <ac:chgData name="Dang Hoang Tung" userId="0d76da0140f99fb9" providerId="LiveId" clId="{B94BB1B8-FFB7-40D0-8DD7-CB88BB6E0E49}" dt="2021-05-10T16:04:11.017" v="617" actId="21"/>
          <ac:spMkLst>
            <pc:docMk/>
            <pc:sldMk cId="2531492570" sldId="274"/>
            <ac:spMk id="10" creationId="{24B41B95-8697-4250-93AB-E7CCD6086FB7}"/>
          </ac:spMkLst>
        </pc:spChg>
        <pc:spChg chg="del">
          <ac:chgData name="Dang Hoang Tung" userId="0d76da0140f99fb9" providerId="LiveId" clId="{B94BB1B8-FFB7-40D0-8DD7-CB88BB6E0E49}" dt="2021-05-10T16:04:11.017" v="617" actId="21"/>
          <ac:spMkLst>
            <pc:docMk/>
            <pc:sldMk cId="2531492570" sldId="274"/>
            <ac:spMk id="11" creationId="{7C61DD3E-661E-4197-AF2A-BC0412A56EBE}"/>
          </ac:spMkLst>
        </pc:spChg>
        <pc:spChg chg="add del mod">
          <ac:chgData name="Dang Hoang Tung" userId="0d76da0140f99fb9" providerId="LiveId" clId="{B94BB1B8-FFB7-40D0-8DD7-CB88BB6E0E49}" dt="2021-05-10T16:04:09.131" v="616"/>
          <ac:spMkLst>
            <pc:docMk/>
            <pc:sldMk cId="2531492570" sldId="274"/>
            <ac:spMk id="12" creationId="{9969B8ED-52A0-44F5-96B4-A1E9BB63C50F}"/>
          </ac:spMkLst>
        </pc:spChg>
        <pc:spChg chg="add del mod">
          <ac:chgData name="Dang Hoang Tung" userId="0d76da0140f99fb9" providerId="LiveId" clId="{B94BB1B8-FFB7-40D0-8DD7-CB88BB6E0E49}" dt="2021-05-10T16:04:09.131" v="616"/>
          <ac:spMkLst>
            <pc:docMk/>
            <pc:sldMk cId="2531492570" sldId="274"/>
            <ac:spMk id="13" creationId="{A7EABE1C-3F75-4CB0-9580-FC3B0B675842}"/>
          </ac:spMkLst>
        </pc:spChg>
        <pc:spChg chg="add del mod">
          <ac:chgData name="Dang Hoang Tung" userId="0d76da0140f99fb9" providerId="LiveId" clId="{B94BB1B8-FFB7-40D0-8DD7-CB88BB6E0E49}" dt="2021-05-10T16:04:09.131" v="616"/>
          <ac:spMkLst>
            <pc:docMk/>
            <pc:sldMk cId="2531492570" sldId="274"/>
            <ac:spMk id="14" creationId="{38A3BD57-D84B-4838-969E-5105A6B1F4A9}"/>
          </ac:spMkLst>
        </pc:spChg>
        <pc:spChg chg="add del mod">
          <ac:chgData name="Dang Hoang Tung" userId="0d76da0140f99fb9" providerId="LiveId" clId="{B94BB1B8-FFB7-40D0-8DD7-CB88BB6E0E49}" dt="2021-05-10T16:04:09.131" v="616"/>
          <ac:spMkLst>
            <pc:docMk/>
            <pc:sldMk cId="2531492570" sldId="274"/>
            <ac:spMk id="15" creationId="{FDB04B39-77D8-4861-BE4D-F8E187289E6C}"/>
          </ac:spMkLst>
        </pc:spChg>
        <pc:spChg chg="add del mod">
          <ac:chgData name="Dang Hoang Tung" userId="0d76da0140f99fb9" providerId="LiveId" clId="{B94BB1B8-FFB7-40D0-8DD7-CB88BB6E0E49}" dt="2021-05-10T16:04:09.131" v="616"/>
          <ac:spMkLst>
            <pc:docMk/>
            <pc:sldMk cId="2531492570" sldId="274"/>
            <ac:spMk id="16" creationId="{EDFE1B0D-7868-48A4-9CFE-9F5B99B32E4B}"/>
          </ac:spMkLst>
        </pc:spChg>
        <pc:spChg chg="add del mod">
          <ac:chgData name="Dang Hoang Tung" userId="0d76da0140f99fb9" providerId="LiveId" clId="{B94BB1B8-FFB7-40D0-8DD7-CB88BB6E0E49}" dt="2021-05-10T16:04:09.131" v="616"/>
          <ac:spMkLst>
            <pc:docMk/>
            <pc:sldMk cId="2531492570" sldId="274"/>
            <ac:spMk id="17" creationId="{66398018-C45A-407B-80B4-4559C1F43054}"/>
          </ac:spMkLst>
        </pc:spChg>
        <pc:spChg chg="del">
          <ac:chgData name="Dang Hoang Tung" userId="0d76da0140f99fb9" providerId="LiveId" clId="{B94BB1B8-FFB7-40D0-8DD7-CB88BB6E0E49}" dt="2021-05-10T16:04:11.017" v="617" actId="21"/>
          <ac:spMkLst>
            <pc:docMk/>
            <pc:sldMk cId="2531492570" sldId="274"/>
            <ac:spMk id="18" creationId="{8DA8349C-56C3-489B-B743-93918DBB538D}"/>
          </ac:spMkLst>
        </pc:spChg>
        <pc:spChg chg="del">
          <ac:chgData name="Dang Hoang Tung" userId="0d76da0140f99fb9" providerId="LiveId" clId="{B94BB1B8-FFB7-40D0-8DD7-CB88BB6E0E49}" dt="2021-05-10T16:04:11.017" v="617" actId="21"/>
          <ac:spMkLst>
            <pc:docMk/>
            <pc:sldMk cId="2531492570" sldId="274"/>
            <ac:spMk id="19" creationId="{A47AE1E2-C42C-472B-886B-C6FCE4C28CEB}"/>
          </ac:spMkLst>
        </pc:spChg>
        <pc:spChg chg="del">
          <ac:chgData name="Dang Hoang Tung" userId="0d76da0140f99fb9" providerId="LiveId" clId="{B94BB1B8-FFB7-40D0-8DD7-CB88BB6E0E49}" dt="2021-05-10T16:04:11.017" v="617" actId="21"/>
          <ac:spMkLst>
            <pc:docMk/>
            <pc:sldMk cId="2531492570" sldId="274"/>
            <ac:spMk id="20" creationId="{4C65347B-E72E-4043-88D6-58033FF6FE6B}"/>
          </ac:spMkLst>
        </pc:spChg>
        <pc:spChg chg="del">
          <ac:chgData name="Dang Hoang Tung" userId="0d76da0140f99fb9" providerId="LiveId" clId="{B94BB1B8-FFB7-40D0-8DD7-CB88BB6E0E49}" dt="2021-05-10T16:04:11.017" v="617" actId="21"/>
          <ac:spMkLst>
            <pc:docMk/>
            <pc:sldMk cId="2531492570" sldId="274"/>
            <ac:spMk id="21" creationId="{C2FFF584-567D-48A3-A881-5CF89C7369AE}"/>
          </ac:spMkLst>
        </pc:spChg>
        <pc:spChg chg="add del mod">
          <ac:chgData name="Dang Hoang Tung" userId="0d76da0140f99fb9" providerId="LiveId" clId="{B94BB1B8-FFB7-40D0-8DD7-CB88BB6E0E49}" dt="2021-05-10T16:04:09.131" v="616"/>
          <ac:spMkLst>
            <pc:docMk/>
            <pc:sldMk cId="2531492570" sldId="274"/>
            <ac:spMk id="22" creationId="{E3E0AB38-CCA4-45FD-AD01-55B8309053A9}"/>
          </ac:spMkLst>
        </pc:spChg>
        <pc:spChg chg="add del mod">
          <ac:chgData name="Dang Hoang Tung" userId="0d76da0140f99fb9" providerId="LiveId" clId="{B94BB1B8-FFB7-40D0-8DD7-CB88BB6E0E49}" dt="2021-05-10T16:04:09.131" v="616"/>
          <ac:spMkLst>
            <pc:docMk/>
            <pc:sldMk cId="2531492570" sldId="274"/>
            <ac:spMk id="23" creationId="{5E8101E4-9949-43F1-A6EA-2DDB9D80051A}"/>
          </ac:spMkLst>
        </pc:spChg>
        <pc:spChg chg="add del mod">
          <ac:chgData name="Dang Hoang Tung" userId="0d76da0140f99fb9" providerId="LiveId" clId="{B94BB1B8-FFB7-40D0-8DD7-CB88BB6E0E49}" dt="2021-05-10T16:04:09.131" v="616"/>
          <ac:spMkLst>
            <pc:docMk/>
            <pc:sldMk cId="2531492570" sldId="274"/>
            <ac:spMk id="24" creationId="{6E263139-3603-4A61-A8CB-DF93C02A08EC}"/>
          </ac:spMkLst>
        </pc:spChg>
        <pc:spChg chg="add del mod">
          <ac:chgData name="Dang Hoang Tung" userId="0d76da0140f99fb9" providerId="LiveId" clId="{B94BB1B8-FFB7-40D0-8DD7-CB88BB6E0E49}" dt="2021-05-10T16:04:09.131" v="616"/>
          <ac:spMkLst>
            <pc:docMk/>
            <pc:sldMk cId="2531492570" sldId="274"/>
            <ac:spMk id="25" creationId="{412BA4BD-0AA0-4124-ADB6-592D5DC42F9E}"/>
          </ac:spMkLst>
        </pc:spChg>
        <pc:spChg chg="add del mod">
          <ac:chgData name="Dang Hoang Tung" userId="0d76da0140f99fb9" providerId="LiveId" clId="{B94BB1B8-FFB7-40D0-8DD7-CB88BB6E0E49}" dt="2021-05-10T16:04:09.131" v="616"/>
          <ac:spMkLst>
            <pc:docMk/>
            <pc:sldMk cId="2531492570" sldId="274"/>
            <ac:spMk id="26" creationId="{43F94F71-C799-4FFA-AB1D-A2E02E0CB9AE}"/>
          </ac:spMkLst>
        </pc:spChg>
        <pc:spChg chg="add mod">
          <ac:chgData name="Dang Hoang Tung" userId="0d76da0140f99fb9" providerId="LiveId" clId="{B94BB1B8-FFB7-40D0-8DD7-CB88BB6E0E49}" dt="2021-05-10T16:04:27.161" v="670" actId="1035"/>
          <ac:spMkLst>
            <pc:docMk/>
            <pc:sldMk cId="2531492570" sldId="274"/>
            <ac:spMk id="27" creationId="{8A1B7158-BA4A-4908-8AF0-65C08B1BDB38}"/>
          </ac:spMkLst>
        </pc:spChg>
        <pc:spChg chg="add mod">
          <ac:chgData name="Dang Hoang Tung" userId="0d76da0140f99fb9" providerId="LiveId" clId="{B94BB1B8-FFB7-40D0-8DD7-CB88BB6E0E49}" dt="2021-05-10T16:04:27.161" v="670" actId="1035"/>
          <ac:spMkLst>
            <pc:docMk/>
            <pc:sldMk cId="2531492570" sldId="274"/>
            <ac:spMk id="28" creationId="{C7DD766B-E3BC-4CF4-92CA-086AA41EADDE}"/>
          </ac:spMkLst>
        </pc:spChg>
        <pc:spChg chg="add del mod">
          <ac:chgData name="Dang Hoang Tung" userId="0d76da0140f99fb9" providerId="LiveId" clId="{B94BB1B8-FFB7-40D0-8DD7-CB88BB6E0E49}" dt="2021-05-10T16:04:35.324" v="671" actId="21"/>
          <ac:spMkLst>
            <pc:docMk/>
            <pc:sldMk cId="2531492570" sldId="274"/>
            <ac:spMk id="29" creationId="{12BA0E02-1B84-42B2-8E45-9D319EAEC53D}"/>
          </ac:spMkLst>
        </pc:spChg>
        <pc:spChg chg="add mod">
          <ac:chgData name="Dang Hoang Tung" userId="0d76da0140f99fb9" providerId="LiveId" clId="{B94BB1B8-FFB7-40D0-8DD7-CB88BB6E0E49}" dt="2021-05-10T16:04:27.161" v="670" actId="1035"/>
          <ac:spMkLst>
            <pc:docMk/>
            <pc:sldMk cId="2531492570" sldId="274"/>
            <ac:spMk id="30" creationId="{DDA5EB2C-79DE-465B-9E53-92CC7D933D6A}"/>
          </ac:spMkLst>
        </pc:spChg>
        <pc:spChg chg="add mod">
          <ac:chgData name="Dang Hoang Tung" userId="0d76da0140f99fb9" providerId="LiveId" clId="{B94BB1B8-FFB7-40D0-8DD7-CB88BB6E0E49}" dt="2021-05-10T16:04:27.161" v="670" actId="1035"/>
          <ac:spMkLst>
            <pc:docMk/>
            <pc:sldMk cId="2531492570" sldId="274"/>
            <ac:spMk id="31" creationId="{5437295A-A8D8-41B3-ADF7-239065CDDA27}"/>
          </ac:spMkLst>
        </pc:spChg>
        <pc:spChg chg="add mod">
          <ac:chgData name="Dang Hoang Tung" userId="0d76da0140f99fb9" providerId="LiveId" clId="{B94BB1B8-FFB7-40D0-8DD7-CB88BB6E0E49}" dt="2021-05-10T16:04:27.161" v="670" actId="1035"/>
          <ac:spMkLst>
            <pc:docMk/>
            <pc:sldMk cId="2531492570" sldId="274"/>
            <ac:spMk id="32" creationId="{26B692A6-CCD7-4F72-A34A-8BB5D732F979}"/>
          </ac:spMkLst>
        </pc:spChg>
        <pc:spChg chg="add mod">
          <ac:chgData name="Dang Hoang Tung" userId="0d76da0140f99fb9" providerId="LiveId" clId="{B94BB1B8-FFB7-40D0-8DD7-CB88BB6E0E49}" dt="2021-05-10T16:04:27.161" v="670" actId="1035"/>
          <ac:spMkLst>
            <pc:docMk/>
            <pc:sldMk cId="2531492570" sldId="274"/>
            <ac:spMk id="33" creationId="{03701CF3-BF0B-4F54-8287-92FEC794A136}"/>
          </ac:spMkLst>
        </pc:spChg>
        <pc:spChg chg="add mod">
          <ac:chgData name="Dang Hoang Tung" userId="0d76da0140f99fb9" providerId="LiveId" clId="{B94BB1B8-FFB7-40D0-8DD7-CB88BB6E0E49}" dt="2021-05-10T16:05:18.272" v="673" actId="207"/>
          <ac:spMkLst>
            <pc:docMk/>
            <pc:sldMk cId="2531492570" sldId="274"/>
            <ac:spMk id="34" creationId="{BFDD6CB2-CA1F-4DDB-9D6E-1B9A9C09C244}"/>
          </ac:spMkLst>
        </pc:spChg>
        <pc:spChg chg="add mod">
          <ac:chgData name="Dang Hoang Tung" userId="0d76da0140f99fb9" providerId="LiveId" clId="{B94BB1B8-FFB7-40D0-8DD7-CB88BB6E0E49}" dt="2021-05-10T16:04:27.161" v="670" actId="1035"/>
          <ac:spMkLst>
            <pc:docMk/>
            <pc:sldMk cId="2531492570" sldId="274"/>
            <ac:spMk id="35" creationId="{57B09825-AE33-4DAE-9BA2-73B9DBA5BA4D}"/>
          </ac:spMkLst>
        </pc:spChg>
        <pc:spChg chg="add mod">
          <ac:chgData name="Dang Hoang Tung" userId="0d76da0140f99fb9" providerId="LiveId" clId="{B94BB1B8-FFB7-40D0-8DD7-CB88BB6E0E49}" dt="2021-05-10T16:05:28.206" v="675" actId="1076"/>
          <ac:spMkLst>
            <pc:docMk/>
            <pc:sldMk cId="2531492570" sldId="274"/>
            <ac:spMk id="36" creationId="{B9C62E3D-BE63-4A9B-9C56-C10D1E2B0A36}"/>
          </ac:spMkLst>
        </pc:spChg>
        <pc:spChg chg="add mod">
          <ac:chgData name="Dang Hoang Tung" userId="0d76da0140f99fb9" providerId="LiveId" clId="{B94BB1B8-FFB7-40D0-8DD7-CB88BB6E0E49}" dt="2021-05-10T16:05:39.777" v="677" actId="207"/>
          <ac:spMkLst>
            <pc:docMk/>
            <pc:sldMk cId="2531492570" sldId="274"/>
            <ac:spMk id="37" creationId="{8B27CACB-44C2-4DC6-8C13-1F74E061C470}"/>
          </ac:spMkLst>
        </pc:spChg>
      </pc:sldChg>
      <pc:sldChg chg="addSp delSp modSp modAnim">
        <pc:chgData name="Dang Hoang Tung" userId="0d76da0140f99fb9" providerId="LiveId" clId="{B94BB1B8-FFB7-40D0-8DD7-CB88BB6E0E49}" dt="2021-05-10T16:09:22.551" v="776" actId="21"/>
        <pc:sldMkLst>
          <pc:docMk/>
          <pc:sldMk cId="3999717497" sldId="276"/>
        </pc:sldMkLst>
        <pc:spChg chg="del">
          <ac:chgData name="Dang Hoang Tung" userId="0d76da0140f99fb9" providerId="LiveId" clId="{B94BB1B8-FFB7-40D0-8DD7-CB88BB6E0E49}" dt="2021-05-10T16:05:53.667" v="679" actId="21"/>
          <ac:spMkLst>
            <pc:docMk/>
            <pc:sldMk cId="3999717497" sldId="276"/>
            <ac:spMk id="9" creationId="{DB425426-136A-4ED2-80FD-2433A6C2B263}"/>
          </ac:spMkLst>
        </pc:spChg>
        <pc:spChg chg="del">
          <ac:chgData name="Dang Hoang Tung" userId="0d76da0140f99fb9" providerId="LiveId" clId="{B94BB1B8-FFB7-40D0-8DD7-CB88BB6E0E49}" dt="2021-05-10T16:05:53.667" v="679" actId="21"/>
          <ac:spMkLst>
            <pc:docMk/>
            <pc:sldMk cId="3999717497" sldId="276"/>
            <ac:spMk id="10" creationId="{487CAA77-25B7-4606-B151-4A839DEBE46D}"/>
          </ac:spMkLst>
        </pc:spChg>
        <pc:spChg chg="del">
          <ac:chgData name="Dang Hoang Tung" userId="0d76da0140f99fb9" providerId="LiveId" clId="{B94BB1B8-FFB7-40D0-8DD7-CB88BB6E0E49}" dt="2021-05-10T16:05:53.667" v="679" actId="21"/>
          <ac:spMkLst>
            <pc:docMk/>
            <pc:sldMk cId="3999717497" sldId="276"/>
            <ac:spMk id="11" creationId="{AD37F52A-AC55-4C18-9BB6-AA5249361D26}"/>
          </ac:spMkLst>
        </pc:spChg>
        <pc:spChg chg="add mod">
          <ac:chgData name="Dang Hoang Tung" userId="0d76da0140f99fb9" providerId="LiveId" clId="{B94BB1B8-FFB7-40D0-8DD7-CB88BB6E0E49}" dt="2021-05-10T16:07:35.785" v="749" actId="207"/>
          <ac:spMkLst>
            <pc:docMk/>
            <pc:sldMk cId="3999717497" sldId="276"/>
            <ac:spMk id="12" creationId="{9EFFDA16-4041-4AFC-B784-2757C836E688}"/>
          </ac:spMkLst>
        </pc:spChg>
        <pc:spChg chg="add mod">
          <ac:chgData name="Dang Hoang Tung" userId="0d76da0140f99fb9" providerId="LiveId" clId="{B94BB1B8-FFB7-40D0-8DD7-CB88BB6E0E49}" dt="2021-05-10T16:06:45.130" v="746" actId="20577"/>
          <ac:spMkLst>
            <pc:docMk/>
            <pc:sldMk cId="3999717497" sldId="276"/>
            <ac:spMk id="13" creationId="{2E33C537-0691-42B3-93EF-05C62CDDB8CA}"/>
          </ac:spMkLst>
        </pc:spChg>
        <pc:spChg chg="add mod">
          <ac:chgData name="Dang Hoang Tung" userId="0d76da0140f99fb9" providerId="LiveId" clId="{B94BB1B8-FFB7-40D0-8DD7-CB88BB6E0E49}" dt="2021-05-10T16:08:55.409" v="775" actId="2711"/>
          <ac:spMkLst>
            <pc:docMk/>
            <pc:sldMk cId="3999717497" sldId="276"/>
            <ac:spMk id="14" creationId="{2B0F95F1-21A6-4148-9399-586AC89BB096}"/>
          </ac:spMkLst>
        </pc:spChg>
        <pc:spChg chg="add mod">
          <ac:chgData name="Dang Hoang Tung" userId="0d76da0140f99fb9" providerId="LiveId" clId="{B94BB1B8-FFB7-40D0-8DD7-CB88BB6E0E49}" dt="2021-05-10T16:06:35.382" v="737" actId="1038"/>
          <ac:spMkLst>
            <pc:docMk/>
            <pc:sldMk cId="3999717497" sldId="276"/>
            <ac:spMk id="15" creationId="{4C5E33B2-8738-4F99-95D4-2FD3D9BD5C57}"/>
          </ac:spMkLst>
        </pc:spChg>
        <pc:spChg chg="add mod">
          <ac:chgData name="Dang Hoang Tung" userId="0d76da0140f99fb9" providerId="LiveId" clId="{B94BB1B8-FFB7-40D0-8DD7-CB88BB6E0E49}" dt="2021-05-10T16:08:54.397" v="774" actId="1076"/>
          <ac:spMkLst>
            <pc:docMk/>
            <pc:sldMk cId="3999717497" sldId="276"/>
            <ac:spMk id="16" creationId="{0D552407-B9A6-41EE-8B1F-D4393BF37C45}"/>
          </ac:spMkLst>
        </pc:spChg>
        <pc:spChg chg="add mod">
          <ac:chgData name="Dang Hoang Tung" userId="0d76da0140f99fb9" providerId="LiveId" clId="{B94BB1B8-FFB7-40D0-8DD7-CB88BB6E0E49}" dt="2021-05-10T16:06:35.382" v="737" actId="1038"/>
          <ac:spMkLst>
            <pc:docMk/>
            <pc:sldMk cId="3999717497" sldId="276"/>
            <ac:spMk id="17" creationId="{7F274032-CB70-428B-B936-D6B1A8E3725A}"/>
          </ac:spMkLst>
        </pc:spChg>
        <pc:spChg chg="del">
          <ac:chgData name="Dang Hoang Tung" userId="0d76da0140f99fb9" providerId="LiveId" clId="{B94BB1B8-FFB7-40D0-8DD7-CB88BB6E0E49}" dt="2021-05-10T16:05:53.667" v="679" actId="21"/>
          <ac:spMkLst>
            <pc:docMk/>
            <pc:sldMk cId="3999717497" sldId="276"/>
            <ac:spMk id="18" creationId="{B98426D2-AA87-4B73-92B4-079C94C792C9}"/>
          </ac:spMkLst>
        </pc:spChg>
        <pc:spChg chg="del">
          <ac:chgData name="Dang Hoang Tung" userId="0d76da0140f99fb9" providerId="LiveId" clId="{B94BB1B8-FFB7-40D0-8DD7-CB88BB6E0E49}" dt="2021-05-10T16:05:53.667" v="679" actId="21"/>
          <ac:spMkLst>
            <pc:docMk/>
            <pc:sldMk cId="3999717497" sldId="276"/>
            <ac:spMk id="19" creationId="{3192F57C-87A7-4980-A1B1-3DF4572E2739}"/>
          </ac:spMkLst>
        </pc:spChg>
        <pc:spChg chg="del mod">
          <ac:chgData name="Dang Hoang Tung" userId="0d76da0140f99fb9" providerId="LiveId" clId="{B94BB1B8-FFB7-40D0-8DD7-CB88BB6E0E49}" dt="2021-05-10T16:05:53.667" v="679" actId="21"/>
          <ac:spMkLst>
            <pc:docMk/>
            <pc:sldMk cId="3999717497" sldId="276"/>
            <ac:spMk id="20" creationId="{1897F937-4630-47E0-8BF6-813A8A04464A}"/>
          </ac:spMkLst>
        </pc:spChg>
        <pc:spChg chg="del">
          <ac:chgData name="Dang Hoang Tung" userId="0d76da0140f99fb9" providerId="LiveId" clId="{B94BB1B8-FFB7-40D0-8DD7-CB88BB6E0E49}" dt="2021-05-10T16:05:56.789" v="680" actId="21"/>
          <ac:spMkLst>
            <pc:docMk/>
            <pc:sldMk cId="3999717497" sldId="276"/>
            <ac:spMk id="21" creationId="{8229508C-0CD5-4F7B-8228-2A11C77591DB}"/>
          </ac:spMkLst>
        </pc:spChg>
        <pc:spChg chg="add mod">
          <ac:chgData name="Dang Hoang Tung" userId="0d76da0140f99fb9" providerId="LiveId" clId="{B94BB1B8-FFB7-40D0-8DD7-CB88BB6E0E49}" dt="2021-05-10T16:08:51.309" v="766" actId="1076"/>
          <ac:spMkLst>
            <pc:docMk/>
            <pc:sldMk cId="3999717497" sldId="276"/>
            <ac:spMk id="22" creationId="{89485936-5A3D-43BE-8EED-15C5668322E5}"/>
          </ac:spMkLst>
        </pc:spChg>
        <pc:spChg chg="add mod">
          <ac:chgData name="Dang Hoang Tung" userId="0d76da0140f99fb9" providerId="LiveId" clId="{B94BB1B8-FFB7-40D0-8DD7-CB88BB6E0E49}" dt="2021-05-10T16:06:35.382" v="737" actId="1038"/>
          <ac:spMkLst>
            <pc:docMk/>
            <pc:sldMk cId="3999717497" sldId="276"/>
            <ac:spMk id="23" creationId="{BB289407-E6C3-4A7C-857F-60DAF0F25438}"/>
          </ac:spMkLst>
        </pc:spChg>
        <pc:spChg chg="add mod">
          <ac:chgData name="Dang Hoang Tung" userId="0d76da0140f99fb9" providerId="LiveId" clId="{B94BB1B8-FFB7-40D0-8DD7-CB88BB6E0E49}" dt="2021-05-10T16:06:35.382" v="737" actId="1038"/>
          <ac:spMkLst>
            <pc:docMk/>
            <pc:sldMk cId="3999717497" sldId="276"/>
            <ac:spMk id="24" creationId="{5A78A1B3-DA2F-4B85-B416-A932FF4030FA}"/>
          </ac:spMkLst>
        </pc:spChg>
        <pc:spChg chg="add mod">
          <ac:chgData name="Dang Hoang Tung" userId="0d76da0140f99fb9" providerId="LiveId" clId="{B94BB1B8-FFB7-40D0-8DD7-CB88BB6E0E49}" dt="2021-05-10T16:06:35.382" v="737" actId="1038"/>
          <ac:spMkLst>
            <pc:docMk/>
            <pc:sldMk cId="3999717497" sldId="276"/>
            <ac:spMk id="25" creationId="{F4AE2F6F-40F5-48F7-9A84-303260DAC8C5}"/>
          </ac:spMkLst>
        </pc:spChg>
        <pc:spChg chg="add mod">
          <ac:chgData name="Dang Hoang Tung" userId="0d76da0140f99fb9" providerId="LiveId" clId="{B94BB1B8-FFB7-40D0-8DD7-CB88BB6E0E49}" dt="2021-05-10T16:06:35.382" v="737" actId="1038"/>
          <ac:spMkLst>
            <pc:docMk/>
            <pc:sldMk cId="3999717497" sldId="276"/>
            <ac:spMk id="26" creationId="{D7FA9C28-AEC2-45DB-A7B2-9C22458A1F30}"/>
          </ac:spMkLst>
        </pc:spChg>
        <pc:spChg chg="add mod">
          <ac:chgData name="Dang Hoang Tung" userId="0d76da0140f99fb9" providerId="LiveId" clId="{B94BB1B8-FFB7-40D0-8DD7-CB88BB6E0E49}" dt="2021-05-10T16:08:54.025" v="773" actId="1076"/>
          <ac:spMkLst>
            <pc:docMk/>
            <pc:sldMk cId="3999717497" sldId="276"/>
            <ac:spMk id="27" creationId="{A741035D-331A-420B-931B-114B40870069}"/>
          </ac:spMkLst>
        </pc:spChg>
        <pc:spChg chg="add mod">
          <ac:chgData name="Dang Hoang Tung" userId="0d76da0140f99fb9" providerId="LiveId" clId="{B94BB1B8-FFB7-40D0-8DD7-CB88BB6E0E49}" dt="2021-05-10T16:08:52.725" v="770" actId="1076"/>
          <ac:spMkLst>
            <pc:docMk/>
            <pc:sldMk cId="3999717497" sldId="276"/>
            <ac:spMk id="28" creationId="{1933FD81-30CA-4B91-8329-576BEF60A5ED}"/>
          </ac:spMkLst>
        </pc:spChg>
        <pc:spChg chg="add mod">
          <ac:chgData name="Dang Hoang Tung" userId="0d76da0140f99fb9" providerId="LiveId" clId="{B94BB1B8-FFB7-40D0-8DD7-CB88BB6E0E49}" dt="2021-05-10T16:08:52.161" v="768" actId="1076"/>
          <ac:spMkLst>
            <pc:docMk/>
            <pc:sldMk cId="3999717497" sldId="276"/>
            <ac:spMk id="29" creationId="{AE64199D-1E36-4C41-9720-A4A9D6DB2655}"/>
          </ac:spMkLst>
        </pc:spChg>
        <pc:spChg chg="add mod">
          <ac:chgData name="Dang Hoang Tung" userId="0d76da0140f99fb9" providerId="LiveId" clId="{B94BB1B8-FFB7-40D0-8DD7-CB88BB6E0E49}" dt="2021-05-10T16:07:27.532" v="748" actId="207"/>
          <ac:spMkLst>
            <pc:docMk/>
            <pc:sldMk cId="3999717497" sldId="276"/>
            <ac:spMk id="30" creationId="{D9CC1FCF-4B45-40E1-B2DD-13645BBE96C4}"/>
          </ac:spMkLst>
        </pc:spChg>
        <pc:spChg chg="add mod">
          <ac:chgData name="Dang Hoang Tung" userId="0d76da0140f99fb9" providerId="LiveId" clId="{B94BB1B8-FFB7-40D0-8DD7-CB88BB6E0E49}" dt="2021-05-10T16:07:27.532" v="748" actId="207"/>
          <ac:spMkLst>
            <pc:docMk/>
            <pc:sldMk cId="3999717497" sldId="276"/>
            <ac:spMk id="31" creationId="{5072B1EE-6659-4306-AC2B-033DC036F977}"/>
          </ac:spMkLst>
        </pc:spChg>
        <pc:spChg chg="add del mod">
          <ac:chgData name="Dang Hoang Tung" userId="0d76da0140f99fb9" providerId="LiveId" clId="{B94BB1B8-FFB7-40D0-8DD7-CB88BB6E0E49}" dt="2021-05-10T16:09:22.551" v="776" actId="21"/>
          <ac:spMkLst>
            <pc:docMk/>
            <pc:sldMk cId="3999717497" sldId="276"/>
            <ac:spMk id="32" creationId="{368970A8-8FE9-4969-8BD4-ECD72A1FB907}"/>
          </ac:spMkLst>
        </pc:spChg>
        <pc:spChg chg="add mod">
          <ac:chgData name="Dang Hoang Tung" userId="0d76da0140f99fb9" providerId="LiveId" clId="{B94BB1B8-FFB7-40D0-8DD7-CB88BB6E0E49}" dt="2021-05-10T16:07:27.532" v="748" actId="207"/>
          <ac:spMkLst>
            <pc:docMk/>
            <pc:sldMk cId="3999717497" sldId="276"/>
            <ac:spMk id="33" creationId="{CD7343C6-6B2B-40C6-97DC-247936122116}"/>
          </ac:spMkLst>
        </pc:spChg>
      </pc:sldChg>
      <pc:sldChg chg="modSp mod">
        <pc:chgData name="Dang Hoang Tung" userId="0d76da0140f99fb9" providerId="LiveId" clId="{B94BB1B8-FFB7-40D0-8DD7-CB88BB6E0E49}" dt="2021-05-10T16:03:20.641" v="614" actId="20577"/>
        <pc:sldMkLst>
          <pc:docMk/>
          <pc:sldMk cId="2778109287" sldId="278"/>
        </pc:sldMkLst>
        <pc:spChg chg="mod">
          <ac:chgData name="Dang Hoang Tung" userId="0d76da0140f99fb9" providerId="LiveId" clId="{B94BB1B8-FFB7-40D0-8DD7-CB88BB6E0E49}" dt="2021-05-10T16:01:34.698" v="570" actId="20577"/>
          <ac:spMkLst>
            <pc:docMk/>
            <pc:sldMk cId="2778109287" sldId="278"/>
            <ac:spMk id="89" creationId="{00000000-0000-0000-0000-000000000000}"/>
          </ac:spMkLst>
        </pc:spChg>
        <pc:spChg chg="mod">
          <ac:chgData name="Dang Hoang Tung" userId="0d76da0140f99fb9" providerId="LiveId" clId="{B94BB1B8-FFB7-40D0-8DD7-CB88BB6E0E49}" dt="2021-05-10T16:03:20.641" v="614" actId="20577"/>
          <ac:spMkLst>
            <pc:docMk/>
            <pc:sldMk cId="2778109287" sldId="278"/>
            <ac:spMk id="93" creationId="{00000000-0000-0000-0000-000000000000}"/>
          </ac:spMkLst>
        </pc:spChg>
      </pc:sldChg>
      <pc:sldChg chg="del">
        <pc:chgData name="Dang Hoang Tung" userId="0d76da0140f99fb9" providerId="LiveId" clId="{B94BB1B8-FFB7-40D0-8DD7-CB88BB6E0E49}" dt="2021-05-10T15:40:53.169" v="69" actId="2696"/>
        <pc:sldMkLst>
          <pc:docMk/>
          <pc:sldMk cId="0" sldId="280"/>
        </pc:sldMkLst>
      </pc:sldChg>
      <pc:sldChg chg="addSp delSp modSp">
        <pc:chgData name="Dang Hoang Tung" userId="0d76da0140f99fb9" providerId="LiveId" clId="{B94BB1B8-FFB7-40D0-8DD7-CB88BB6E0E49}" dt="2021-05-10T15:40:12.218" v="16" actId="14100"/>
        <pc:sldMkLst>
          <pc:docMk/>
          <pc:sldMk cId="2642240746" sldId="281"/>
        </pc:sldMkLst>
        <pc:picChg chg="del">
          <ac:chgData name="Dang Hoang Tung" userId="0d76da0140f99fb9" providerId="LiveId" clId="{B94BB1B8-FFB7-40D0-8DD7-CB88BB6E0E49}" dt="2021-05-10T15:39:24.671" v="1" actId="21"/>
          <ac:picMkLst>
            <pc:docMk/>
            <pc:sldMk cId="2642240746" sldId="281"/>
            <ac:picMk id="3" creationId="{2FABB0FD-97B8-48FA-9FE9-BFA76B2F6E64}"/>
          </ac:picMkLst>
        </pc:picChg>
        <pc:picChg chg="add mod">
          <ac:chgData name="Dang Hoang Tung" userId="0d76da0140f99fb9" providerId="LiveId" clId="{B94BB1B8-FFB7-40D0-8DD7-CB88BB6E0E49}" dt="2021-05-10T15:40:12.218" v="16" actId="14100"/>
          <ac:picMkLst>
            <pc:docMk/>
            <pc:sldMk cId="2642240746" sldId="281"/>
            <ac:picMk id="1026" creationId="{B32645B7-CE30-42EE-A908-66E0F904D986}"/>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90CF8C-6C08-4FE0-8153-6AC20D8DB1F8}" type="doc">
      <dgm:prSet loTypeId="urn:microsoft.com/office/officeart/2005/8/layout/vList3" loCatId="picture" qsTypeId="urn:microsoft.com/office/officeart/2005/8/quickstyle/3d1" qsCatId="3D" csTypeId="urn:microsoft.com/office/officeart/2005/8/colors/accent1_2" csCatId="accent1" phldr="1"/>
      <dgm:spPr/>
    </dgm:pt>
    <dgm:pt modelId="{F7E6F016-A402-4F7C-8001-E13F8D75CF57}">
      <dgm:prSet phldrT="[Text]"/>
      <dgm:spPr/>
      <dgm:t>
        <a:bodyPr/>
        <a:lstStyle/>
        <a:p>
          <a:pPr algn="l"/>
          <a:r>
            <a:rPr lang="vi-VN" dirty="0" smtClean="0">
              <a:solidFill>
                <a:schemeClr val="tx1"/>
              </a:solidFill>
              <a:latin typeface="Times New Roman" panose="02020603050405020304" pitchFamily="18" charset="0"/>
              <a:cs typeface="Times New Roman" panose="02020603050405020304" pitchFamily="18" charset="0"/>
            </a:rPr>
            <a:t>Tập chép</a:t>
          </a:r>
          <a:r>
            <a:rPr lang="en-US" dirty="0" smtClean="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chính xác trình bày đúng </a:t>
          </a:r>
          <a:r>
            <a:rPr lang="en-US" dirty="0" smtClean="0">
              <a:solidFill>
                <a:schemeClr val="tx1"/>
              </a:solidFill>
              <a:latin typeface="Times New Roman" panose="02020603050405020304" pitchFamily="18" charset="0"/>
              <a:cs typeface="Times New Roman" panose="02020603050405020304" pitchFamily="18" charset="0"/>
            </a:rPr>
            <a:t>bài</a:t>
          </a:r>
          <a:r>
            <a:rPr lang="vi-VN" dirty="0" smtClean="0">
              <a:solidFill>
                <a:schemeClr val="tx1"/>
              </a:solidFill>
              <a:latin typeface="Times New Roman" panose="02020603050405020304" pitchFamily="18" charset="0"/>
              <a:cs typeface="Times New Roman" panose="02020603050405020304" pitchFamily="18" charset="0"/>
            </a:rPr>
            <a:t> </a:t>
          </a:r>
          <a:r>
            <a:rPr lang="vi-VN" i="1" dirty="0" smtClean="0">
              <a:solidFill>
                <a:schemeClr val="tx1"/>
              </a:solidFill>
              <a:latin typeface="Times New Roman" panose="02020603050405020304" pitchFamily="18" charset="0"/>
              <a:cs typeface="Times New Roman" panose="02020603050405020304" pitchFamily="18" charset="0"/>
            </a:rPr>
            <a:t>Cậu bé thông minh</a:t>
          </a:r>
          <a:r>
            <a:rPr lang="en-US" i="1" dirty="0" smtClean="0">
              <a:solidFill>
                <a:schemeClr val="tx1"/>
              </a:solidFill>
              <a:latin typeface="Times New Roman" panose="02020603050405020304" pitchFamily="18" charset="0"/>
              <a:cs typeface="Times New Roman" panose="02020603050405020304" pitchFamily="18" charset="0"/>
            </a:rPr>
            <a:t>.</a:t>
          </a:r>
          <a:endParaRPr lang="en-US" i="1" dirty="0">
            <a:solidFill>
              <a:schemeClr val="tx1"/>
            </a:solidFill>
            <a:latin typeface="Times New Roman" panose="02020603050405020304" pitchFamily="18" charset="0"/>
            <a:cs typeface="Times New Roman" panose="02020603050405020304" pitchFamily="18" charset="0"/>
          </a:endParaRPr>
        </a:p>
      </dgm:t>
    </dgm:pt>
    <dgm:pt modelId="{BE25CB9A-7576-45CF-B236-560D8F994462}" type="parTrans" cxnId="{E77E0753-4193-4EAC-81CE-AD68FA8C27F1}">
      <dgm:prSet/>
      <dgm:spPr/>
      <dgm:t>
        <a:bodyPr/>
        <a:lstStyle/>
        <a:p>
          <a:endParaRPr lang="en-US"/>
        </a:p>
      </dgm:t>
    </dgm:pt>
    <dgm:pt modelId="{C24F47F5-E18C-4E80-8BC3-A6AB4EEA66CD}" type="sibTrans" cxnId="{E77E0753-4193-4EAC-81CE-AD68FA8C27F1}">
      <dgm:prSet/>
      <dgm:spPr/>
      <dgm:t>
        <a:bodyPr/>
        <a:lstStyle/>
        <a:p>
          <a:endParaRPr lang="en-US"/>
        </a:p>
      </dgm:t>
    </dgm:pt>
    <dgm:pt modelId="{45340339-73D0-44FB-BD32-6E3DD896FCB1}">
      <dgm:prSet phldrT="[Text]"/>
      <dgm:spPr/>
      <dgm:t>
        <a:bodyPr/>
        <a:lstStyle/>
        <a:p>
          <a:pPr algn="just"/>
          <a:r>
            <a:rPr lang="en-US" dirty="0">
              <a:solidFill>
                <a:schemeClr val="tx1"/>
              </a:solidFill>
              <a:latin typeface="Times New Roman" panose="02020603050405020304" pitchFamily="18" charset="0"/>
              <a:cs typeface="Times New Roman" panose="02020603050405020304" pitchFamily="18" charset="0"/>
            </a:rPr>
            <a:t>Làm đúng bài tập phân </a:t>
          </a:r>
          <a:r>
            <a:rPr lang="en-US" dirty="0" smtClean="0">
              <a:solidFill>
                <a:schemeClr val="tx1"/>
              </a:solidFill>
              <a:latin typeface="Times New Roman" panose="02020603050405020304" pitchFamily="18" charset="0"/>
              <a:cs typeface="Times New Roman" panose="02020603050405020304" pitchFamily="18" charset="0"/>
            </a:rPr>
            <a:t>biệt</a:t>
          </a:r>
          <a:r>
            <a:rPr lang="vi-VN" dirty="0" smtClean="0">
              <a:solidFill>
                <a:schemeClr val="tx1"/>
              </a:solidFill>
              <a:latin typeface="Times New Roman" panose="02020603050405020304" pitchFamily="18" charset="0"/>
              <a:cs typeface="Times New Roman" panose="02020603050405020304" pitchFamily="18" charset="0"/>
            </a:rPr>
            <a:t> l/n, an/ang. Bảng chữ</a:t>
          </a:r>
          <a:endParaRPr lang="en-US" dirty="0">
            <a:solidFill>
              <a:schemeClr val="tx1"/>
            </a:solidFill>
            <a:latin typeface="Times New Roman" panose="02020603050405020304" pitchFamily="18" charset="0"/>
            <a:cs typeface="Times New Roman" panose="02020603050405020304" pitchFamily="18" charset="0"/>
          </a:endParaRPr>
        </a:p>
      </dgm:t>
    </dgm:pt>
    <dgm:pt modelId="{01546C6E-6E07-47AF-B7DB-2D2F8F569BFC}" type="parTrans" cxnId="{4D45F81F-2C64-49DF-8CD9-5250281DD250}">
      <dgm:prSet/>
      <dgm:spPr/>
      <dgm:t>
        <a:bodyPr/>
        <a:lstStyle/>
        <a:p>
          <a:endParaRPr lang="en-US"/>
        </a:p>
      </dgm:t>
    </dgm:pt>
    <dgm:pt modelId="{7C13236D-DE94-4E6B-B82D-AA95CCF2095D}" type="sibTrans" cxnId="{4D45F81F-2C64-49DF-8CD9-5250281DD250}">
      <dgm:prSet/>
      <dgm:spPr/>
      <dgm:t>
        <a:bodyPr/>
        <a:lstStyle/>
        <a:p>
          <a:endParaRPr lang="en-US"/>
        </a:p>
      </dgm:t>
    </dgm:pt>
    <dgm:pt modelId="{B96E491F-E636-439A-A5AD-62BADF294A7D}" type="pres">
      <dgm:prSet presAssocID="{FF90CF8C-6C08-4FE0-8153-6AC20D8DB1F8}" presName="linearFlow" presStyleCnt="0">
        <dgm:presLayoutVars>
          <dgm:dir/>
          <dgm:resizeHandles val="exact"/>
        </dgm:presLayoutVars>
      </dgm:prSet>
      <dgm:spPr/>
    </dgm:pt>
    <dgm:pt modelId="{F9BE4BD2-22EF-4C4E-BC7C-491FA043D1AC}" type="pres">
      <dgm:prSet presAssocID="{F7E6F016-A402-4F7C-8001-E13F8D75CF57}" presName="composite" presStyleCnt="0"/>
      <dgm:spPr/>
    </dgm:pt>
    <dgm:pt modelId="{AA2889D5-9328-4709-A3A9-0F53767FCC8C}" type="pres">
      <dgm:prSet presAssocID="{F7E6F016-A402-4F7C-8001-E13F8D75CF57}" presName="imgShp" presStyleLbl="fgImgPlace1" presStyleIdx="0" presStyleCnt="2" custLinFactNeighborX="-71214" custLinFactNeighborY="-305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dgm:spPr>
    </dgm:pt>
    <dgm:pt modelId="{418ABC15-769F-4D01-B88C-765D9CDEEB72}" type="pres">
      <dgm:prSet presAssocID="{F7E6F016-A402-4F7C-8001-E13F8D75CF57}" presName="txShp" presStyleLbl="node1" presStyleIdx="0" presStyleCnt="2" custScaleX="118454" custLinFactNeighborX="4847" custLinFactNeighborY="2138">
        <dgm:presLayoutVars>
          <dgm:bulletEnabled val="1"/>
        </dgm:presLayoutVars>
      </dgm:prSet>
      <dgm:spPr/>
      <dgm:t>
        <a:bodyPr/>
        <a:lstStyle/>
        <a:p>
          <a:endParaRPr lang="en-US"/>
        </a:p>
      </dgm:t>
    </dgm:pt>
    <dgm:pt modelId="{6D1945FE-E68D-4353-8206-1B4B8E461828}" type="pres">
      <dgm:prSet presAssocID="{C24F47F5-E18C-4E80-8BC3-A6AB4EEA66CD}" presName="spacing" presStyleCnt="0"/>
      <dgm:spPr/>
    </dgm:pt>
    <dgm:pt modelId="{9F0A39E6-2F27-4240-A647-920F2654F9DC}" type="pres">
      <dgm:prSet presAssocID="{45340339-73D0-44FB-BD32-6E3DD896FCB1}" presName="composite" presStyleCnt="0"/>
      <dgm:spPr/>
    </dgm:pt>
    <dgm:pt modelId="{6A6AB19F-FECB-4218-9843-B888F0228859}" type="pres">
      <dgm:prSet presAssocID="{45340339-73D0-44FB-BD32-6E3DD896FCB1}" presName="imgShp" presStyleLbl="fgImgPlace1" presStyleIdx="1" presStyleCnt="2" custLinFactNeighborX="-50314" custLinFactNeighborY="-482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BFFF874-8FC2-44EC-91D5-8435DC70FBBA}" type="pres">
      <dgm:prSet presAssocID="{45340339-73D0-44FB-BD32-6E3DD896FCB1}" presName="txShp" presStyleLbl="node1" presStyleIdx="1" presStyleCnt="2" custScaleX="122192" custLinFactNeighborX="7657">
        <dgm:presLayoutVars>
          <dgm:bulletEnabled val="1"/>
        </dgm:presLayoutVars>
      </dgm:prSet>
      <dgm:spPr/>
      <dgm:t>
        <a:bodyPr/>
        <a:lstStyle/>
        <a:p>
          <a:endParaRPr lang="en-US"/>
        </a:p>
      </dgm:t>
    </dgm:pt>
  </dgm:ptLst>
  <dgm:cxnLst>
    <dgm:cxn modelId="{5543B683-56FC-44BD-83AB-DB54C71881F0}" type="presOf" srcId="{F7E6F016-A402-4F7C-8001-E13F8D75CF57}" destId="{418ABC15-769F-4D01-B88C-765D9CDEEB72}" srcOrd="0" destOrd="0" presId="urn:microsoft.com/office/officeart/2005/8/layout/vList3"/>
    <dgm:cxn modelId="{EF2C62C2-38C3-4938-B09A-AC8ABD4D3BFA}" type="presOf" srcId="{FF90CF8C-6C08-4FE0-8153-6AC20D8DB1F8}" destId="{B96E491F-E636-439A-A5AD-62BADF294A7D}" srcOrd="0" destOrd="0" presId="urn:microsoft.com/office/officeart/2005/8/layout/vList3"/>
    <dgm:cxn modelId="{E77E0753-4193-4EAC-81CE-AD68FA8C27F1}" srcId="{FF90CF8C-6C08-4FE0-8153-6AC20D8DB1F8}" destId="{F7E6F016-A402-4F7C-8001-E13F8D75CF57}" srcOrd="0" destOrd="0" parTransId="{BE25CB9A-7576-45CF-B236-560D8F994462}" sibTransId="{C24F47F5-E18C-4E80-8BC3-A6AB4EEA66CD}"/>
    <dgm:cxn modelId="{852BE135-35E6-4E0D-9B8A-F28248537185}" type="presOf" srcId="{45340339-73D0-44FB-BD32-6E3DD896FCB1}" destId="{EBFFF874-8FC2-44EC-91D5-8435DC70FBBA}" srcOrd="0" destOrd="0" presId="urn:microsoft.com/office/officeart/2005/8/layout/vList3"/>
    <dgm:cxn modelId="{4D45F81F-2C64-49DF-8CD9-5250281DD250}" srcId="{FF90CF8C-6C08-4FE0-8153-6AC20D8DB1F8}" destId="{45340339-73D0-44FB-BD32-6E3DD896FCB1}" srcOrd="1" destOrd="0" parTransId="{01546C6E-6E07-47AF-B7DB-2D2F8F569BFC}" sibTransId="{7C13236D-DE94-4E6B-B82D-AA95CCF2095D}"/>
    <dgm:cxn modelId="{A78A2699-51B8-4ED2-AF80-5DA0FAAD5576}" type="presParOf" srcId="{B96E491F-E636-439A-A5AD-62BADF294A7D}" destId="{F9BE4BD2-22EF-4C4E-BC7C-491FA043D1AC}" srcOrd="0" destOrd="0" presId="urn:microsoft.com/office/officeart/2005/8/layout/vList3"/>
    <dgm:cxn modelId="{99E21331-0423-469B-AD0E-6BDAE1F7D09E}" type="presParOf" srcId="{F9BE4BD2-22EF-4C4E-BC7C-491FA043D1AC}" destId="{AA2889D5-9328-4709-A3A9-0F53767FCC8C}" srcOrd="0" destOrd="0" presId="urn:microsoft.com/office/officeart/2005/8/layout/vList3"/>
    <dgm:cxn modelId="{C0067D76-395E-4582-963B-2CA8143B6E73}" type="presParOf" srcId="{F9BE4BD2-22EF-4C4E-BC7C-491FA043D1AC}" destId="{418ABC15-769F-4D01-B88C-765D9CDEEB72}" srcOrd="1" destOrd="0" presId="urn:microsoft.com/office/officeart/2005/8/layout/vList3"/>
    <dgm:cxn modelId="{A7F22D69-4CBF-42D7-961F-0834ABC3ED47}" type="presParOf" srcId="{B96E491F-E636-439A-A5AD-62BADF294A7D}" destId="{6D1945FE-E68D-4353-8206-1B4B8E461828}" srcOrd="1" destOrd="0" presId="urn:microsoft.com/office/officeart/2005/8/layout/vList3"/>
    <dgm:cxn modelId="{48A55581-340B-4038-B8D9-F8080EFCD3B3}" type="presParOf" srcId="{B96E491F-E636-439A-A5AD-62BADF294A7D}" destId="{9F0A39E6-2F27-4240-A647-920F2654F9DC}" srcOrd="2" destOrd="0" presId="urn:microsoft.com/office/officeart/2005/8/layout/vList3"/>
    <dgm:cxn modelId="{B28A578B-A8A6-4602-B17B-94A6E312A4BE}" type="presParOf" srcId="{9F0A39E6-2F27-4240-A647-920F2654F9DC}" destId="{6A6AB19F-FECB-4218-9843-B888F0228859}" srcOrd="0" destOrd="0" presId="urn:microsoft.com/office/officeart/2005/8/layout/vList3"/>
    <dgm:cxn modelId="{0ADB4233-8E82-4436-BDF2-F6A33042EE3E}" type="presParOf" srcId="{9F0A39E6-2F27-4240-A647-920F2654F9DC}" destId="{EBFFF874-8FC2-44EC-91D5-8435DC70FBB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ABC15-769F-4D01-B88C-765D9CDEEB72}">
      <dsp:nvSpPr>
        <dsp:cNvPr id="0" name=""/>
        <dsp:cNvSpPr/>
      </dsp:nvSpPr>
      <dsp:spPr>
        <a:xfrm rot="10800000">
          <a:off x="1471284" y="30892"/>
          <a:ext cx="8153010" cy="1426573"/>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9079" tIns="160020" rIns="298704" bIns="160020" numCol="1" spcCol="1270" anchor="ctr" anchorCtr="0">
          <a:noAutofit/>
        </a:bodyPr>
        <a:lstStyle/>
        <a:p>
          <a:pPr lvl="0" algn="l" defTabSz="1866900">
            <a:lnSpc>
              <a:spcPct val="90000"/>
            </a:lnSpc>
            <a:spcBef>
              <a:spcPct val="0"/>
            </a:spcBef>
            <a:spcAft>
              <a:spcPct val="35000"/>
            </a:spcAft>
          </a:pPr>
          <a:r>
            <a:rPr lang="vi-VN" sz="4200" kern="1200" dirty="0" smtClean="0">
              <a:solidFill>
                <a:schemeClr val="tx1"/>
              </a:solidFill>
              <a:latin typeface="Times New Roman" panose="02020603050405020304" pitchFamily="18" charset="0"/>
              <a:cs typeface="Times New Roman" panose="02020603050405020304" pitchFamily="18" charset="0"/>
            </a:rPr>
            <a:t>Tập chép</a:t>
          </a:r>
          <a:r>
            <a:rPr lang="en-US" sz="4200" kern="1200" dirty="0" smtClean="0">
              <a:solidFill>
                <a:schemeClr val="tx1"/>
              </a:solidFill>
              <a:latin typeface="Times New Roman" panose="02020603050405020304" pitchFamily="18" charset="0"/>
              <a:cs typeface="Times New Roman" panose="02020603050405020304" pitchFamily="18" charset="0"/>
            </a:rPr>
            <a:t> </a:t>
          </a:r>
          <a:r>
            <a:rPr lang="en-US" sz="4200" kern="1200" dirty="0">
              <a:solidFill>
                <a:schemeClr val="tx1"/>
              </a:solidFill>
              <a:latin typeface="Times New Roman" panose="02020603050405020304" pitchFamily="18" charset="0"/>
              <a:cs typeface="Times New Roman" panose="02020603050405020304" pitchFamily="18" charset="0"/>
            </a:rPr>
            <a:t>chính xác trình bày đúng </a:t>
          </a:r>
          <a:r>
            <a:rPr lang="en-US" sz="4200" kern="1200" dirty="0" smtClean="0">
              <a:solidFill>
                <a:schemeClr val="tx1"/>
              </a:solidFill>
              <a:latin typeface="Times New Roman" panose="02020603050405020304" pitchFamily="18" charset="0"/>
              <a:cs typeface="Times New Roman" panose="02020603050405020304" pitchFamily="18" charset="0"/>
            </a:rPr>
            <a:t>bài</a:t>
          </a:r>
          <a:r>
            <a:rPr lang="vi-VN" sz="4200" kern="1200" dirty="0" smtClean="0">
              <a:solidFill>
                <a:schemeClr val="tx1"/>
              </a:solidFill>
              <a:latin typeface="Times New Roman" panose="02020603050405020304" pitchFamily="18" charset="0"/>
              <a:cs typeface="Times New Roman" panose="02020603050405020304" pitchFamily="18" charset="0"/>
            </a:rPr>
            <a:t> </a:t>
          </a:r>
          <a:r>
            <a:rPr lang="vi-VN" sz="4200" i="1" kern="1200" dirty="0" smtClean="0">
              <a:solidFill>
                <a:schemeClr val="tx1"/>
              </a:solidFill>
              <a:latin typeface="Times New Roman" panose="02020603050405020304" pitchFamily="18" charset="0"/>
              <a:cs typeface="Times New Roman" panose="02020603050405020304" pitchFamily="18" charset="0"/>
            </a:rPr>
            <a:t>Cậu bé thông minh</a:t>
          </a:r>
          <a:r>
            <a:rPr lang="en-US" sz="4200" i="1" kern="1200" dirty="0" smtClean="0">
              <a:solidFill>
                <a:schemeClr val="tx1"/>
              </a:solidFill>
              <a:latin typeface="Times New Roman" panose="02020603050405020304" pitchFamily="18" charset="0"/>
              <a:cs typeface="Times New Roman" panose="02020603050405020304" pitchFamily="18" charset="0"/>
            </a:rPr>
            <a:t>.</a:t>
          </a:r>
          <a:endParaRPr lang="en-US" sz="4200" i="1" kern="1200" dirty="0">
            <a:solidFill>
              <a:schemeClr val="tx1"/>
            </a:solidFill>
            <a:latin typeface="Times New Roman" panose="02020603050405020304" pitchFamily="18" charset="0"/>
            <a:cs typeface="Times New Roman" panose="02020603050405020304" pitchFamily="18" charset="0"/>
          </a:endParaRPr>
        </a:p>
      </dsp:txBody>
      <dsp:txXfrm rot="10800000">
        <a:off x="1827927" y="30892"/>
        <a:ext cx="7796367" cy="1426573"/>
      </dsp:txXfrm>
    </dsp:sp>
    <dsp:sp modelId="{AA2889D5-9328-4709-A3A9-0F53767FCC8C}">
      <dsp:nvSpPr>
        <dsp:cNvPr id="0" name=""/>
        <dsp:cNvSpPr/>
      </dsp:nvSpPr>
      <dsp:spPr>
        <a:xfrm>
          <a:off x="43546" y="0"/>
          <a:ext cx="1426573" cy="142657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BFFF874-8FC2-44EC-91D5-8435DC70FBBA}">
      <dsp:nvSpPr>
        <dsp:cNvPr id="0" name=""/>
        <dsp:cNvSpPr/>
      </dsp:nvSpPr>
      <dsp:spPr>
        <a:xfrm rot="10800000">
          <a:off x="1496948" y="1783609"/>
          <a:ext cx="8410291" cy="1426573"/>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9079" tIns="160020" rIns="298704" bIns="160020" numCol="1" spcCol="1270" anchor="ctr" anchorCtr="0">
          <a:noAutofit/>
        </a:bodyPr>
        <a:lstStyle/>
        <a:p>
          <a:pPr lvl="0" algn="just" defTabSz="1866900">
            <a:lnSpc>
              <a:spcPct val="90000"/>
            </a:lnSpc>
            <a:spcBef>
              <a:spcPct val="0"/>
            </a:spcBef>
            <a:spcAft>
              <a:spcPct val="35000"/>
            </a:spcAft>
          </a:pPr>
          <a:r>
            <a:rPr lang="en-US" sz="4200" kern="1200" dirty="0">
              <a:solidFill>
                <a:schemeClr val="tx1"/>
              </a:solidFill>
              <a:latin typeface="Times New Roman" panose="02020603050405020304" pitchFamily="18" charset="0"/>
              <a:cs typeface="Times New Roman" panose="02020603050405020304" pitchFamily="18" charset="0"/>
            </a:rPr>
            <a:t>Làm đúng bài tập phân </a:t>
          </a:r>
          <a:r>
            <a:rPr lang="en-US" sz="4200" kern="1200" dirty="0" smtClean="0">
              <a:solidFill>
                <a:schemeClr val="tx1"/>
              </a:solidFill>
              <a:latin typeface="Times New Roman" panose="02020603050405020304" pitchFamily="18" charset="0"/>
              <a:cs typeface="Times New Roman" panose="02020603050405020304" pitchFamily="18" charset="0"/>
            </a:rPr>
            <a:t>biệt</a:t>
          </a:r>
          <a:r>
            <a:rPr lang="vi-VN" sz="4200" kern="1200" dirty="0" smtClean="0">
              <a:solidFill>
                <a:schemeClr val="tx1"/>
              </a:solidFill>
              <a:latin typeface="Times New Roman" panose="02020603050405020304" pitchFamily="18" charset="0"/>
              <a:cs typeface="Times New Roman" panose="02020603050405020304" pitchFamily="18" charset="0"/>
            </a:rPr>
            <a:t> l/n, an/ang. Bảng chữ</a:t>
          </a:r>
          <a:endParaRPr lang="en-US" sz="4200" kern="1200" dirty="0">
            <a:solidFill>
              <a:schemeClr val="tx1"/>
            </a:solidFill>
            <a:latin typeface="Times New Roman" panose="02020603050405020304" pitchFamily="18" charset="0"/>
            <a:cs typeface="Times New Roman" panose="02020603050405020304" pitchFamily="18" charset="0"/>
          </a:endParaRPr>
        </a:p>
      </dsp:txBody>
      <dsp:txXfrm rot="10800000">
        <a:off x="1853591" y="1783609"/>
        <a:ext cx="8053648" cy="1426573"/>
      </dsp:txXfrm>
    </dsp:sp>
    <dsp:sp modelId="{6A6AB19F-FECB-4218-9843-B888F0228859}">
      <dsp:nvSpPr>
        <dsp:cNvPr id="0" name=""/>
        <dsp:cNvSpPr/>
      </dsp:nvSpPr>
      <dsp:spPr>
        <a:xfrm>
          <a:off x="302596" y="1714777"/>
          <a:ext cx="1426573" cy="14265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CFE04-88B3-444E-9BF9-9CA30819B8F1}" type="datetimeFigureOut">
              <a:rPr lang="en-US" smtClean="0"/>
              <a:t>9/18/2021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24E18E-6C9D-4450-93C4-3E6362AD811E}" type="slidenum">
              <a:rPr lang="en-US" smtClean="0"/>
              <a:t>‹#›</a:t>
            </a:fld>
            <a:endParaRPr lang="en-US"/>
          </a:p>
        </p:txBody>
      </p:sp>
    </p:spTree>
    <p:extLst>
      <p:ext uri="{BB962C8B-B14F-4D97-AF65-F5344CB8AC3E}">
        <p14:creationId xmlns:p14="http://schemas.microsoft.com/office/powerpoint/2010/main" val="56621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cs typeface="等线"/>
            </a:endParaRPr>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14CF0026-E62F-4C34-B422-8087384E26A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21154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5734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文本占位符 5734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EB19CB-C3B8-412F-BB0D-A5DEAFFF4459}" type="slidenum">
              <a:rPr kumimoji="0" lang="en-US"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等线"/>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cs typeface="等线"/>
            </a:endParaRPr>
          </a:p>
        </p:txBody>
      </p:sp>
    </p:spTree>
    <p:extLst>
      <p:ext uri="{BB962C8B-B14F-4D97-AF65-F5344CB8AC3E}">
        <p14:creationId xmlns:p14="http://schemas.microsoft.com/office/powerpoint/2010/main" val="203681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685800" y="1143000"/>
            <a:ext cx="5486400" cy="3086100"/>
          </a:xfrm>
          <a:ln/>
        </p:spPr>
      </p:sp>
      <p:sp>
        <p:nvSpPr>
          <p:cNvPr id="25603" name="Notes Placeholder 2"/>
          <p:cNvSpPr>
            <a:spLocks noGrp="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5604" name="Slide Number Placeholder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algn="r" eaLnBrk="1" hangingPunct="1"/>
            <a:fld id="{1889F173-B495-4C3C-8A49-A6F4E0CBBD30}" type="slidenum">
              <a:rPr lang="en-US" altLang="en-US" sz="1200" i="0">
                <a:latin typeface=".VnAristote" panose="020B7200000000000000" pitchFamily="34" charset="0"/>
              </a:rPr>
              <a:pPr algn="r" eaLnBrk="1" hangingPunct="1"/>
              <a:t>12</a:t>
            </a:fld>
            <a:endParaRPr lang="en-US" altLang="en-US" sz="1200" i="0">
              <a:latin typeface=".VnAristote" panose="020B7200000000000000" pitchFamily="34" charset="0"/>
            </a:endParaRPr>
          </a:p>
        </p:txBody>
      </p:sp>
    </p:spTree>
    <p:extLst>
      <p:ext uri="{BB962C8B-B14F-4D97-AF65-F5344CB8AC3E}">
        <p14:creationId xmlns:p14="http://schemas.microsoft.com/office/powerpoint/2010/main" val="220573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4E18E-6C9D-4450-93C4-3E6362AD811E}" type="slidenum">
              <a:rPr lang="en-US" smtClean="0"/>
              <a:t>13</a:t>
            </a:fld>
            <a:endParaRPr lang="en-US"/>
          </a:p>
        </p:txBody>
      </p:sp>
    </p:spTree>
    <p:extLst>
      <p:ext uri="{BB962C8B-B14F-4D97-AF65-F5344CB8AC3E}">
        <p14:creationId xmlns:p14="http://schemas.microsoft.com/office/powerpoint/2010/main" val="286249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7048CA-36FC-46DC-8971-C2E01C1F658E}"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379207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048CA-36FC-46DC-8971-C2E01C1F658E}"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123678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048CA-36FC-46DC-8971-C2E01C1F658E}"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242959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85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79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3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0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848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31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752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34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048CA-36FC-46DC-8971-C2E01C1F658E}"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2079429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36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583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00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6477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961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8668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4461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285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2656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811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048CA-36FC-46DC-8971-C2E01C1F658E}"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4103262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8405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7755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47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058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2800736"/>
      </p:ext>
    </p:extLst>
  </p:cSld>
  <p:clrMapOvr>
    <a:masterClrMapping/>
  </p:clrMapOvr>
  <p:transition spd="slow">
    <p:wheel spokes="8"/>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835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150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3987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2295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48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7048CA-36FC-46DC-8971-C2E01C1F658E}"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1340960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148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54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321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3069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991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526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1212118"/>
      </p:ext>
    </p:extLst>
  </p:cSld>
  <p:clrMapOvr>
    <a:masterClrMapping/>
  </p:clrMapOvr>
  <p:transition spd="slow">
    <p:wheel spokes="8"/>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925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779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939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7048CA-36FC-46DC-8971-C2E01C1F658E}"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1770030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859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805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3451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1374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166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7710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6849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6054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6150069"/>
      </p:ext>
    </p:extLst>
  </p:cSld>
  <p:clrMapOvr>
    <a:masterClrMapping/>
  </p:clrMapOvr>
  <p:transition spd="slow">
    <p:wheel spokes="8"/>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01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7048CA-36FC-46DC-8971-C2E01C1F658E}"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1096033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9832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2154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3457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48072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2862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4773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4831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268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875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117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048CA-36FC-46DC-8971-C2E01C1F658E}"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3758325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7692697"/>
      </p:ext>
    </p:extLst>
  </p:cSld>
  <p:clrMapOvr>
    <a:masterClrMapping/>
  </p:clrMapOvr>
  <p:transition spd="slow">
    <p:wheel spokes="8"/>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372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01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3530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9368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3781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3796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0876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8424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22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048CA-36FC-46DC-8971-C2E01C1F658E}"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3494816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8587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2868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918145"/>
      </p:ext>
    </p:extLst>
  </p:cSld>
  <p:clrMapOvr>
    <a:masterClrMapping/>
  </p:clrMapOvr>
  <p:transition spd="slow">
    <p:wheel spokes="8"/>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AA5459-6930-437A-B231-D8AC7395F9E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3796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2F5326-4B08-4301-AD87-AAE3D45DB39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6713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9C7D3C-2AFB-430F-A72A-B0DE1BF6E09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313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4A7B7D-A50A-40A5-B10D-95DDB87097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6106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1800CD-DBDE-461F-800A-0D5AE417AAC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8582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33963C-A942-4220-ACB6-3991D28DB2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7573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38EE26-7BC5-4945-8372-442F56682C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183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048CA-36FC-46DC-8971-C2E01C1F658E}"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14427-CF75-4B09-BF49-6B65AA0ABEB9}" type="slidenum">
              <a:rPr lang="en-US" smtClean="0"/>
              <a:t>‹#›</a:t>
            </a:fld>
            <a:endParaRPr lang="en-US"/>
          </a:p>
        </p:txBody>
      </p:sp>
    </p:spTree>
    <p:extLst>
      <p:ext uri="{BB962C8B-B14F-4D97-AF65-F5344CB8AC3E}">
        <p14:creationId xmlns:p14="http://schemas.microsoft.com/office/powerpoint/2010/main" val="1639024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456B8-1585-4EA9-A944-9180FD9399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5154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C88103-1F3B-48EA-9867-392A7A62F04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3072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01D0E8-AA91-4E00-9FEF-CB389B49894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331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F407CD-D066-47FB-A9CE-2A9EAB8BABB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8782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A93AA8-F8EC-4691-86BA-683E7536C1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426007"/>
      </p:ext>
    </p:extLst>
  </p:cSld>
  <p:clrMapOvr>
    <a:masterClrMapping/>
  </p:clrMapOvr>
  <p:transition spd="slow">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048CA-36FC-46DC-8971-C2E01C1F658E}" type="datetimeFigureOut">
              <a:rPr lang="en-US" smtClean="0"/>
              <a:t>9/18/2021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14427-CF75-4B09-BF49-6B65AA0ABEB9}" type="slidenum">
              <a:rPr lang="en-US" smtClean="0"/>
              <a:t>‹#›</a:t>
            </a:fld>
            <a:endParaRPr lang="en-US"/>
          </a:p>
        </p:txBody>
      </p:sp>
    </p:spTree>
    <p:extLst>
      <p:ext uri="{BB962C8B-B14F-4D97-AF65-F5344CB8AC3E}">
        <p14:creationId xmlns:p14="http://schemas.microsoft.com/office/powerpoint/2010/main" val="663765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EAD4E3-2620-4160-B159-BF22816CEB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B5499-E669-47BA-97D3-0B790FDDEA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06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7137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7595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7546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829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663680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5DF36-CE12-42F0-A45C-1128B89B32C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436670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14.gif"/><Relationship Id="rId5" Type="http://schemas.openxmlformats.org/officeDocument/2006/relationships/image" Target="../media/image29.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89.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jpeg"/><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4.gi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jpeg"/><Relationship Id="rId1" Type="http://schemas.openxmlformats.org/officeDocument/2006/relationships/slideLayout" Target="../slideLayouts/slideLayout53.xml"/><Relationship Id="rId5" Type="http://schemas.openxmlformats.org/officeDocument/2006/relationships/image" Target="../media/image2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4584700"/>
            <a:ext cx="4048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图片 7"/>
          <p:cNvSpPr>
            <a:spLocks noChangeAspect="1"/>
          </p:cNvSpPr>
          <p:nvPr/>
        </p:nvSpPr>
        <p:spPr bwMode="auto">
          <a:xfrm>
            <a:off x="8313738" y="3805238"/>
            <a:ext cx="119856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6" name="图片 9"/>
          <p:cNvSpPr>
            <a:spLocks noChangeAspect="1"/>
          </p:cNvSpPr>
          <p:nvPr/>
        </p:nvSpPr>
        <p:spPr bwMode="auto">
          <a:xfrm>
            <a:off x="2673350" y="2295525"/>
            <a:ext cx="20351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7" name="图片 10"/>
          <p:cNvSpPr>
            <a:spLocks noChangeAspect="1"/>
          </p:cNvSpPr>
          <p:nvPr/>
        </p:nvSpPr>
        <p:spPr bwMode="auto">
          <a:xfrm>
            <a:off x="8689975" y="2528888"/>
            <a:ext cx="8223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8" name="图片 8"/>
          <p:cNvSpPr>
            <a:spLocks noChangeAspect="1"/>
          </p:cNvSpPr>
          <p:nvPr/>
        </p:nvSpPr>
        <p:spPr bwMode="auto">
          <a:xfrm>
            <a:off x="2652713" y="4956175"/>
            <a:ext cx="33924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9" name="图片 13"/>
          <p:cNvSpPr>
            <a:spLocks noChangeAspect="1"/>
          </p:cNvSpPr>
          <p:nvPr/>
        </p:nvSpPr>
        <p:spPr bwMode="auto">
          <a:xfrm>
            <a:off x="5357813" y="4206875"/>
            <a:ext cx="199548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 name="Rectangle 51"/>
          <p:cNvSpPr/>
          <p:nvPr/>
        </p:nvSpPr>
        <p:spPr>
          <a:xfrm>
            <a:off x="3894931" y="1195859"/>
            <a:ext cx="5486400" cy="434559"/>
          </a:xfrm>
          <a:prstGeom prst="rect">
            <a:avLst/>
          </a:prstGeom>
          <a:noFill/>
        </p:spPr>
        <p:txBody>
          <a:bodyPr lIns="51638" tIns="25821" rIns="51638" bIns="25821">
            <a:spAutoFit/>
            <a:scene3d>
              <a:camera prst="orthographicFront"/>
              <a:lightRig rig="soft" dir="t">
                <a:rot lat="0" lon="0" rev="15600000"/>
              </a:lightRig>
            </a:scene3d>
            <a:sp3d extrusionH="57150" prstMaterial="softEdge">
              <a:bevelT w="25400" h="38100"/>
            </a:sp3d>
          </a:bodyPr>
          <a:lstStyle/>
          <a:p>
            <a:pPr marL="0" marR="0" lvl="0" indent="0" algn="ctr" defTabSz="516394" rtl="0" eaLnBrk="1" fontAlgn="auto" latinLnBrk="0" hangingPunct="1">
              <a:lnSpc>
                <a:spcPct val="100000"/>
              </a:lnSpc>
              <a:spcBef>
                <a:spcPts val="0"/>
              </a:spcBef>
              <a:spcAft>
                <a:spcPts val="0"/>
              </a:spcAft>
              <a:buClrTx/>
              <a:buSzTx/>
              <a:buFontTx/>
              <a:buNone/>
              <a:tabLst/>
              <a:defRPr/>
            </a:pPr>
            <a:r>
              <a:rPr kumimoji="0" lang="en-US" sz="2485" b="1" i="0" u="none" strike="noStrike" kern="1200" cap="none" spc="0" normalizeH="0" baseline="0" noProof="0" dirty="0">
                <a:ln/>
                <a:solidFill>
                  <a:srgbClr val="7030A0"/>
                </a:solidFill>
                <a:effectLst/>
                <a:uLnTx/>
                <a:uFillTx/>
                <a:latin typeface="Times New Roman" panose="02020603050405020304" pitchFamily="18" charset="0"/>
                <a:ea typeface="宋体"/>
                <a:cs typeface="Times New Roman" panose="02020603050405020304" pitchFamily="18" charset="0"/>
              </a:rPr>
              <a:t>TRƯỜNG TIỂU HỌC</a:t>
            </a:r>
            <a:r>
              <a:rPr kumimoji="0" lang="vi-VN" sz="2485" b="1" i="0" u="none" strike="noStrike" kern="1200" cap="none" spc="0" normalizeH="0" baseline="0" noProof="0" dirty="0">
                <a:ln/>
                <a:solidFill>
                  <a:srgbClr val="7030A0"/>
                </a:solidFill>
                <a:effectLst/>
                <a:uLnTx/>
                <a:uFillTx/>
                <a:latin typeface="Times New Roman" panose="02020603050405020304" pitchFamily="18" charset="0"/>
                <a:ea typeface="宋体"/>
                <a:cs typeface="Times New Roman" panose="02020603050405020304" pitchFamily="18" charset="0"/>
              </a:rPr>
              <a:t> LÊ QUÝ ĐÔN</a:t>
            </a:r>
            <a:endParaRPr kumimoji="0" lang="en-US" sz="2485" b="1" i="0" u="none" strike="noStrike" kern="1200" cap="none" spc="0" normalizeH="0" baseline="0" noProof="0" dirty="0">
              <a:ln/>
              <a:solidFill>
                <a:srgbClr val="7030A0"/>
              </a:solidFill>
              <a:effectLst/>
              <a:uLnTx/>
              <a:uFillTx/>
              <a:latin typeface="Times New Roman" panose="02020603050405020304" pitchFamily="18" charset="0"/>
              <a:ea typeface="宋体"/>
              <a:cs typeface="Times New Roman" panose="02020603050405020304" pitchFamily="18" charset="0"/>
            </a:endParaRPr>
          </a:p>
        </p:txBody>
      </p:sp>
      <p:sp>
        <p:nvSpPr>
          <p:cNvPr id="4106" name="WordArt 21"/>
          <p:cNvSpPr>
            <a:spLocks noChangeArrowheads="1" noChangeShapeType="1" noTextEdit="1"/>
          </p:cNvSpPr>
          <p:nvPr/>
        </p:nvSpPr>
        <p:spPr bwMode="auto">
          <a:xfrm>
            <a:off x="3048000" y="1473200"/>
            <a:ext cx="7180262" cy="31115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Chào</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mừng</a:t>
            </a:r>
            <a:endPar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lang="vi-VN" sz="1694" b="1" kern="10" dirty="0" smtClean="0">
                <a:ln w="9525" cap="rnd">
                  <a:solidFill>
                    <a:srgbClr val="00FF00"/>
                  </a:solidFill>
                  <a:prstDash val="sysDot"/>
                  <a:round/>
                  <a:headEnd/>
                  <a:tailEnd/>
                </a:ln>
                <a:solidFill>
                  <a:srgbClr val="FF0000"/>
                </a:solidFill>
                <a:latin typeface="Times New Roman" panose="02020603050405020304" pitchFamily="18" charset="0"/>
                <a:cs typeface="Times New Roman" panose="02020603050405020304" pitchFamily="18" charset="0"/>
              </a:rPr>
              <a:t>con</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94" b="1" i="0" u="none" strike="noStrike" kern="10" cap="none" spc="0" normalizeH="0" baseline="0" noProof="0" dirty="0" err="1"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694" b="1" i="0" u="none" strike="noStrike" kern="10" cap="none" spc="0" normalizeH="0" baseline="0" noProof="0" dirty="0" smtClean="0">
                <a:ln w="9525" cap="rnd">
                  <a:solidFill>
                    <a:srgbClr val="00FF00"/>
                  </a:solidFill>
                  <a:prstDash val="sysDot"/>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4107" name="TextBox 1"/>
          <p:cNvSpPr txBox="1">
            <a:spLocks noChangeArrowheads="1"/>
          </p:cNvSpPr>
          <p:nvPr/>
        </p:nvSpPr>
        <p:spPr bwMode="auto">
          <a:xfrm>
            <a:off x="4267200" y="4437063"/>
            <a:ext cx="557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Giáo</a:t>
            </a:r>
            <a:r>
              <a:rPr kumimoji="0" lang="en-GB"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GB" alt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viên</a:t>
            </a:r>
            <a:r>
              <a:rPr kumimoji="0" lang="en-GB"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Lê Hoài Phương</a:t>
            </a:r>
            <a:endParaRPr kumimoji="0" lang="en-US"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8003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4.79167E-6 2.96296E-6 L 4.79167E-6 -0.07223 " pathEditMode="relative" rAng="0" ptsTypes="AA">
                                      <p:cBhvr>
                                        <p:cTn id="6" dur="250" accel="50000" decel="50000" autoRev="1" fill="hold">
                                          <p:stCondLst>
                                            <p:cond delay="0"/>
                                          </p:stCondLst>
                                        </p:cTn>
                                        <p:tgtEl>
                                          <p:spTgt spid="52">
                                            <p:txEl>
                                              <p:pRg st="0" end="0"/>
                                            </p:txEl>
                                          </p:spTgt>
                                        </p:tgtEl>
                                        <p:attrNameLst>
                                          <p:attrName>ppt_x</p:attrName>
                                          <p:attrName>ppt_y</p:attrName>
                                        </p:attrNameLst>
                                      </p:cBhvr>
                                      <p:rCtr x="0" y="-3611"/>
                                    </p:animMotion>
                                    <p:animRot by="1500000">
                                      <p:cBhvr>
                                        <p:cTn id="7" dur="125" fill="hold">
                                          <p:stCondLst>
                                            <p:cond delay="0"/>
                                          </p:stCondLst>
                                        </p:cTn>
                                        <p:tgtEl>
                                          <p:spTgt spid="52">
                                            <p:txEl>
                                              <p:pRg st="0" end="0"/>
                                            </p:txEl>
                                          </p:spTgt>
                                        </p:tgtEl>
                                        <p:attrNameLst>
                                          <p:attrName>r</p:attrName>
                                        </p:attrNameLst>
                                      </p:cBhvr>
                                    </p:animRot>
                                    <p:animRot by="-1500000">
                                      <p:cBhvr>
                                        <p:cTn id="8" dur="125" fill="hold">
                                          <p:stCondLst>
                                            <p:cond delay="125"/>
                                          </p:stCondLst>
                                        </p:cTn>
                                        <p:tgtEl>
                                          <p:spTgt spid="52">
                                            <p:txEl>
                                              <p:pRg st="0" end="0"/>
                                            </p:txEl>
                                          </p:spTgt>
                                        </p:tgtEl>
                                        <p:attrNameLst>
                                          <p:attrName>r</p:attrName>
                                        </p:attrNameLst>
                                      </p:cBhvr>
                                    </p:animRot>
                                    <p:animRot by="-1500000">
                                      <p:cBhvr>
                                        <p:cTn id="9" dur="125" fill="hold">
                                          <p:stCondLst>
                                            <p:cond delay="250"/>
                                          </p:stCondLst>
                                        </p:cTn>
                                        <p:tgtEl>
                                          <p:spTgt spid="52">
                                            <p:txEl>
                                              <p:pRg st="0" end="0"/>
                                            </p:txEl>
                                          </p:spTgt>
                                        </p:tgtEl>
                                        <p:attrNameLst>
                                          <p:attrName>r</p:attrName>
                                        </p:attrNameLst>
                                      </p:cBhvr>
                                    </p:animRot>
                                    <p:animRot by="1500000">
                                      <p:cBhvr>
                                        <p:cTn id="10" dur="125" fill="hold">
                                          <p:stCondLst>
                                            <p:cond delay="375"/>
                                          </p:stCondLst>
                                        </p:cTn>
                                        <p:tgtEl>
                                          <p:spTgt spid="5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66675"/>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0"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05438">
            <a:off x="-100013" y="5643563"/>
            <a:ext cx="1600201"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0"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96420">
            <a:off x="10728325" y="5480050"/>
            <a:ext cx="16002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0"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558783">
            <a:off x="10709275" y="-71438"/>
            <a:ext cx="1600200"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33400" y="1125028"/>
            <a:ext cx="5257800" cy="1066800"/>
          </a:xfrm>
          <a:prstGeom prst="ellipse">
            <a:avLst/>
          </a:prstGeom>
          <a:ln w="76200">
            <a:solidFill>
              <a:srgbClr val="FFFF00"/>
            </a:solidFill>
          </a:ln>
          <a:scene3d>
            <a:camera prst="orthographicFront">
              <a:rot lat="0" lon="0" rev="0"/>
            </a:camera>
            <a:lightRig rig="threePt" dir="t">
              <a:rot lat="0" lon="0" rev="1200000"/>
            </a:lightRig>
          </a:scene3d>
          <a:sp3d>
            <a:bevelT w="63500" h="25400" prst="cross"/>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1200" cap="none" spc="0" normalizeH="0" baseline="0" noProof="0" dirty="0" err="1">
                <a:ln>
                  <a:noFill/>
                </a:ln>
                <a:solidFill>
                  <a:srgbClr val="990099"/>
                </a:solidFill>
                <a:effectLst/>
                <a:uLnTx/>
                <a:uFillTx/>
                <a:latin typeface="Times New Roman" pitchFamily="18" charset="0"/>
                <a:ea typeface="HP001 5H" pitchFamily="34" charset="-127"/>
                <a:cs typeface="Times New Roman" pitchFamily="18" charset="0"/>
              </a:rPr>
              <a:t>Luyện</a:t>
            </a:r>
            <a:r>
              <a:rPr kumimoji="0" lang="en-GB" sz="4800" b="1" i="0" u="none" strike="noStrike" kern="1200" cap="none" spc="0" normalizeH="0" baseline="0" noProof="0" dirty="0">
                <a:ln>
                  <a:noFill/>
                </a:ln>
                <a:solidFill>
                  <a:srgbClr val="990099"/>
                </a:solidFill>
                <a:effectLst/>
                <a:uLnTx/>
                <a:uFillTx/>
                <a:latin typeface="Times New Roman" pitchFamily="18" charset="0"/>
                <a:ea typeface="HP001 5H" pitchFamily="34" charset="-127"/>
                <a:cs typeface="Times New Roman" pitchFamily="18" charset="0"/>
              </a:rPr>
              <a:t> </a:t>
            </a:r>
            <a:r>
              <a:rPr kumimoji="0" lang="en-GB" sz="4800" b="1" i="0" u="none" strike="noStrike" kern="1200" cap="none" spc="0" normalizeH="0" baseline="0" noProof="0" dirty="0" err="1">
                <a:ln>
                  <a:noFill/>
                </a:ln>
                <a:solidFill>
                  <a:srgbClr val="990099"/>
                </a:solidFill>
                <a:effectLst/>
                <a:uLnTx/>
                <a:uFillTx/>
                <a:latin typeface="Times New Roman" pitchFamily="18" charset="0"/>
                <a:ea typeface="HP001 5H" pitchFamily="34" charset="-127"/>
                <a:cs typeface="Times New Roman" pitchFamily="18" charset="0"/>
              </a:rPr>
              <a:t>từ</a:t>
            </a:r>
            <a:r>
              <a:rPr kumimoji="0" lang="en-GB" sz="4800" b="1" i="0" u="none" strike="noStrike" kern="1200" cap="none" spc="0" normalizeH="0" baseline="0" noProof="0" dirty="0">
                <a:ln>
                  <a:noFill/>
                </a:ln>
                <a:solidFill>
                  <a:srgbClr val="990099"/>
                </a:solidFill>
                <a:effectLst/>
                <a:uLnTx/>
                <a:uFillTx/>
                <a:latin typeface="Times New Roman" pitchFamily="18" charset="0"/>
                <a:ea typeface="HP001 5H" pitchFamily="34" charset="-127"/>
                <a:cs typeface="Times New Roman" pitchFamily="18" charset="0"/>
              </a:rPr>
              <a:t> </a:t>
            </a:r>
            <a:r>
              <a:rPr kumimoji="0" lang="en-GB" sz="4800" b="1" i="0" u="none" strike="noStrike" kern="1200" cap="none" spc="0" normalizeH="0" baseline="0" noProof="0" dirty="0" err="1">
                <a:ln>
                  <a:noFill/>
                </a:ln>
                <a:solidFill>
                  <a:srgbClr val="990099"/>
                </a:solidFill>
                <a:effectLst/>
                <a:uLnTx/>
                <a:uFillTx/>
                <a:latin typeface="Times New Roman" pitchFamily="18" charset="0"/>
                <a:ea typeface="HP001 5H" pitchFamily="34" charset="-127"/>
                <a:cs typeface="Times New Roman" pitchFamily="18" charset="0"/>
              </a:rPr>
              <a:t>khó</a:t>
            </a:r>
            <a:endParaRPr kumimoji="0" lang="en-US" sz="4800" b="1" i="0" u="none" strike="noStrike" kern="1200" cap="none" spc="0" normalizeH="0" baseline="0" noProof="0" dirty="0">
              <a:ln>
                <a:noFill/>
              </a:ln>
              <a:solidFill>
                <a:srgbClr val="990099"/>
              </a:solidFill>
              <a:effectLst/>
              <a:uLnTx/>
              <a:uFillTx/>
              <a:latin typeface="Times New Roman" pitchFamily="18" charset="0"/>
              <a:ea typeface="HP001 5H" pitchFamily="34" charset="-127"/>
              <a:cs typeface="Times New Roman" pitchFamily="18" charset="0"/>
            </a:endParaRPr>
          </a:p>
        </p:txBody>
      </p:sp>
      <p:pic>
        <p:nvPicPr>
          <p:cNvPr id="11273" name="Picture 58" descr="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6324600"/>
            <a:ext cx="9829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3" descr="D:\hinh nền\ảnh động\chimp2.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38383">
            <a:off x="4763" y="-20638"/>
            <a:ext cx="17811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ubtitle 2"/>
          <p:cNvSpPr txBox="1">
            <a:spLocks/>
          </p:cNvSpPr>
          <p:nvPr/>
        </p:nvSpPr>
        <p:spPr>
          <a:xfrm>
            <a:off x="4071938" y="1952625"/>
            <a:ext cx="4708525"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mâm</a:t>
            </a: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cỗ</a:t>
            </a:r>
            <a:endParaRPr kumimoji="0" lang="en-US" altLang="en-US" sz="60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11276" name="Rectangle 10"/>
          <p:cNvSpPr>
            <a:spLocks noChangeArrowheads="1"/>
          </p:cNvSpPr>
          <p:nvPr/>
        </p:nvSpPr>
        <p:spPr bwMode="auto">
          <a:xfrm>
            <a:off x="4800600" y="-46038"/>
            <a:ext cx="2209800" cy="53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Chính tả (Tập chép)</a:t>
            </a:r>
          </a:p>
        </p:txBody>
      </p:sp>
      <p:sp>
        <p:nvSpPr>
          <p:cNvPr id="11277" name="Rectangle 10"/>
          <p:cNvSpPr>
            <a:spLocks noChangeArrowheads="1"/>
          </p:cNvSpPr>
          <p:nvPr/>
        </p:nvSpPr>
        <p:spPr bwMode="auto">
          <a:xfrm>
            <a:off x="4967288" y="487363"/>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Cậu bé thông minh.</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endParaRPr>
          </a:p>
        </p:txBody>
      </p:sp>
      <p:sp>
        <p:nvSpPr>
          <p:cNvPr id="3" name="Rectangle 2"/>
          <p:cNvSpPr/>
          <p:nvPr/>
        </p:nvSpPr>
        <p:spPr>
          <a:xfrm>
            <a:off x="5113338" y="1952625"/>
            <a:ext cx="1211262"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6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1" name="Rectangle 20"/>
          <p:cNvSpPr/>
          <p:nvPr/>
        </p:nvSpPr>
        <p:spPr>
          <a:xfrm>
            <a:off x="6694488" y="1939925"/>
            <a:ext cx="493712" cy="101600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ỗ</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2" name="Subtitle 2"/>
          <p:cNvSpPr txBox="1">
            <a:spLocks/>
          </p:cNvSpPr>
          <p:nvPr/>
        </p:nvSpPr>
        <p:spPr>
          <a:xfrm>
            <a:off x="4122738" y="2846388"/>
            <a:ext cx="4708525"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sứ</a:t>
            </a: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giả</a:t>
            </a:r>
            <a:endParaRPr kumimoji="0" lang="en-US" altLang="en-US" sz="60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386263" y="2854325"/>
            <a:ext cx="676275"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4" name="Rectangle 23"/>
          <p:cNvSpPr/>
          <p:nvPr/>
        </p:nvSpPr>
        <p:spPr>
          <a:xfrm>
            <a:off x="5500688" y="2846388"/>
            <a:ext cx="782637"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5" name="Subtitle 2"/>
          <p:cNvSpPr txBox="1">
            <a:spLocks/>
          </p:cNvSpPr>
          <p:nvPr/>
        </p:nvSpPr>
        <p:spPr>
          <a:xfrm>
            <a:off x="4122738" y="3725863"/>
            <a:ext cx="4708525"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k</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im</a:t>
            </a: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khâu</a:t>
            </a:r>
            <a:endParaRPr kumimoji="0" lang="en-US" altLang="en-US" sz="60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994275" y="3736975"/>
            <a:ext cx="1039813"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im</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8" name="Rectangle 27"/>
          <p:cNvSpPr/>
          <p:nvPr/>
        </p:nvSpPr>
        <p:spPr>
          <a:xfrm>
            <a:off x="6832600" y="3725863"/>
            <a:ext cx="996950"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9" name="Subtitle 2"/>
          <p:cNvSpPr txBox="1">
            <a:spLocks/>
          </p:cNvSpPr>
          <p:nvPr/>
        </p:nvSpPr>
        <p:spPr>
          <a:xfrm>
            <a:off x="4208463" y="4679950"/>
            <a:ext cx="4710112"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xẻ</a:t>
            </a: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thịt</a:t>
            </a:r>
            <a:r>
              <a:rPr kumimoji="0" lang="en-GB" altLang="en-US" sz="6000" b="1" i="0" u="none" strike="noStrike" kern="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0" cap="none" spc="0" normalizeH="0" baseline="0" noProof="0" dirty="0" err="1" smtClean="0">
                <a:ln>
                  <a:noFill/>
                </a:ln>
                <a:solidFill>
                  <a:srgbClr val="006600"/>
                </a:solidFill>
                <a:effectLst/>
                <a:uLnTx/>
                <a:uFillTx/>
                <a:latin typeface="Times New Roman" panose="02020603050405020304" pitchFamily="18" charset="0"/>
                <a:ea typeface="+mn-ea"/>
                <a:cs typeface="Times New Roman" panose="02020603050405020304" pitchFamily="18" charset="0"/>
              </a:rPr>
              <a:t>chim</a:t>
            </a:r>
            <a:endParaRPr kumimoji="0" lang="en-US" altLang="en-US" sz="60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6249988" y="4695825"/>
            <a:ext cx="654050"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1" name="Rectangle 30"/>
          <p:cNvSpPr/>
          <p:nvPr/>
        </p:nvSpPr>
        <p:spPr>
          <a:xfrm>
            <a:off x="7642225" y="4670425"/>
            <a:ext cx="1039813" cy="10160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im</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667250" y="4681538"/>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x</a:t>
            </a:r>
            <a:endParaRPr kumimoji="0" lang="en-US" altLang="en-US"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7475309"/>
      </p:ext>
    </p:extLst>
  </p:cSld>
  <p:clrMapOvr>
    <a:masterClrMapping/>
  </p:clrMapOvr>
  <p:transition>
    <p:wipe dir="d"/>
    <p:sndAc>
      <p:stSnd>
        <p:snd r:embed="rId2" name="click.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ox(in)">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box(in)">
                                      <p:cBhvr>
                                        <p:cTn id="22" dur="500"/>
                                        <p:tgtEl>
                                          <p:spTgt spid="2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box(in)">
                                      <p:cBhvr>
                                        <p:cTn id="37" dur="500"/>
                                        <p:tgtEl>
                                          <p:spTgt spid="2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9">
                                            <p:txEl>
                                              <p:pRg st="0" end="0"/>
                                            </p:txEl>
                                          </p:spTgt>
                                        </p:tgtEl>
                                        <p:attrNameLst>
                                          <p:attrName>style.visibility</p:attrName>
                                        </p:attrNameLst>
                                      </p:cBhvr>
                                      <p:to>
                                        <p:strVal val="visible"/>
                                      </p:to>
                                    </p:set>
                                    <p:animEffect transition="in" filter="box(in)">
                                      <p:cBhvr>
                                        <p:cTn id="54" dur="500"/>
                                        <p:tgtEl>
                                          <p:spTgt spid="29">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arn(inVertical)">
                                      <p:cBhvr>
                                        <p:cTn id="59" dur="500"/>
                                        <p:tgtEl>
                                          <p:spTgt spid="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ppt_x"/>
                                          </p:val>
                                        </p:tav>
                                        <p:tav tm="100000">
                                          <p:val>
                                            <p:strVal val="#ppt_x"/>
                                          </p:val>
                                        </p:tav>
                                      </p:tavLst>
                                    </p:anim>
                                    <p:anim calcmode="lin" valueType="num">
                                      <p:cBhvr additive="base">
                                        <p:cTn id="7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3" grpId="0"/>
      <p:bldP spid="21" grpId="0"/>
      <p:bldP spid="22" grpId="0" build="p"/>
      <p:bldP spid="4" grpId="0"/>
      <p:bldP spid="24" grpId="0"/>
      <p:bldP spid="25" grpId="0" build="p"/>
      <p:bldP spid="5" grpId="0"/>
      <p:bldP spid="28" grpId="0"/>
      <p:bldP spid="29" grpId="0" build="p"/>
      <p:bldP spid="30" grpId="0"/>
      <p:bldP spid="3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3409950"/>
            <a:ext cx="52244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338" y="2654300"/>
            <a:ext cx="52244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696686" y="1335314"/>
            <a:ext cx="9047276" cy="1823811"/>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sz="9600" b="1" kern="0" dirty="0" err="1" smtClean="0">
                <a:solidFill>
                  <a:schemeClr val="tx1"/>
                </a:solidFill>
                <a:latin typeface="HP001 5 hàng" panose="020B0603050302020204" pitchFamily="34" charset="0"/>
              </a:rPr>
              <a:t>Viết</a:t>
            </a:r>
            <a:r>
              <a:rPr lang="en-US" sz="9600" b="1" kern="0" dirty="0" smtClean="0">
                <a:solidFill>
                  <a:schemeClr val="tx1"/>
                </a:solidFill>
                <a:latin typeface="HP001 5 hàng" panose="020B0603050302020204" pitchFamily="34" charset="0"/>
              </a:rPr>
              <a:t> </a:t>
            </a:r>
            <a:r>
              <a:rPr lang="en-US" sz="9600" b="1" kern="0" dirty="0" err="1" smtClean="0">
                <a:solidFill>
                  <a:schemeClr val="tx1"/>
                </a:solidFill>
                <a:latin typeface="HP001 5 hàng" panose="020B0603050302020204" pitchFamily="34" charset="0"/>
              </a:rPr>
              <a:t>chính</a:t>
            </a:r>
            <a:r>
              <a:rPr lang="en-US" sz="9600" b="1" kern="0" dirty="0" smtClean="0">
                <a:solidFill>
                  <a:schemeClr val="tx1"/>
                </a:solidFill>
                <a:latin typeface="HP001 5 hàng" panose="020B0603050302020204" pitchFamily="34" charset="0"/>
              </a:rPr>
              <a:t> </a:t>
            </a:r>
            <a:r>
              <a:rPr lang="en-US" sz="9600" b="1" kern="0" dirty="0" err="1" smtClean="0">
                <a:solidFill>
                  <a:schemeClr val="tx1"/>
                </a:solidFill>
                <a:latin typeface="HP001 5 hàng" panose="020B0603050302020204" pitchFamily="34" charset="0"/>
              </a:rPr>
              <a:t>tả</a:t>
            </a:r>
            <a:endParaRPr lang="en-US" sz="9600" b="1" kern="0" dirty="0">
              <a:solidFill>
                <a:schemeClr val="tx1"/>
              </a:solidFill>
              <a:latin typeface="HP001 5 hàng" panose="020B0603050302020204" pitchFamily="34" charset="0"/>
            </a:endParaRPr>
          </a:p>
        </p:txBody>
      </p:sp>
    </p:spTree>
    <p:extLst>
      <p:ext uri="{BB962C8B-B14F-4D97-AF65-F5344CB8AC3E}">
        <p14:creationId xmlns:p14="http://schemas.microsoft.com/office/powerpoint/2010/main" val="33121030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1098958" y="461394"/>
            <a:ext cx="502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FF00"/>
                </a:solidFill>
                <a:latin typeface="Times New Roman" panose="02020603050405020304" pitchFamily="18" charset="0"/>
              </a:rPr>
              <a:t>1. Tư thế ngồi viết:</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Lưng thẳng, không tì ngực vào bàn.</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 Đầu hơi cúi.</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Mắt cách vở khoảng 25 đến 30 cm.</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Tay phải cầm bút.</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Tay trái tì nhẹ lên mép vở để giữ.</a:t>
            </a:r>
          </a:p>
          <a:p>
            <a:pPr marL="342900" indent="-342900" eaLnBrk="1" hangingPunct="1">
              <a:spcBef>
                <a:spcPct val="0"/>
              </a:spcBef>
              <a:buFont typeface="Arial" panose="020B0604020202020204" pitchFamily="34" charset="0"/>
              <a:buChar char="•"/>
            </a:pPr>
            <a:r>
              <a:rPr lang="en-US" altLang="en-US" sz="2400">
                <a:solidFill>
                  <a:schemeClr val="bg1"/>
                </a:solidFill>
                <a:latin typeface="Times New Roman" panose="02020603050405020304" pitchFamily="18" charset="0"/>
              </a:rPr>
              <a:t>Hai chân để song song thoải mái.</a:t>
            </a:r>
          </a:p>
          <a:p>
            <a:pPr algn="just">
              <a:spcBef>
                <a:spcPct val="0"/>
              </a:spcBef>
              <a:buFontTx/>
              <a:buNone/>
            </a:pPr>
            <a:endParaRPr lang="en-US" altLang="en-US" sz="2400">
              <a:solidFill>
                <a:srgbClr val="FF0000"/>
              </a:solidFill>
              <a:latin typeface="Times New Roman" panose="02020603050405020304" pitchFamily="18" charset="0"/>
            </a:endParaRPr>
          </a:p>
        </p:txBody>
      </p:sp>
      <p:sp>
        <p:nvSpPr>
          <p:cNvPr id="19462" name="Text Box 6"/>
          <p:cNvSpPr txBox="1">
            <a:spLocks noChangeArrowheads="1"/>
          </p:cNvSpPr>
          <p:nvPr/>
        </p:nvSpPr>
        <p:spPr bwMode="auto">
          <a:xfrm>
            <a:off x="1098957" y="3302852"/>
            <a:ext cx="67447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FF00"/>
                </a:solidFill>
                <a:latin typeface="Times New Roman" panose="02020603050405020304" pitchFamily="18" charset="0"/>
              </a:rPr>
              <a:t>2. Cách cầm bút:</a:t>
            </a:r>
          </a:p>
          <a:p>
            <a:pPr marL="342900" indent="-342900" algn="just">
              <a:spcBef>
                <a:spcPct val="0"/>
              </a:spcBef>
            </a:pPr>
            <a:r>
              <a:rPr lang="en-US" altLang="en-US" sz="2400">
                <a:solidFill>
                  <a:schemeClr val="bg1"/>
                </a:solidFill>
                <a:latin typeface="Times New Roman" panose="02020603050405020304" pitchFamily="18" charset="0"/>
              </a:rPr>
              <a:t> Cầm bút bằng 3 ngón tay: ngón cái, ngón trỏ, ngón giữa.</a:t>
            </a:r>
          </a:p>
          <a:p>
            <a:pPr marL="342900" indent="-342900" algn="just">
              <a:spcBef>
                <a:spcPct val="0"/>
              </a:spcBef>
            </a:pPr>
            <a:r>
              <a:rPr lang="en-US" altLang="en-US" sz="2400">
                <a:solidFill>
                  <a:schemeClr val="bg1"/>
                </a:solidFill>
                <a:latin typeface="Times New Roman" panose="02020603050405020304" pitchFamily="18" charset="0"/>
              </a:rPr>
              <a:t> Khi viết, dùng 3 ngón tay di chuyển bút từ trái sang phải, cán bút nghiêng về phía bên phải, cổ tay, khuỷu tay và cánh tay cử động mềm mại, thoải mái;</a:t>
            </a:r>
          </a:p>
          <a:p>
            <a:pPr marL="342900" indent="-342900" algn="just">
              <a:spcBef>
                <a:spcPct val="0"/>
              </a:spcBef>
            </a:pPr>
            <a:r>
              <a:rPr lang="en-US" altLang="en-US" sz="2400">
                <a:solidFill>
                  <a:schemeClr val="bg1"/>
                </a:solidFill>
                <a:latin typeface="Times New Roman" panose="02020603050405020304" pitchFamily="18" charset="0"/>
              </a:rPr>
              <a:t> Không nên cầm bút tay trái.</a:t>
            </a:r>
          </a:p>
        </p:txBody>
      </p:sp>
      <p:pic>
        <p:nvPicPr>
          <p:cNvPr id="2050" name="Picture 2" descr="lớp 1 - Go Go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355" y="461394"/>
            <a:ext cx="307657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luyện viết chữ đẹp cho bé chuẩn bị vào lớp 1 đơn giản và thành công"/>
          <p:cNvPicPr>
            <a:picLocks noChangeAspect="1" noChangeArrowheads="1"/>
          </p:cNvPicPr>
          <p:nvPr/>
        </p:nvPicPr>
        <p:blipFill rotWithShape="1">
          <a:blip r:embed="rId4">
            <a:extLst>
              <a:ext uri="{28A0092B-C50C-407E-A947-70E740481C1C}">
                <a14:useLocalDpi xmlns:a14="http://schemas.microsoft.com/office/drawing/2010/main" val="0"/>
              </a:ext>
            </a:extLst>
          </a:blip>
          <a:srcRect l="2251" r="2979" b="16704"/>
          <a:stretch/>
        </p:blipFill>
        <p:spPr bwMode="auto">
          <a:xfrm>
            <a:off x="8154099" y="3974284"/>
            <a:ext cx="3464653" cy="228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P spid="1946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A0786E48-C7FA-48E9-9FD9-A56458777624}"/>
              </a:ext>
            </a:extLst>
          </p:cNvPr>
          <p:cNvSpPr txBox="1">
            <a:spLocks noChangeArrowheads="1"/>
          </p:cNvSpPr>
          <p:nvPr/>
        </p:nvSpPr>
        <p:spPr bwMode="auto">
          <a:xfrm>
            <a:off x="369652" y="2665462"/>
            <a:ext cx="1147863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3500" dirty="0" smtClean="0">
                <a:solidFill>
                  <a:srgbClr val="FF0000"/>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Hôm</a:t>
            </a:r>
            <a:r>
              <a:rPr lang="en-US" sz="3500" dirty="0" smtClean="0">
                <a:solidFill>
                  <a:schemeClr val="bg1"/>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sau</a:t>
            </a:r>
            <a:r>
              <a:rPr lang="en-US" sz="3500" dirty="0" smtClean="0">
                <a:solidFill>
                  <a:schemeClr val="bg1"/>
                </a:solidFill>
                <a:latin typeface="HP001 4 hàng" panose="020B0603050302020204" pitchFamily="34" charset="0"/>
                <a:cs typeface="Times New Roman" panose="02020603050405020304" pitchFamily="18" charset="0"/>
              </a:rPr>
              <a:t>,</a:t>
            </a:r>
            <a:r>
              <a:rPr lang="vi-VN" sz="3500" dirty="0" smtClean="0">
                <a:solidFill>
                  <a:schemeClr val="bg1"/>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nhà</a:t>
            </a:r>
            <a:r>
              <a:rPr lang="en-US" sz="3500" dirty="0" smtClean="0">
                <a:solidFill>
                  <a:schemeClr val="bg1"/>
                </a:solidFill>
                <a:latin typeface="HP001 4 hàng" panose="020B0603050302020204" pitchFamily="34" charset="0"/>
                <a:cs typeface="Times New Roman" panose="02020603050405020304" pitchFamily="18" charset="0"/>
              </a:rPr>
              <a:t> </a:t>
            </a:r>
            <a:r>
              <a:rPr lang="en-US" sz="3500" dirty="0">
                <a:solidFill>
                  <a:schemeClr val="bg1"/>
                </a:solidFill>
                <a:latin typeface="HP001 4 hàng" panose="020B0603050302020204" pitchFamily="34" charset="0"/>
                <a:cs typeface="Times New Roman" panose="02020603050405020304" pitchFamily="18" charset="0"/>
              </a:rPr>
              <a:t>vua cho người đem đến một con </a:t>
            </a:r>
            <a:r>
              <a:rPr lang="en-US" sz="3500" dirty="0" err="1">
                <a:solidFill>
                  <a:schemeClr val="bg1"/>
                </a:solidFill>
                <a:latin typeface="HP001 4 hàng" panose="020B0603050302020204" pitchFamily="34" charset="0"/>
                <a:cs typeface="Times New Roman" panose="02020603050405020304" pitchFamily="18" charset="0"/>
              </a:rPr>
              <a:t>chim</a:t>
            </a:r>
            <a:r>
              <a:rPr lang="en-US" sz="3500" dirty="0">
                <a:solidFill>
                  <a:schemeClr val="bg1"/>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sẻ</a:t>
            </a:r>
            <a:endParaRPr lang="en-US" altLang="en-US" sz="3500" b="1" dirty="0">
              <a:solidFill>
                <a:schemeClr val="bg1"/>
              </a:solidFill>
              <a:latin typeface="HP001 5 hàng" panose="020B0603050302020204" pitchFamily="34" charset="0"/>
            </a:endParaRPr>
          </a:p>
        </p:txBody>
      </p:sp>
      <p:sp>
        <p:nvSpPr>
          <p:cNvPr id="5" name="TextBox 4"/>
          <p:cNvSpPr txBox="1"/>
          <p:nvPr/>
        </p:nvSpPr>
        <p:spPr>
          <a:xfrm>
            <a:off x="972766" y="405879"/>
            <a:ext cx="7942502" cy="854080"/>
          </a:xfrm>
          <a:prstGeom prst="rect">
            <a:avLst/>
          </a:prstGeom>
          <a:noFill/>
        </p:spPr>
        <p:txBody>
          <a:bodyPr wrap="square" rtlCol="0">
            <a:spAutoFit/>
          </a:bodyPr>
          <a:lstStyle/>
          <a:p>
            <a:pPr>
              <a:lnSpc>
                <a:spcPct val="150000"/>
              </a:lnSpc>
            </a:pPr>
            <a:r>
              <a:rPr lang="en-US" sz="3300" b="1" dirty="0" err="1" smtClean="0">
                <a:solidFill>
                  <a:schemeClr val="bg1"/>
                </a:solidFill>
                <a:latin typeface="HP001 5 hàng" panose="020B0603050302020204" pitchFamily="34" charset="0"/>
              </a:rPr>
              <a:t>Thứ</a:t>
            </a:r>
            <a:r>
              <a:rPr lang="vi-VN" sz="3300" b="1" dirty="0" smtClean="0">
                <a:solidFill>
                  <a:schemeClr val="bg1"/>
                </a:solidFill>
                <a:latin typeface="HP001 5 hàng" panose="020B0603050302020204" pitchFamily="34" charset="0"/>
              </a:rPr>
              <a:t> ba</a:t>
            </a:r>
            <a:r>
              <a:rPr lang="en-US" sz="3300" b="1" dirty="0" smtClean="0">
                <a:solidFill>
                  <a:schemeClr val="bg1"/>
                </a:solidFill>
                <a:latin typeface="HP001 5 hàng" panose="020B0603050302020204" pitchFamily="34" charset="0"/>
              </a:rPr>
              <a:t> </a:t>
            </a:r>
            <a:r>
              <a:rPr lang="en-US" sz="3300" b="1" dirty="0" err="1">
                <a:solidFill>
                  <a:schemeClr val="bg1"/>
                </a:solidFill>
                <a:latin typeface="HP001 5 hàng" panose="020B0603050302020204" pitchFamily="34" charset="0"/>
              </a:rPr>
              <a:t>ngày</a:t>
            </a:r>
            <a:r>
              <a:rPr lang="en-US" sz="3300" b="1" dirty="0">
                <a:solidFill>
                  <a:schemeClr val="bg1"/>
                </a:solidFill>
                <a:latin typeface="HP001 5 hàng" panose="020B0603050302020204" pitchFamily="34" charset="0"/>
              </a:rPr>
              <a:t> </a:t>
            </a:r>
            <a:r>
              <a:rPr lang="vi-VN" sz="3300" b="1" dirty="0" smtClean="0">
                <a:solidFill>
                  <a:schemeClr val="bg1"/>
                </a:solidFill>
                <a:latin typeface="HP001 5 hàng" panose="020B0603050302020204" pitchFamily="34" charset="0"/>
              </a:rPr>
              <a:t>7</a:t>
            </a:r>
            <a:r>
              <a:rPr lang="en-US" sz="3300" b="1" dirty="0" smtClean="0">
                <a:solidFill>
                  <a:schemeClr val="bg1"/>
                </a:solidFill>
                <a:latin typeface="HP001 5 hàng" panose="020B0603050302020204" pitchFamily="34" charset="0"/>
              </a:rPr>
              <a:t> </a:t>
            </a:r>
            <a:r>
              <a:rPr lang="en-US" sz="3300" b="1" dirty="0" err="1">
                <a:solidFill>
                  <a:schemeClr val="bg1"/>
                </a:solidFill>
                <a:latin typeface="HP001 5 hàng" panose="020B0603050302020204" pitchFamily="34" charset="0"/>
              </a:rPr>
              <a:t>tháng</a:t>
            </a:r>
            <a:r>
              <a:rPr lang="en-US" sz="3300" b="1" dirty="0">
                <a:solidFill>
                  <a:schemeClr val="bg1"/>
                </a:solidFill>
                <a:latin typeface="HP001 5 hàng" panose="020B0603050302020204" pitchFamily="34" charset="0"/>
              </a:rPr>
              <a:t> </a:t>
            </a:r>
            <a:r>
              <a:rPr lang="vi-VN" sz="3300" b="1" dirty="0" smtClean="0">
                <a:solidFill>
                  <a:schemeClr val="bg1"/>
                </a:solidFill>
                <a:latin typeface="HP001 5 hàng" panose="020B0603050302020204" pitchFamily="34" charset="0"/>
              </a:rPr>
              <a:t>9</a:t>
            </a:r>
            <a:r>
              <a:rPr lang="en-US" sz="3300" b="1" dirty="0" smtClean="0">
                <a:solidFill>
                  <a:schemeClr val="bg1"/>
                </a:solidFill>
                <a:latin typeface="HP001 5 hàng" panose="020B0603050302020204" pitchFamily="34" charset="0"/>
              </a:rPr>
              <a:t> </a:t>
            </a:r>
            <a:r>
              <a:rPr lang="en-US" sz="3300" b="1" dirty="0" err="1">
                <a:solidFill>
                  <a:schemeClr val="bg1"/>
                </a:solidFill>
                <a:latin typeface="HP001 5 hàng" panose="020B0603050302020204" pitchFamily="34" charset="0"/>
              </a:rPr>
              <a:t>năm</a:t>
            </a:r>
            <a:r>
              <a:rPr lang="en-US" sz="3300" b="1" dirty="0">
                <a:solidFill>
                  <a:schemeClr val="bg1"/>
                </a:solidFill>
                <a:latin typeface="HP001 5 hàng" panose="020B0603050302020204" pitchFamily="34" charset="0"/>
              </a:rPr>
              <a:t> </a:t>
            </a:r>
            <a:r>
              <a:rPr lang="en-US" sz="3300" b="1" dirty="0" smtClean="0">
                <a:solidFill>
                  <a:schemeClr val="bg1"/>
                </a:solidFill>
                <a:latin typeface="HP001 5 hàng" panose="020B0603050302020204" pitchFamily="34" charset="0"/>
              </a:rPr>
              <a:t>2021</a:t>
            </a:r>
            <a:endParaRPr lang="en-US" sz="3300" b="1" dirty="0">
              <a:solidFill>
                <a:schemeClr val="bg1"/>
              </a:solidFill>
              <a:latin typeface="HP001 5 hàng" panose="020B0603050302020204" pitchFamily="34" charset="0"/>
            </a:endParaRPr>
          </a:p>
        </p:txBody>
      </p:sp>
      <p:sp>
        <p:nvSpPr>
          <p:cNvPr id="7" name="TextBox 6"/>
          <p:cNvSpPr txBox="1"/>
          <p:nvPr/>
        </p:nvSpPr>
        <p:spPr>
          <a:xfrm>
            <a:off x="-824350" y="1106500"/>
            <a:ext cx="9739618" cy="790601"/>
          </a:xfrm>
          <a:prstGeom prst="rect">
            <a:avLst/>
          </a:prstGeom>
          <a:noFill/>
        </p:spPr>
        <p:txBody>
          <a:bodyPr wrap="square" rtlCol="0">
            <a:spAutoFit/>
          </a:bodyPr>
          <a:lstStyle/>
          <a:p>
            <a:pPr algn="ctr">
              <a:lnSpc>
                <a:spcPct val="150000"/>
              </a:lnSpc>
            </a:pPr>
            <a:r>
              <a:rPr lang="en-US" sz="3300" b="1" dirty="0" err="1" smtClean="0">
                <a:solidFill>
                  <a:schemeClr val="bg1"/>
                </a:solidFill>
                <a:latin typeface="HP001 5 hàng" panose="020B0603050302020204" pitchFamily="34" charset="0"/>
              </a:rPr>
              <a:t>Chính</a:t>
            </a:r>
            <a:r>
              <a:rPr lang="en-US" sz="3300" b="1" dirty="0" smtClean="0">
                <a:solidFill>
                  <a:schemeClr val="bg1"/>
                </a:solidFill>
                <a:latin typeface="HP001 5 hàng" panose="020B0603050302020204" pitchFamily="34" charset="0"/>
              </a:rPr>
              <a:t> </a:t>
            </a:r>
            <a:r>
              <a:rPr lang="en-US" sz="3300" b="1" dirty="0" err="1" smtClean="0">
                <a:solidFill>
                  <a:schemeClr val="bg1"/>
                </a:solidFill>
                <a:latin typeface="HP001 5 hàng" panose="020B0603050302020204" pitchFamily="34" charset="0"/>
              </a:rPr>
              <a:t>tả</a:t>
            </a:r>
            <a:endParaRPr lang="en-US" sz="3300" b="1" dirty="0">
              <a:solidFill>
                <a:schemeClr val="bg1"/>
              </a:solidFill>
              <a:latin typeface="HP001 5 hàng" panose="020B0603050302020204" pitchFamily="34" charset="0"/>
            </a:endParaRPr>
          </a:p>
        </p:txBody>
      </p:sp>
      <p:sp>
        <p:nvSpPr>
          <p:cNvPr id="8" name="TextBox 7"/>
          <p:cNvSpPr txBox="1"/>
          <p:nvPr/>
        </p:nvSpPr>
        <p:spPr>
          <a:xfrm>
            <a:off x="369652" y="1774412"/>
            <a:ext cx="7897106" cy="854080"/>
          </a:xfrm>
          <a:prstGeom prst="rect">
            <a:avLst/>
          </a:prstGeom>
          <a:noFill/>
        </p:spPr>
        <p:txBody>
          <a:bodyPr wrap="square" rtlCol="0">
            <a:spAutoFit/>
          </a:bodyPr>
          <a:lstStyle/>
          <a:p>
            <a:pPr algn="ctr">
              <a:lnSpc>
                <a:spcPct val="150000"/>
              </a:lnSpc>
            </a:pPr>
            <a:r>
              <a:rPr lang="vi-VN" sz="3300" b="1" dirty="0" smtClean="0">
                <a:solidFill>
                  <a:srgbClr val="FFFF00"/>
                </a:solidFill>
                <a:latin typeface="HP001 5 hàng" panose="020B0603050302020204" pitchFamily="34" charset="0"/>
              </a:rPr>
              <a:t>Cậu bé thông minh</a:t>
            </a:r>
            <a:endParaRPr lang="en-US" sz="3300" b="1" dirty="0">
              <a:solidFill>
                <a:srgbClr val="FFFF00"/>
              </a:solidFill>
              <a:latin typeface="HP001 5 hàng" panose="020B0603050302020204" pitchFamily="34" charset="0"/>
            </a:endParaRPr>
          </a:p>
        </p:txBody>
      </p:sp>
      <p:sp>
        <p:nvSpPr>
          <p:cNvPr id="11" name="Text Box 5">
            <a:extLst>
              <a:ext uri="{FF2B5EF4-FFF2-40B4-BE49-F238E27FC236}">
                <a16:creationId xmlns:a16="http://schemas.microsoft.com/office/drawing/2014/main" id="{A0786E48-C7FA-48E9-9FD9-A56458777624}"/>
              </a:ext>
            </a:extLst>
          </p:cNvPr>
          <p:cNvSpPr txBox="1">
            <a:spLocks noChangeArrowheads="1"/>
          </p:cNvSpPr>
          <p:nvPr/>
        </p:nvSpPr>
        <p:spPr bwMode="auto">
          <a:xfrm>
            <a:off x="288166" y="3365113"/>
            <a:ext cx="1147863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500" dirty="0" err="1" smtClean="0">
                <a:solidFill>
                  <a:schemeClr val="bg1"/>
                </a:solidFill>
                <a:latin typeface="HP001 4 hàng" panose="020B0603050302020204" pitchFamily="34" charset="0"/>
                <a:cs typeface="Times New Roman" panose="02020603050405020304" pitchFamily="18" charset="0"/>
              </a:rPr>
              <a:t>nhỏ</a:t>
            </a:r>
            <a:r>
              <a:rPr lang="en-US" sz="3500" dirty="0">
                <a:solidFill>
                  <a:schemeClr val="bg1"/>
                </a:solidFill>
                <a:latin typeface="HP001 4 hàng" panose="020B0603050302020204" pitchFamily="34" charset="0"/>
                <a:cs typeface="Times New Roman" panose="02020603050405020304" pitchFamily="18" charset="0"/>
              </a:rPr>
              <a:t>, bảo cậu bé làm ba mâm cỗ. Cậu bé đưa cho </a:t>
            </a:r>
            <a:r>
              <a:rPr lang="en-US" sz="3500" dirty="0" err="1">
                <a:solidFill>
                  <a:schemeClr val="bg1"/>
                </a:solidFill>
                <a:latin typeface="HP001 4 hàng" panose="020B0603050302020204" pitchFamily="34" charset="0"/>
                <a:cs typeface="Times New Roman" panose="02020603050405020304" pitchFamily="18" charset="0"/>
              </a:rPr>
              <a:t>sứ</a:t>
            </a:r>
            <a:r>
              <a:rPr lang="en-US" sz="3500" dirty="0">
                <a:solidFill>
                  <a:schemeClr val="bg1"/>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giả</a:t>
            </a:r>
            <a:endParaRPr lang="en-US" altLang="en-US" sz="3500" b="1" dirty="0">
              <a:solidFill>
                <a:schemeClr val="bg1"/>
              </a:solidFill>
              <a:latin typeface="HP001 5 hàng" panose="020B0603050302020204" pitchFamily="34" charset="0"/>
            </a:endParaRPr>
          </a:p>
        </p:txBody>
      </p:sp>
      <p:sp>
        <p:nvSpPr>
          <p:cNvPr id="13" name="Text Box 5">
            <a:extLst>
              <a:ext uri="{FF2B5EF4-FFF2-40B4-BE49-F238E27FC236}">
                <a16:creationId xmlns:a16="http://schemas.microsoft.com/office/drawing/2014/main" id="{A0786E48-C7FA-48E9-9FD9-A56458777624}"/>
              </a:ext>
            </a:extLst>
          </p:cNvPr>
          <p:cNvSpPr txBox="1">
            <a:spLocks noChangeArrowheads="1"/>
          </p:cNvSpPr>
          <p:nvPr/>
        </p:nvSpPr>
        <p:spPr bwMode="auto">
          <a:xfrm>
            <a:off x="972766" y="4764416"/>
            <a:ext cx="1147863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500" dirty="0" smtClean="0">
                <a:solidFill>
                  <a:schemeClr val="bg1"/>
                </a:solidFill>
                <a:latin typeface="HP001 4 hàng" panose="020B0603050302020204" pitchFamily="34" charset="0"/>
                <a:cs typeface="Times New Roman" panose="02020603050405020304" pitchFamily="18" charset="0"/>
              </a:rPr>
              <a:t>- </a:t>
            </a:r>
            <a:r>
              <a:rPr lang="en-US" sz="3500" dirty="0">
                <a:solidFill>
                  <a:schemeClr val="bg1"/>
                </a:solidFill>
                <a:latin typeface="HP001 4 hàng" panose="020B0603050302020204" pitchFamily="34" charset="0"/>
                <a:cs typeface="Times New Roman" panose="02020603050405020304" pitchFamily="18" charset="0"/>
              </a:rPr>
              <a:t>Xin ông về tâu Đức Vua rèn cho tôi chiếc </a:t>
            </a:r>
            <a:r>
              <a:rPr lang="en-US" sz="3500" dirty="0" err="1">
                <a:solidFill>
                  <a:schemeClr val="bg1"/>
                </a:solidFill>
                <a:latin typeface="HP001 4 hàng" panose="020B0603050302020204" pitchFamily="34" charset="0"/>
                <a:cs typeface="Times New Roman" panose="02020603050405020304" pitchFamily="18" charset="0"/>
              </a:rPr>
              <a:t>kim</a:t>
            </a:r>
            <a:r>
              <a:rPr lang="en-US" sz="3500" dirty="0">
                <a:solidFill>
                  <a:schemeClr val="bg1"/>
                </a:solidFill>
                <a:latin typeface="HP001 4 hàng" panose="020B0603050302020204" pitchFamily="34" charset="0"/>
                <a:cs typeface="Times New Roman" panose="02020603050405020304" pitchFamily="18" charset="0"/>
              </a:rPr>
              <a:t> </a:t>
            </a:r>
            <a:r>
              <a:rPr lang="en-US" sz="3500" dirty="0" err="1" smtClean="0">
                <a:solidFill>
                  <a:schemeClr val="bg1"/>
                </a:solidFill>
                <a:latin typeface="HP001 4 hàng" panose="020B0603050302020204" pitchFamily="34" charset="0"/>
                <a:cs typeface="Times New Roman" panose="02020603050405020304" pitchFamily="18" charset="0"/>
              </a:rPr>
              <a:t>này</a:t>
            </a:r>
            <a:r>
              <a:rPr lang="vi-VN" sz="3500" dirty="0" smtClean="0">
                <a:solidFill>
                  <a:schemeClr val="bg1"/>
                </a:solidFill>
                <a:latin typeface="HP001 4 hàng" panose="020B0603050302020204" pitchFamily="34" charset="0"/>
                <a:cs typeface="Times New Roman" panose="02020603050405020304" pitchFamily="18" charset="0"/>
              </a:rPr>
              <a:t> </a:t>
            </a:r>
            <a:endParaRPr lang="en-US" altLang="en-US" sz="3500" b="1" dirty="0">
              <a:solidFill>
                <a:schemeClr val="bg1"/>
              </a:solidFill>
              <a:latin typeface="HP001 5 hàng" panose="020B0603050302020204" pitchFamily="34" charset="0"/>
            </a:endParaRPr>
          </a:p>
        </p:txBody>
      </p:sp>
      <p:sp>
        <p:nvSpPr>
          <p:cNvPr id="14" name="Text Box 5">
            <a:extLst>
              <a:ext uri="{FF2B5EF4-FFF2-40B4-BE49-F238E27FC236}">
                <a16:creationId xmlns:a16="http://schemas.microsoft.com/office/drawing/2014/main" id="{A0786E48-C7FA-48E9-9FD9-A56458777624}"/>
              </a:ext>
            </a:extLst>
          </p:cNvPr>
          <p:cNvSpPr txBox="1">
            <a:spLocks noChangeArrowheads="1"/>
          </p:cNvSpPr>
          <p:nvPr/>
        </p:nvSpPr>
        <p:spPr bwMode="auto">
          <a:xfrm>
            <a:off x="369651" y="5464067"/>
            <a:ext cx="1147863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500" dirty="0" err="1" smtClean="0">
                <a:solidFill>
                  <a:schemeClr val="bg1"/>
                </a:solidFill>
                <a:latin typeface="HP001 4 hàng" panose="020B0603050302020204" pitchFamily="34" charset="0"/>
                <a:cs typeface="Times New Roman" panose="02020603050405020304" pitchFamily="18" charset="0"/>
              </a:rPr>
              <a:t>thành</a:t>
            </a:r>
            <a:r>
              <a:rPr lang="en-US" sz="3500" dirty="0" smtClean="0">
                <a:solidFill>
                  <a:schemeClr val="bg1"/>
                </a:solidFill>
                <a:latin typeface="HP001 4 hàng" panose="020B0603050302020204" pitchFamily="34" charset="0"/>
                <a:cs typeface="Times New Roman" panose="02020603050405020304" pitchFamily="18" charset="0"/>
              </a:rPr>
              <a:t> </a:t>
            </a:r>
            <a:r>
              <a:rPr lang="en-US" sz="3500" dirty="0">
                <a:solidFill>
                  <a:schemeClr val="bg1"/>
                </a:solidFill>
                <a:latin typeface="HP001 4 hàng" panose="020B0603050302020204" pitchFamily="34" charset="0"/>
                <a:cs typeface="Times New Roman" panose="02020603050405020304" pitchFamily="18" charset="0"/>
              </a:rPr>
              <a:t>một con dao thật sắc để xẻ thịt chim.</a:t>
            </a:r>
            <a:endParaRPr lang="vi-VN" sz="3500" dirty="0">
              <a:solidFill>
                <a:schemeClr val="bg1"/>
              </a:solidFill>
              <a:latin typeface="HP001 4 hàng" panose="020B0603050302020204" pitchFamily="34" charset="0"/>
              <a:cs typeface="Times New Roman" panose="02020603050405020304" pitchFamily="18" charset="0"/>
            </a:endParaRPr>
          </a:p>
          <a:p>
            <a:pPr algn="ctr"/>
            <a:endParaRPr lang="en-US" altLang="en-US" sz="3500" b="1" dirty="0">
              <a:solidFill>
                <a:schemeClr val="bg1"/>
              </a:solidFill>
              <a:latin typeface="HP001 5 hàng" panose="020B0603050302020204" pitchFamily="34" charset="0"/>
            </a:endParaRPr>
          </a:p>
        </p:txBody>
      </p:sp>
      <p:sp>
        <p:nvSpPr>
          <p:cNvPr id="15" name="Text Box 5">
            <a:extLst>
              <a:ext uri="{FF2B5EF4-FFF2-40B4-BE49-F238E27FC236}">
                <a16:creationId xmlns:a16="http://schemas.microsoft.com/office/drawing/2014/main" id="{A0786E48-C7FA-48E9-9FD9-A56458777624}"/>
              </a:ext>
            </a:extLst>
          </p:cNvPr>
          <p:cNvSpPr txBox="1">
            <a:spLocks noChangeArrowheads="1"/>
          </p:cNvSpPr>
          <p:nvPr/>
        </p:nvSpPr>
        <p:spPr bwMode="auto">
          <a:xfrm>
            <a:off x="288166" y="4064765"/>
            <a:ext cx="1147863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altLang="en-US" sz="3500" dirty="0">
                <a:solidFill>
                  <a:schemeClr val="bg1"/>
                </a:solidFill>
                <a:latin typeface="HP001 4 hàng" panose="020B0603050302020204" pitchFamily="34" charset="0"/>
                <a:cs typeface="Times New Roman" panose="02020603050405020304" pitchFamily="18" charset="0"/>
              </a:rPr>
              <a:t>m</a:t>
            </a:r>
            <a:r>
              <a:rPr lang="vi-VN" altLang="en-US" sz="3500" dirty="0" smtClean="0">
                <a:solidFill>
                  <a:schemeClr val="bg1"/>
                </a:solidFill>
                <a:latin typeface="HP001 4 hàng" panose="020B0603050302020204" pitchFamily="34" charset="0"/>
                <a:cs typeface="Times New Roman" panose="02020603050405020304" pitchFamily="18" charset="0"/>
              </a:rPr>
              <a:t>ột chiếc kim khâu, nói:</a:t>
            </a:r>
            <a:endParaRPr lang="en-US" altLang="en-US" sz="35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2873345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3409950"/>
            <a:ext cx="52244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338" y="2654300"/>
            <a:ext cx="52244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696686" y="1335314"/>
            <a:ext cx="9047276" cy="1823811"/>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9600" b="1" kern="0" dirty="0" smtClean="0">
                <a:solidFill>
                  <a:srgbClr val="000000"/>
                </a:solidFill>
                <a:latin typeface="HP001 5 hàng" panose="020B0603050302020204" pitchFamily="34" charset="0"/>
              </a:rPr>
              <a:t>Bài tập</a:t>
            </a:r>
            <a:endParaRPr kumimoji="0" lang="en-US" sz="9600" b="1" i="0" u="none" strike="noStrike" kern="0" cap="none" spc="0" normalizeH="0" baseline="0" noProof="0" dirty="0">
              <a:ln>
                <a:noFill/>
              </a:ln>
              <a:solidFill>
                <a:srgbClr val="000000"/>
              </a:solidFill>
              <a:effectLst/>
              <a:uLnTx/>
              <a:uFillTx/>
              <a:latin typeface="HP001 5 hàng" panose="020B0603050302020204" pitchFamily="34" charset="0"/>
              <a:ea typeface="+mn-ea"/>
              <a:cs typeface="+mn-cs"/>
            </a:endParaRPr>
          </a:p>
        </p:txBody>
      </p:sp>
    </p:spTree>
    <p:extLst>
      <p:ext uri="{BB962C8B-B14F-4D97-AF65-F5344CB8AC3E}">
        <p14:creationId xmlns:p14="http://schemas.microsoft.com/office/powerpoint/2010/main" val="9898441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Oval 4"/>
          <p:cNvSpPr>
            <a:spLocks noChangeArrowheads="1"/>
          </p:cNvSpPr>
          <p:nvPr/>
        </p:nvSpPr>
        <p:spPr bwMode="auto">
          <a:xfrm>
            <a:off x="914400" y="266700"/>
            <a:ext cx="8610600" cy="129540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r>
              <a:rPr lang="en-US" altLang="en-US" sz="3600" u="sng" dirty="0" err="1">
                <a:latin typeface="Times New Roman" panose="02020603050405020304" pitchFamily="18" charset="0"/>
                <a:cs typeface="Times New Roman" panose="02020603050405020304" pitchFamily="18" charset="0"/>
              </a:rPr>
              <a:t>Bài</a:t>
            </a:r>
            <a:r>
              <a:rPr lang="en-US" altLang="en-US" sz="3600" u="sng" dirty="0">
                <a:latin typeface="Times New Roman" panose="02020603050405020304" pitchFamily="18" charset="0"/>
                <a:cs typeface="Times New Roman" panose="02020603050405020304" pitchFamily="18" charset="0"/>
              </a:rPr>
              <a:t> </a:t>
            </a:r>
            <a:r>
              <a:rPr lang="en-US" altLang="en-US" sz="3600" u="sng" dirty="0" err="1">
                <a:latin typeface="Times New Roman" panose="02020603050405020304" pitchFamily="18" charset="0"/>
                <a:cs typeface="Times New Roman" panose="02020603050405020304" pitchFamily="18" charset="0"/>
              </a:rPr>
              <a:t>tập</a:t>
            </a:r>
            <a:r>
              <a:rPr lang="en-US" altLang="en-US" sz="3600" u="sng" dirty="0">
                <a:latin typeface="Times New Roman" panose="02020603050405020304" pitchFamily="18" charset="0"/>
                <a:cs typeface="Times New Roman" panose="02020603050405020304" pitchFamily="18" charset="0"/>
              </a:rPr>
              <a:t> 2</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chỗ</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trống</a:t>
            </a:r>
            <a:r>
              <a:rPr lang="en-US" altLang="en-US" sz="3600" dirty="0">
                <a:latin typeface="Times New Roman" panose="02020603050405020304" pitchFamily="18" charset="0"/>
                <a:cs typeface="Times New Roman" panose="02020603050405020304" pitchFamily="18" charset="0"/>
              </a:rPr>
              <a:t>:</a:t>
            </a:r>
          </a:p>
        </p:txBody>
      </p:sp>
      <p:sp>
        <p:nvSpPr>
          <p:cNvPr id="9219" name="AutoShape 5"/>
          <p:cNvSpPr>
            <a:spLocks noChangeArrowheads="1"/>
          </p:cNvSpPr>
          <p:nvPr/>
        </p:nvSpPr>
        <p:spPr bwMode="auto">
          <a:xfrm>
            <a:off x="2286000" y="2057400"/>
            <a:ext cx="2971800" cy="1295400"/>
          </a:xfrm>
          <a:prstGeom prst="star32">
            <a:avLst>
              <a:gd name="adj" fmla="val 37500"/>
            </a:avLst>
          </a:prstGeom>
          <a:gradFill rotWithShape="0">
            <a:gsLst>
              <a:gs pos="0">
                <a:srgbClr val="0000FF"/>
              </a:gs>
              <a:gs pos="50000">
                <a:srgbClr val="FFFF00"/>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algn="ctr" eaLnBrk="1" hangingPunct="1"/>
            <a:r>
              <a:rPr lang="en-US" altLang="en-US" sz="3200" dirty="0">
                <a:solidFill>
                  <a:srgbClr val="FF00FF"/>
                </a:solidFill>
                <a:latin typeface="Arial" panose="020B0604020202020204" pitchFamily="34" charset="0"/>
              </a:rPr>
              <a:t>a) </a:t>
            </a:r>
            <a:r>
              <a:rPr lang="en-US" altLang="en-US" sz="3200" dirty="0">
                <a:solidFill>
                  <a:srgbClr val="0000FF"/>
                </a:solidFill>
                <a:latin typeface="Arial" panose="020B0604020202020204" pitchFamily="34" charset="0"/>
              </a:rPr>
              <a:t>l</a:t>
            </a:r>
            <a:r>
              <a:rPr lang="en-US" altLang="en-US" sz="3200" dirty="0">
                <a:solidFill>
                  <a:srgbClr val="FF00FF"/>
                </a:solidFill>
                <a:latin typeface="Arial" panose="020B0604020202020204" pitchFamily="34" charset="0"/>
              </a:rPr>
              <a:t> hay </a:t>
            </a:r>
            <a:r>
              <a:rPr lang="en-US" altLang="en-US" sz="3200" dirty="0">
                <a:solidFill>
                  <a:srgbClr val="0000FF"/>
                </a:solidFill>
                <a:latin typeface="Arial" panose="020B0604020202020204" pitchFamily="34" charset="0"/>
              </a:rPr>
              <a:t>n</a:t>
            </a:r>
            <a:r>
              <a:rPr lang="en-US" altLang="en-US" sz="3200" dirty="0">
                <a:solidFill>
                  <a:srgbClr val="FF00FF"/>
                </a:solidFill>
                <a:latin typeface="Arial" panose="020B0604020202020204" pitchFamily="34" charset="0"/>
              </a:rPr>
              <a:t>?</a:t>
            </a:r>
          </a:p>
        </p:txBody>
      </p:sp>
      <p:sp>
        <p:nvSpPr>
          <p:cNvPr id="9220" name="Text Box 6"/>
          <p:cNvSpPr txBox="1">
            <a:spLocks noChangeArrowheads="1"/>
          </p:cNvSpPr>
          <p:nvPr/>
        </p:nvSpPr>
        <p:spPr bwMode="auto">
          <a:xfrm>
            <a:off x="2514600" y="34290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3200" dirty="0">
                <a:solidFill>
                  <a:srgbClr val="009900"/>
                </a:solidFill>
                <a:latin typeface="Arial" panose="020B0604020202020204" pitchFamily="34" charset="0"/>
              </a:rPr>
              <a:t>- hạ ...ệnh</a:t>
            </a:r>
          </a:p>
        </p:txBody>
      </p:sp>
      <p:sp>
        <p:nvSpPr>
          <p:cNvPr id="9221" name="Text Box 6"/>
          <p:cNvSpPr txBox="1">
            <a:spLocks noChangeArrowheads="1"/>
          </p:cNvSpPr>
          <p:nvPr/>
        </p:nvSpPr>
        <p:spPr bwMode="auto">
          <a:xfrm>
            <a:off x="2438400" y="43434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3200">
                <a:solidFill>
                  <a:srgbClr val="009900"/>
                </a:solidFill>
                <a:latin typeface="Arial" panose="020B0604020202020204" pitchFamily="34" charset="0"/>
              </a:rPr>
              <a:t>- ….ộp bài</a:t>
            </a:r>
          </a:p>
        </p:txBody>
      </p:sp>
      <p:sp>
        <p:nvSpPr>
          <p:cNvPr id="9222" name="Text Box 6"/>
          <p:cNvSpPr txBox="1">
            <a:spLocks noChangeArrowheads="1"/>
          </p:cNvSpPr>
          <p:nvPr/>
        </p:nvSpPr>
        <p:spPr bwMode="auto">
          <a:xfrm>
            <a:off x="2514600" y="5153512"/>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3200" dirty="0">
                <a:solidFill>
                  <a:srgbClr val="009900"/>
                </a:solidFill>
                <a:latin typeface="Arial" panose="020B0604020202020204" pitchFamily="34" charset="0"/>
              </a:rPr>
              <a:t>- </a:t>
            </a:r>
            <a:r>
              <a:rPr lang="en-US" altLang="en-US" sz="3200" dirty="0" err="1">
                <a:solidFill>
                  <a:srgbClr val="009900"/>
                </a:solidFill>
                <a:latin typeface="Arial" panose="020B0604020202020204" pitchFamily="34" charset="0"/>
              </a:rPr>
              <a:t>hôm</a:t>
            </a:r>
            <a:r>
              <a:rPr lang="en-US" altLang="en-US" sz="3200" dirty="0">
                <a:solidFill>
                  <a:srgbClr val="009900"/>
                </a:solidFill>
                <a:latin typeface="Arial" panose="020B0604020202020204" pitchFamily="34" charset="0"/>
              </a:rPr>
              <a:t> </a:t>
            </a:r>
            <a:r>
              <a:rPr lang="en-US" altLang="en-US" sz="3200" dirty="0" smtClean="0">
                <a:solidFill>
                  <a:srgbClr val="009900"/>
                </a:solidFill>
                <a:latin typeface="Arial" panose="020B0604020202020204" pitchFamily="34" charset="0"/>
              </a:rPr>
              <a:t>...ọ</a:t>
            </a:r>
            <a:endParaRPr lang="en-US" altLang="en-US" sz="3200" dirty="0">
              <a:solidFill>
                <a:srgbClr val="009900"/>
              </a:solidFill>
              <a:latin typeface="Arial" panose="020B0604020202020204" pitchFamily="34" charset="0"/>
            </a:endParaRPr>
          </a:p>
        </p:txBody>
      </p:sp>
      <p:sp>
        <p:nvSpPr>
          <p:cNvPr id="9223" name="Text Box 6"/>
          <p:cNvSpPr txBox="1">
            <a:spLocks noChangeArrowheads="1"/>
          </p:cNvSpPr>
          <p:nvPr/>
        </p:nvSpPr>
        <p:spPr bwMode="auto">
          <a:xfrm>
            <a:off x="6629400" y="5270629"/>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3200" dirty="0">
                <a:solidFill>
                  <a:srgbClr val="009900"/>
                </a:solidFill>
                <a:latin typeface="Arial" panose="020B0604020202020204" pitchFamily="34" charset="0"/>
              </a:rPr>
              <a:t>- s …   loáng</a:t>
            </a:r>
          </a:p>
        </p:txBody>
      </p:sp>
      <p:sp>
        <p:nvSpPr>
          <p:cNvPr id="9224" name="Text Box 6"/>
          <p:cNvSpPr txBox="1">
            <a:spLocks noChangeArrowheads="1"/>
          </p:cNvSpPr>
          <p:nvPr/>
        </p:nvSpPr>
        <p:spPr bwMode="auto">
          <a:xfrm>
            <a:off x="6629400" y="44196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2400" dirty="0">
                <a:solidFill>
                  <a:srgbClr val="009900"/>
                </a:solidFill>
                <a:latin typeface="Arial" panose="020B0604020202020204" pitchFamily="34" charset="0"/>
              </a:rPr>
              <a:t>- </a:t>
            </a:r>
            <a:r>
              <a:rPr lang="en-US" altLang="en-US" sz="3200" dirty="0" smtClean="0">
                <a:solidFill>
                  <a:srgbClr val="009900"/>
                </a:solidFill>
                <a:latin typeface="Arial" panose="020B0604020202020204" pitchFamily="34" charset="0"/>
              </a:rPr>
              <a:t>đ…</a:t>
            </a:r>
            <a:r>
              <a:rPr lang="vi-VN" altLang="en-US" sz="3200" dirty="0" smtClean="0">
                <a:solidFill>
                  <a:srgbClr val="009900"/>
                </a:solidFill>
                <a:latin typeface="Arial" panose="020B0604020202020204" pitchFamily="34" charset="0"/>
              </a:rPr>
              <a:t> </a:t>
            </a:r>
            <a:r>
              <a:rPr lang="en-US" altLang="en-US" sz="3200" dirty="0" err="1" smtClean="0">
                <a:solidFill>
                  <a:srgbClr val="009900"/>
                </a:solidFill>
                <a:latin typeface="Arial" panose="020B0604020202020204" pitchFamily="34" charset="0"/>
              </a:rPr>
              <a:t>ông</a:t>
            </a:r>
            <a:endParaRPr lang="en-US" altLang="en-US" sz="3200" dirty="0">
              <a:solidFill>
                <a:srgbClr val="009900"/>
              </a:solidFill>
              <a:latin typeface="Arial" panose="020B0604020202020204" pitchFamily="34" charset="0"/>
            </a:endParaRPr>
          </a:p>
        </p:txBody>
      </p:sp>
      <p:sp>
        <p:nvSpPr>
          <p:cNvPr id="9225" name="Text Box 6"/>
          <p:cNvSpPr txBox="1">
            <a:spLocks noChangeArrowheads="1"/>
          </p:cNvSpPr>
          <p:nvPr/>
        </p:nvSpPr>
        <p:spPr bwMode="auto">
          <a:xfrm>
            <a:off x="6553200" y="34290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spcBef>
                <a:spcPct val="50000"/>
              </a:spcBef>
            </a:pPr>
            <a:r>
              <a:rPr lang="en-US" altLang="en-US" sz="3200">
                <a:solidFill>
                  <a:srgbClr val="009900"/>
                </a:solidFill>
                <a:latin typeface="Arial" panose="020B0604020202020204" pitchFamily="34" charset="0"/>
              </a:rPr>
              <a:t>- đ …. hoàng</a:t>
            </a:r>
          </a:p>
        </p:txBody>
      </p:sp>
      <p:sp>
        <p:nvSpPr>
          <p:cNvPr id="9226" name="AutoShape 5"/>
          <p:cNvSpPr>
            <a:spLocks noChangeArrowheads="1"/>
          </p:cNvSpPr>
          <p:nvPr/>
        </p:nvSpPr>
        <p:spPr bwMode="auto">
          <a:xfrm>
            <a:off x="6553200" y="2057400"/>
            <a:ext cx="3276600" cy="1295400"/>
          </a:xfrm>
          <a:prstGeom prst="star32">
            <a:avLst>
              <a:gd name="adj" fmla="val 37500"/>
            </a:avLst>
          </a:prstGeom>
          <a:gradFill rotWithShape="0">
            <a:gsLst>
              <a:gs pos="0">
                <a:srgbClr val="0000FF"/>
              </a:gs>
              <a:gs pos="50000">
                <a:srgbClr val="FFFF00"/>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algn="ctr" eaLnBrk="1" hangingPunct="1"/>
            <a:r>
              <a:rPr lang="en-US" altLang="en-US" sz="3200">
                <a:solidFill>
                  <a:srgbClr val="FF00FF"/>
                </a:solidFill>
                <a:latin typeface="Arial" panose="020B0604020202020204" pitchFamily="34" charset="0"/>
              </a:rPr>
              <a:t>b) </a:t>
            </a:r>
            <a:r>
              <a:rPr lang="en-US" altLang="en-US" sz="3200">
                <a:solidFill>
                  <a:srgbClr val="0000FF"/>
                </a:solidFill>
                <a:latin typeface="Arial" panose="020B0604020202020204" pitchFamily="34" charset="0"/>
              </a:rPr>
              <a:t>an</a:t>
            </a:r>
            <a:r>
              <a:rPr lang="en-US" altLang="en-US" sz="3200">
                <a:solidFill>
                  <a:srgbClr val="FF00FF"/>
                </a:solidFill>
                <a:latin typeface="Arial" panose="020B0604020202020204" pitchFamily="34" charset="0"/>
              </a:rPr>
              <a:t> hay </a:t>
            </a:r>
            <a:r>
              <a:rPr lang="en-US" altLang="en-US" sz="3200">
                <a:solidFill>
                  <a:srgbClr val="0000FF"/>
                </a:solidFill>
                <a:latin typeface="Arial" panose="020B0604020202020204" pitchFamily="34" charset="0"/>
              </a:rPr>
              <a:t>ang</a:t>
            </a:r>
            <a:r>
              <a:rPr lang="en-US" altLang="en-US" sz="3200">
                <a:solidFill>
                  <a:srgbClr val="FF00FF"/>
                </a:solidFill>
                <a:latin typeface="Arial" panose="020B0604020202020204" pitchFamily="34" charset="0"/>
              </a:rPr>
              <a:t>?</a:t>
            </a:r>
          </a:p>
        </p:txBody>
      </p:sp>
      <p:sp>
        <p:nvSpPr>
          <p:cNvPr id="9227" name="TextBox 10"/>
          <p:cNvSpPr txBox="1">
            <a:spLocks noChangeArrowheads="1"/>
          </p:cNvSpPr>
          <p:nvPr/>
        </p:nvSpPr>
        <p:spPr bwMode="auto">
          <a:xfrm>
            <a:off x="3684588" y="512335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algn="ctr" eaLnBrk="1" hangingPunct="1"/>
            <a:r>
              <a:rPr lang="en-US" altLang="en-US" sz="3200" dirty="0">
                <a:solidFill>
                  <a:srgbClr val="FF0000"/>
                </a:solidFill>
              </a:rPr>
              <a:t>n</a:t>
            </a:r>
          </a:p>
        </p:txBody>
      </p:sp>
      <p:sp>
        <p:nvSpPr>
          <p:cNvPr id="9228" name="TextBox 11"/>
          <p:cNvSpPr txBox="1">
            <a:spLocks noChangeArrowheads="1"/>
          </p:cNvSpPr>
          <p:nvPr/>
        </p:nvSpPr>
        <p:spPr bwMode="auto">
          <a:xfrm>
            <a:off x="2816225" y="429895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algn="ctr" eaLnBrk="1" hangingPunct="1"/>
            <a:r>
              <a:rPr lang="en-US" altLang="en-US" sz="3200">
                <a:solidFill>
                  <a:srgbClr val="FF0000"/>
                </a:solidFill>
              </a:rPr>
              <a:t>n</a:t>
            </a:r>
          </a:p>
        </p:txBody>
      </p:sp>
      <p:sp>
        <p:nvSpPr>
          <p:cNvPr id="9229" name="TextBox 12"/>
          <p:cNvSpPr txBox="1">
            <a:spLocks noChangeArrowheads="1"/>
          </p:cNvSpPr>
          <p:nvPr/>
        </p:nvSpPr>
        <p:spPr bwMode="auto">
          <a:xfrm>
            <a:off x="3379788" y="339883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algn="ctr" eaLnBrk="1" hangingPunct="1"/>
            <a:r>
              <a:rPr lang="en-US" altLang="en-US" sz="3200">
                <a:solidFill>
                  <a:srgbClr val="FF0000"/>
                </a:solidFill>
              </a:rPr>
              <a:t>l</a:t>
            </a:r>
          </a:p>
        </p:txBody>
      </p:sp>
      <p:sp>
        <p:nvSpPr>
          <p:cNvPr id="9230" name="TextBox 13"/>
          <p:cNvSpPr txBox="1">
            <a:spLocks noChangeArrowheads="1"/>
          </p:cNvSpPr>
          <p:nvPr/>
        </p:nvSpPr>
        <p:spPr bwMode="auto">
          <a:xfrm>
            <a:off x="7086600" y="4365754"/>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àn</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9231" name="TextBox 14"/>
          <p:cNvSpPr txBox="1">
            <a:spLocks noChangeArrowheads="1"/>
          </p:cNvSpPr>
          <p:nvPr/>
        </p:nvSpPr>
        <p:spPr bwMode="auto">
          <a:xfrm>
            <a:off x="7086600" y="3407504"/>
            <a:ext cx="914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àng</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9232" name="TextBox 15"/>
          <p:cNvSpPr txBox="1">
            <a:spLocks noChangeArrowheads="1"/>
          </p:cNvSpPr>
          <p:nvPr/>
        </p:nvSpPr>
        <p:spPr bwMode="auto">
          <a:xfrm>
            <a:off x="7124700" y="5251579"/>
            <a:ext cx="914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Centur" pitchFamily="2" charset="0"/>
              </a:defRPr>
            </a:lvl1pPr>
            <a:lvl2pPr marL="742950" indent="-285750" eaLnBrk="0" hangingPunct="0">
              <a:defRPr b="1">
                <a:solidFill>
                  <a:schemeClr val="tx1"/>
                </a:solidFill>
                <a:latin typeface="VNI-Centur" pitchFamily="2" charset="0"/>
              </a:defRPr>
            </a:lvl2pPr>
            <a:lvl3pPr marL="1143000" indent="-228600" eaLnBrk="0" hangingPunct="0">
              <a:defRPr b="1">
                <a:solidFill>
                  <a:schemeClr val="tx1"/>
                </a:solidFill>
                <a:latin typeface="VNI-Centur" pitchFamily="2" charset="0"/>
              </a:defRPr>
            </a:lvl3pPr>
            <a:lvl4pPr marL="1600200" indent="-228600" eaLnBrk="0" hangingPunct="0">
              <a:defRPr b="1">
                <a:solidFill>
                  <a:schemeClr val="tx1"/>
                </a:solidFill>
                <a:latin typeface="VNI-Centur" pitchFamily="2" charset="0"/>
              </a:defRPr>
            </a:lvl4pPr>
            <a:lvl5pPr marL="2057400" indent="-228600" eaLnBrk="0" hangingPunct="0">
              <a:defRPr b="1">
                <a:solidFill>
                  <a:schemeClr val="tx1"/>
                </a:solidFill>
                <a:latin typeface="VNI-Centur" pitchFamily="2" charset="0"/>
              </a:defRPr>
            </a:lvl5pPr>
            <a:lvl6pPr marL="2514600" indent="-228600" eaLnBrk="0" fontAlgn="base" hangingPunct="0">
              <a:spcBef>
                <a:spcPct val="0"/>
              </a:spcBef>
              <a:spcAft>
                <a:spcPct val="0"/>
              </a:spcAft>
              <a:defRPr b="1">
                <a:solidFill>
                  <a:schemeClr val="tx1"/>
                </a:solidFill>
                <a:latin typeface="VNI-Centur" pitchFamily="2" charset="0"/>
              </a:defRPr>
            </a:lvl6pPr>
            <a:lvl7pPr marL="2971800" indent="-228600" eaLnBrk="0" fontAlgn="base" hangingPunct="0">
              <a:spcBef>
                <a:spcPct val="0"/>
              </a:spcBef>
              <a:spcAft>
                <a:spcPct val="0"/>
              </a:spcAft>
              <a:defRPr b="1">
                <a:solidFill>
                  <a:schemeClr val="tx1"/>
                </a:solidFill>
                <a:latin typeface="VNI-Centur" pitchFamily="2" charset="0"/>
              </a:defRPr>
            </a:lvl7pPr>
            <a:lvl8pPr marL="3429000" indent="-228600" eaLnBrk="0" fontAlgn="base" hangingPunct="0">
              <a:spcBef>
                <a:spcPct val="0"/>
              </a:spcBef>
              <a:spcAft>
                <a:spcPct val="0"/>
              </a:spcAft>
              <a:defRPr b="1">
                <a:solidFill>
                  <a:schemeClr val="tx1"/>
                </a:solidFill>
                <a:latin typeface="VNI-Centur" pitchFamily="2" charset="0"/>
              </a:defRPr>
            </a:lvl8pPr>
            <a:lvl9pPr marL="3886200" indent="-228600" eaLnBrk="0" fontAlgn="base" hangingPunct="0">
              <a:spcBef>
                <a:spcPct val="0"/>
              </a:spcBef>
              <a:spcAft>
                <a:spcPct val="0"/>
              </a:spcAft>
              <a:defRPr b="1">
                <a:solidFill>
                  <a:schemeClr val="tx1"/>
                </a:solidFill>
                <a:latin typeface="VNI-Centur" pitchFamily="2" charset="0"/>
              </a:defRPr>
            </a:lvl9pPr>
          </a:lstStyle>
          <a:p>
            <a:pPr eaLnBrk="1" hangingPunct="1"/>
            <a:r>
              <a:rPr lang="en-US" altLang="en-US" sz="3200" dirty="0">
                <a:solidFill>
                  <a:srgbClr val="FF0000"/>
                </a:solidFill>
                <a:latin typeface="Times New Roman" panose="02020603050405020304" pitchFamily="18" charset="0"/>
                <a:cs typeface="Times New Roman" panose="02020603050405020304" pitchFamily="18" charset="0"/>
              </a:rPr>
              <a:t>áng</a:t>
            </a:r>
          </a:p>
        </p:txBody>
      </p:sp>
      <p:sp>
        <p:nvSpPr>
          <p:cNvPr id="9236" name="Text Box 20"/>
          <p:cNvSpPr txBox="1">
            <a:spLocks noChangeArrowheads="1"/>
          </p:cNvSpPr>
          <p:nvPr/>
        </p:nvSpPr>
        <p:spPr bwMode="auto">
          <a:xfrm>
            <a:off x="1524000" y="0"/>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6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67289"/>
      </p:ext>
    </p:extLst>
  </p:cSld>
  <p:clrMapOvr>
    <a:masterClrMapping/>
  </p:clrMapOvr>
  <p:transition spd="med">
    <p:comb dir="ver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229"/>
                                        </p:tgtEl>
                                        <p:attrNameLst>
                                          <p:attrName>style.visibility</p:attrName>
                                        </p:attrNameLst>
                                      </p:cBhvr>
                                      <p:to>
                                        <p:strVal val="visible"/>
                                      </p:to>
                                    </p:set>
                                    <p:animEffect transition="in" filter="barn(inHorizontal)">
                                      <p:cBhvr>
                                        <p:cTn id="7" dur="500"/>
                                        <p:tgtEl>
                                          <p:spTgt spid="9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228"/>
                                        </p:tgtEl>
                                        <p:attrNameLst>
                                          <p:attrName>style.visibility</p:attrName>
                                        </p:attrNameLst>
                                      </p:cBhvr>
                                      <p:to>
                                        <p:strVal val="visible"/>
                                      </p:to>
                                    </p:set>
                                    <p:animEffect transition="in" filter="barn(inHorizontal)">
                                      <p:cBhvr>
                                        <p:cTn id="12" dur="500"/>
                                        <p:tgtEl>
                                          <p:spTgt spid="92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barn(inHorizontal)">
                                      <p:cBhvr>
                                        <p:cTn id="17" dur="500"/>
                                        <p:tgtEl>
                                          <p:spTgt spid="9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9231"/>
                                        </p:tgtEl>
                                        <p:attrNameLst>
                                          <p:attrName>style.visibility</p:attrName>
                                        </p:attrNameLst>
                                      </p:cBhvr>
                                      <p:to>
                                        <p:strVal val="visible"/>
                                      </p:to>
                                    </p:set>
                                    <p:animEffect transition="in" filter="barn(inHorizontal)">
                                      <p:cBhvr>
                                        <p:cTn id="22" dur="500"/>
                                        <p:tgtEl>
                                          <p:spTgt spid="92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9230"/>
                                        </p:tgtEl>
                                        <p:attrNameLst>
                                          <p:attrName>style.visibility</p:attrName>
                                        </p:attrNameLst>
                                      </p:cBhvr>
                                      <p:to>
                                        <p:strVal val="visible"/>
                                      </p:to>
                                    </p:set>
                                    <p:animEffect transition="in" filter="barn(inHorizontal)">
                                      <p:cBhvr>
                                        <p:cTn id="27" dur="500"/>
                                        <p:tgtEl>
                                          <p:spTgt spid="92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232"/>
                                        </p:tgtEl>
                                        <p:attrNameLst>
                                          <p:attrName>style.visibility</p:attrName>
                                        </p:attrNameLst>
                                      </p:cBhvr>
                                      <p:to>
                                        <p:strVal val="visible"/>
                                      </p:to>
                                    </p:set>
                                    <p:animEffect transition="in" filter="barn(inHorizontal)">
                                      <p:cBhvr>
                                        <p:cTn id="32" dur="500"/>
                                        <p:tgtEl>
                                          <p:spTgt spid="9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9228" grpId="0"/>
      <p:bldP spid="9229" grpId="0"/>
      <p:bldP spid="9230" grpId="0"/>
      <p:bldP spid="9231" grpId="0"/>
      <p:bldP spid="92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Tắm mưa cùng Bentley mạ chrome sáng loáng"/>
          <p:cNvPicPr>
            <a:picLocks noChangeAspect="1" noChangeArrowheads="1"/>
          </p:cNvPicPr>
          <p:nvPr/>
        </p:nvPicPr>
        <p:blipFill>
          <a:blip r:embed="rId3"/>
          <a:srcRect/>
          <a:stretch>
            <a:fillRect/>
          </a:stretch>
        </p:blipFill>
        <p:spPr bwMode="auto">
          <a:xfrm>
            <a:off x="1457325" y="1676400"/>
            <a:ext cx="9372600" cy="4267200"/>
          </a:xfrm>
          <a:prstGeom prst="rect">
            <a:avLst/>
          </a:prstGeom>
          <a:ln w="38100"/>
        </p:spPr>
        <p:style>
          <a:lnRef idx="2">
            <a:schemeClr val="dk1"/>
          </a:lnRef>
          <a:fillRef idx="1">
            <a:schemeClr val="lt1"/>
          </a:fillRef>
          <a:effectRef idx="0">
            <a:schemeClr val="dk1"/>
          </a:effectRef>
          <a:fontRef idx="minor">
            <a:schemeClr val="dk1"/>
          </a:fontRef>
        </p:style>
      </p:pic>
      <p:sp>
        <p:nvSpPr>
          <p:cNvPr id="19460" name="Rectangle 2"/>
          <p:cNvSpPr>
            <a:spLocks noChangeArrowheads="1"/>
          </p:cNvSpPr>
          <p:nvPr/>
        </p:nvSpPr>
        <p:spPr bwMode="auto">
          <a:xfrm>
            <a:off x="673100" y="609600"/>
            <a:ext cx="109426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7030A0"/>
                </a:solidFill>
                <a:effectLst/>
                <a:uLnTx/>
                <a:uFillTx/>
                <a:latin typeface="Times New Roman" panose="02020603050405020304" pitchFamily="18" charset="0"/>
                <a:ea typeface="+mn-ea"/>
                <a:cs typeface="Times New Roman" panose="02020603050405020304" pitchFamily="18" charset="0"/>
              </a:rPr>
              <a:t>Sáng loáng: sáng lấp lánh trên khắp bề mặt. </a:t>
            </a:r>
          </a:p>
        </p:txBody>
      </p:sp>
    </p:spTree>
    <p:extLst>
      <p:ext uri="{BB962C8B-B14F-4D97-AF65-F5344CB8AC3E}">
        <p14:creationId xmlns:p14="http://schemas.microsoft.com/office/powerpoint/2010/main" val="72392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931" y="424379"/>
            <a:ext cx="11128443" cy="507831"/>
          </a:xfrm>
          <a:prstGeom prst="rect">
            <a:avLst/>
          </a:prstGeom>
          <a:noFill/>
        </p:spPr>
        <p:txBody>
          <a:bodyPr wrap="square" rtlCol="0">
            <a:spAutoFit/>
          </a:bodyPr>
          <a:lstStyle/>
          <a:p>
            <a:r>
              <a:rPr lang="vi-VN" sz="2700" b="1" dirty="0" smtClean="0">
                <a:solidFill>
                  <a:schemeClr val="bg1"/>
                </a:solidFill>
                <a:latin typeface="Times New Roman" pitchFamily="18" charset="0"/>
                <a:cs typeface="Times New Roman" pitchFamily="18" charset="0"/>
              </a:rPr>
              <a:t>Bài tập </a:t>
            </a:r>
            <a:r>
              <a:rPr lang="en-US" sz="2700" b="1" dirty="0" smtClean="0">
                <a:solidFill>
                  <a:schemeClr val="bg1"/>
                </a:solidFill>
                <a:latin typeface="Times New Roman" pitchFamily="18" charset="0"/>
                <a:cs typeface="Times New Roman" pitchFamily="18" charset="0"/>
              </a:rPr>
              <a:t>3</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Viết</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vào</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vở</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những</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chữ</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và</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tên</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chữ</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còn</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thiếu</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trong</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bảng</a:t>
            </a:r>
            <a:r>
              <a:rPr lang="en-US" sz="2700" b="1" dirty="0">
                <a:solidFill>
                  <a:schemeClr val="bg1"/>
                </a:solidFill>
                <a:latin typeface="Times New Roman" pitchFamily="18" charset="0"/>
                <a:cs typeface="Times New Roman" pitchFamily="18" charset="0"/>
              </a:rPr>
              <a:t> </a:t>
            </a:r>
            <a:r>
              <a:rPr lang="en-US" sz="2700" b="1" dirty="0" err="1">
                <a:solidFill>
                  <a:schemeClr val="bg1"/>
                </a:solidFill>
                <a:latin typeface="Times New Roman" pitchFamily="18" charset="0"/>
                <a:cs typeface="Times New Roman" pitchFamily="18" charset="0"/>
              </a:rPr>
              <a:t>sao</a:t>
            </a:r>
            <a:r>
              <a:rPr lang="en-US" sz="2700" b="1" dirty="0">
                <a:solidFill>
                  <a:schemeClr val="bg1"/>
                </a:solidFill>
                <a:latin typeface="Times New Roman" pitchFamily="18" charset="0"/>
                <a:cs typeface="Times New Roman" pitchFamily="18" charset="0"/>
              </a:rPr>
              <a:t>:</a:t>
            </a:r>
            <a:r>
              <a:rPr lang="en-US" sz="2700" b="1" u="sng" dirty="0">
                <a:solidFill>
                  <a:schemeClr val="bg1"/>
                </a:solidFill>
                <a:latin typeface="Times New Roman" pitchFamily="18" charset="0"/>
                <a:cs typeface="Times New Roman" pitchFamily="18" charset="0"/>
              </a:rPr>
              <a:t> </a:t>
            </a:r>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408" y="1124295"/>
            <a:ext cx="4803561" cy="5338391"/>
          </a:xfrm>
          <a:prstGeom prst="rect">
            <a:avLst/>
          </a:prstGeom>
        </p:spPr>
      </p:pic>
      <p:pic>
        <p:nvPicPr>
          <p:cNvPr id="4" name="Picture 3"/>
          <p:cNvPicPr>
            <a:picLocks noChangeAspect="1"/>
          </p:cNvPicPr>
          <p:nvPr/>
        </p:nvPicPr>
        <p:blipFill>
          <a:blip r:embed="rId3"/>
          <a:stretch>
            <a:fillRect/>
          </a:stretch>
        </p:blipFill>
        <p:spPr>
          <a:xfrm>
            <a:off x="1271446" y="2224929"/>
            <a:ext cx="2175001" cy="4369082"/>
          </a:xfrm>
          <a:prstGeom prst="rect">
            <a:avLst/>
          </a:prstGeom>
        </p:spPr>
      </p:pic>
      <p:pic>
        <p:nvPicPr>
          <p:cNvPr id="5" name="Picture 4"/>
          <p:cNvPicPr>
            <a:picLocks noChangeAspect="1"/>
          </p:cNvPicPr>
          <p:nvPr/>
        </p:nvPicPr>
        <p:blipFill>
          <a:blip r:embed="rId4"/>
          <a:stretch>
            <a:fillRect/>
          </a:stretch>
        </p:blipFill>
        <p:spPr>
          <a:xfrm>
            <a:off x="8573862" y="2910109"/>
            <a:ext cx="3333811" cy="3683902"/>
          </a:xfrm>
          <a:prstGeom prst="rect">
            <a:avLst/>
          </a:prstGeom>
        </p:spPr>
      </p:pic>
      <p:sp>
        <p:nvSpPr>
          <p:cNvPr id="6" name="Rounded Rectangle 5"/>
          <p:cNvSpPr/>
          <p:nvPr/>
        </p:nvSpPr>
        <p:spPr>
          <a:xfrm>
            <a:off x="5514701" y="2062070"/>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ă</a:t>
            </a:r>
            <a:endParaRPr lang="vi-VN" b="1" dirty="0">
              <a:solidFill>
                <a:srgbClr val="FF0000"/>
              </a:solidFill>
              <a:latin typeface="HP001 4 hàng" panose="020B0603050302020204" pitchFamily="34" charset="0"/>
              <a:cs typeface="Times New Roman" pitchFamily="18" charset="0"/>
            </a:endParaRPr>
          </a:p>
        </p:txBody>
      </p:sp>
      <p:sp>
        <p:nvSpPr>
          <p:cNvPr id="7" name="Rounded Rectangle 6"/>
          <p:cNvSpPr/>
          <p:nvPr/>
        </p:nvSpPr>
        <p:spPr>
          <a:xfrm>
            <a:off x="5514701" y="2547214"/>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â</a:t>
            </a:r>
            <a:endParaRPr lang="vi-VN" b="1" dirty="0">
              <a:solidFill>
                <a:srgbClr val="FF0000"/>
              </a:solidFill>
              <a:latin typeface="HP001 4 hàng" panose="020B0603050302020204" pitchFamily="34" charset="0"/>
              <a:cs typeface="Times New Roman" pitchFamily="18" charset="0"/>
            </a:endParaRPr>
          </a:p>
        </p:txBody>
      </p:sp>
      <p:sp>
        <p:nvSpPr>
          <p:cNvPr id="8" name="Rounded Rectangle 7"/>
          <p:cNvSpPr/>
          <p:nvPr/>
        </p:nvSpPr>
        <p:spPr>
          <a:xfrm>
            <a:off x="7104112" y="3089562"/>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bê</a:t>
            </a:r>
            <a:endParaRPr lang="vi-VN" b="1" dirty="0">
              <a:solidFill>
                <a:srgbClr val="FF0000"/>
              </a:solidFill>
              <a:latin typeface="HP001 4 hàng" panose="020B0603050302020204" pitchFamily="34" charset="0"/>
              <a:cs typeface="Times New Roman" pitchFamily="18" charset="0"/>
            </a:endParaRPr>
          </a:p>
        </p:txBody>
      </p:sp>
      <p:sp>
        <p:nvSpPr>
          <p:cNvPr id="9" name="Rounded Rectangle 8"/>
          <p:cNvSpPr/>
          <p:nvPr/>
        </p:nvSpPr>
        <p:spPr>
          <a:xfrm>
            <a:off x="7104112" y="3505459"/>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xê</a:t>
            </a:r>
            <a:endParaRPr lang="vi-VN" b="1" dirty="0">
              <a:solidFill>
                <a:srgbClr val="FF0000"/>
              </a:solidFill>
              <a:latin typeface="HP001 4 hàng" panose="020B0603050302020204" pitchFamily="34" charset="0"/>
              <a:cs typeface="Times New Roman" pitchFamily="18" charset="0"/>
            </a:endParaRPr>
          </a:p>
        </p:txBody>
      </p:sp>
      <p:sp>
        <p:nvSpPr>
          <p:cNvPr id="10" name="Rounded Rectangle 9"/>
          <p:cNvSpPr/>
          <p:nvPr/>
        </p:nvSpPr>
        <p:spPr>
          <a:xfrm>
            <a:off x="5505141" y="4081523"/>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ch</a:t>
            </a:r>
            <a:endParaRPr lang="vi-VN" b="1" dirty="0">
              <a:solidFill>
                <a:srgbClr val="FF0000"/>
              </a:solidFill>
              <a:latin typeface="HP001 4 hàng" panose="020B0603050302020204" pitchFamily="34" charset="0"/>
              <a:cs typeface="Times New Roman" pitchFamily="18" charset="0"/>
            </a:endParaRPr>
          </a:p>
        </p:txBody>
      </p:sp>
      <p:sp>
        <p:nvSpPr>
          <p:cNvPr id="11" name="Rounded Rectangle 10"/>
          <p:cNvSpPr/>
          <p:nvPr/>
        </p:nvSpPr>
        <p:spPr>
          <a:xfrm>
            <a:off x="7104112" y="4481064"/>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dê</a:t>
            </a:r>
            <a:endParaRPr lang="vi-VN" b="1" dirty="0">
              <a:solidFill>
                <a:srgbClr val="FF0000"/>
              </a:solidFill>
              <a:latin typeface="HP001 4 hàng" panose="020B0603050302020204" pitchFamily="34" charset="0"/>
              <a:cs typeface="Times New Roman" pitchFamily="18" charset="0"/>
            </a:endParaRPr>
          </a:p>
        </p:txBody>
      </p:sp>
      <p:sp>
        <p:nvSpPr>
          <p:cNvPr id="12" name="Rounded Rectangle 11"/>
          <p:cNvSpPr/>
          <p:nvPr/>
        </p:nvSpPr>
        <p:spPr>
          <a:xfrm>
            <a:off x="7104112" y="5067145"/>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đê</a:t>
            </a:r>
            <a:endParaRPr lang="vi-VN" sz="2800" b="1" dirty="0">
              <a:solidFill>
                <a:srgbClr val="FF0000"/>
              </a:solidFill>
              <a:latin typeface="HP001 4 hàng" panose="020B0603050302020204" pitchFamily="34" charset="0"/>
              <a:cs typeface="Times New Roman" pitchFamily="18" charset="0"/>
            </a:endParaRPr>
          </a:p>
        </p:txBody>
      </p:sp>
      <p:sp>
        <p:nvSpPr>
          <p:cNvPr id="13" name="Rounded Rectangle 12"/>
          <p:cNvSpPr/>
          <p:nvPr/>
        </p:nvSpPr>
        <p:spPr>
          <a:xfrm>
            <a:off x="7104112" y="5550548"/>
            <a:ext cx="864096"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HP001 4 hàng" panose="020B0603050302020204" pitchFamily="34" charset="0"/>
                <a:cs typeface="Times New Roman" pitchFamily="18" charset="0"/>
              </a:rPr>
              <a:t>e</a:t>
            </a:r>
            <a:endParaRPr lang="vi-VN" b="1" dirty="0">
              <a:solidFill>
                <a:srgbClr val="FF0000"/>
              </a:solidFill>
              <a:latin typeface="HP001 4 hàng" panose="020B0603050302020204" pitchFamily="34" charset="0"/>
              <a:cs typeface="Times New Roman" pitchFamily="18" charset="0"/>
            </a:endParaRPr>
          </a:p>
        </p:txBody>
      </p:sp>
      <p:sp>
        <p:nvSpPr>
          <p:cNvPr id="14" name="Rounded Rectangle 13"/>
          <p:cNvSpPr/>
          <p:nvPr/>
        </p:nvSpPr>
        <p:spPr>
          <a:xfrm>
            <a:off x="7104112" y="6017947"/>
            <a:ext cx="864096" cy="576064"/>
          </a:xfrm>
          <a:prstGeom prst="roundRect">
            <a:avLst/>
          </a:prstGeom>
          <a:noFill/>
          <a:ln w="25400" cap="flat" cmpd="sng" algn="ctr">
            <a:noFill/>
            <a:prstDash val="solid"/>
          </a:ln>
          <a:effectLst/>
        </p:spPr>
        <p:txBody>
          <a:bodyPr rtlCol="0" anchor="ctr"/>
          <a:lstStyle/>
          <a:p>
            <a:pPr algn="ctr">
              <a:defRPr/>
            </a:pPr>
            <a:r>
              <a:rPr lang="en-US" sz="2800" b="1" kern="0" dirty="0">
                <a:solidFill>
                  <a:srgbClr val="FF0000"/>
                </a:solidFill>
                <a:latin typeface="HP001 4 hàng" panose="020B0603050302020204" pitchFamily="34" charset="0"/>
                <a:cs typeface="Times New Roman" pitchFamily="18" charset="0"/>
              </a:rPr>
              <a:t>ê</a:t>
            </a:r>
            <a:endParaRPr lang="vi-VN" b="1" kern="0"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77523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Up Ribbon 1"/>
          <p:cNvSpPr/>
          <p:nvPr/>
        </p:nvSpPr>
        <p:spPr>
          <a:xfrm>
            <a:off x="2956560" y="1757680"/>
            <a:ext cx="5892800" cy="802640"/>
          </a:xfrm>
          <a:prstGeom prst="ribbon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DẶN DÒ</a:t>
            </a:r>
          </a:p>
        </p:txBody>
      </p:sp>
      <p:sp>
        <p:nvSpPr>
          <p:cNvPr id="3" name="TextBox 2"/>
          <p:cNvSpPr txBox="1"/>
          <p:nvPr/>
        </p:nvSpPr>
        <p:spPr>
          <a:xfrm>
            <a:off x="2091508" y="3133634"/>
            <a:ext cx="7909153" cy="2093655"/>
          </a:xfrm>
          <a:prstGeom prst="snip2Diag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742950" indent="-742950">
              <a:lnSpc>
                <a:spcPct val="150000"/>
              </a:lnSpc>
              <a:buAutoNum type="arabicPeriod"/>
            </a:pPr>
            <a:r>
              <a:rPr lang="vi-VN" sz="3600" b="1" dirty="0" smtClean="0">
                <a:latin typeface="HP001 5 hàng" panose="020B0603050302020204" pitchFamily="34" charset="0"/>
              </a:rPr>
              <a:t>Hoàn thành các bài tập được giao</a:t>
            </a:r>
          </a:p>
          <a:p>
            <a:pPr marL="742950" indent="-742950">
              <a:lnSpc>
                <a:spcPct val="150000"/>
              </a:lnSpc>
              <a:buAutoNum type="arabicPeriod"/>
            </a:pPr>
            <a:r>
              <a:rPr lang="en-US" sz="3600" b="1" dirty="0" err="1" smtClean="0">
                <a:latin typeface="HP001 5 hàng" panose="020B0603050302020204" pitchFamily="34" charset="0"/>
              </a:rPr>
              <a:t>Đọc</a:t>
            </a:r>
            <a:r>
              <a:rPr lang="en-US" sz="3600" b="1" dirty="0" smtClean="0">
                <a:latin typeface="HP001 5 hàng" panose="020B0603050302020204" pitchFamily="34" charset="0"/>
              </a:rPr>
              <a:t> </a:t>
            </a:r>
            <a:r>
              <a:rPr lang="en-US" sz="3600" b="1" dirty="0">
                <a:latin typeface="HP001 5 hàng" panose="020B0603050302020204" pitchFamily="34" charset="0"/>
              </a:rPr>
              <a:t>và chuẩn bị trước bài sau.</a:t>
            </a:r>
          </a:p>
        </p:txBody>
      </p:sp>
    </p:spTree>
    <p:extLst>
      <p:ext uri="{BB962C8B-B14F-4D97-AF65-F5344CB8AC3E}">
        <p14:creationId xmlns:p14="http://schemas.microsoft.com/office/powerpoint/2010/main" val="144899001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BD2053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4025900"/>
            <a:ext cx="1752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588" y="6248400"/>
            <a:ext cx="94218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l="50883" t="29068"/>
          <a:stretch>
            <a:fillRect/>
          </a:stretch>
        </p:blipFill>
        <p:spPr bwMode="auto">
          <a:xfrm>
            <a:off x="10196513" y="3730625"/>
            <a:ext cx="220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图片 47108" descr="1-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4680" y="2870200"/>
            <a:ext cx="46513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018495" y="1609804"/>
            <a:ext cx="96930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vi-VN" altLang="en-US" sz="6600" b="1" dirty="0" smtClean="0">
                <a:solidFill>
                  <a:srgbClr val="990099"/>
                </a:solidFill>
                <a:latin typeface="Times New Roman" panose="02020603050405020304" pitchFamily="18" charset="0"/>
              </a:rPr>
              <a:t>Chào tạm biệt các con ^.^</a:t>
            </a:r>
            <a:endParaRPr kumimoji="0" lang="en-US" altLang="en-US" sz="6600" b="1" i="0" u="none" strike="noStrike" kern="1200" cap="none" spc="0" normalizeH="0" baseline="0" noProof="0" dirty="0" smtClean="0">
              <a:ln>
                <a:noFill/>
              </a:ln>
              <a:solidFill>
                <a:srgbClr val="990099"/>
              </a:solidFill>
              <a:effectLst/>
              <a:uLnTx/>
              <a:uFillTx/>
              <a:latin typeface="Times New Roman" panose="02020603050405020304" pitchFamily="18" charset="0"/>
            </a:endParaRPr>
          </a:p>
        </p:txBody>
      </p:sp>
    </p:spTree>
    <p:extLst>
      <p:ext uri="{BB962C8B-B14F-4D97-AF65-F5344CB8AC3E}">
        <p14:creationId xmlns:p14="http://schemas.microsoft.com/office/powerpoint/2010/main" val="186842776"/>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0"/>
          <p:cNvSpPr>
            <a:spLocks noChangeArrowheads="1"/>
          </p:cNvSpPr>
          <p:nvPr/>
        </p:nvSpPr>
        <p:spPr bwMode="auto">
          <a:xfrm>
            <a:off x="2170113" y="490538"/>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Chính tả (Tập chép)</a:t>
            </a:r>
          </a:p>
        </p:txBody>
      </p:sp>
      <p:sp>
        <p:nvSpPr>
          <p:cNvPr id="5" name="矩形 10"/>
          <p:cNvSpPr/>
          <p:nvPr/>
        </p:nvSpPr>
        <p:spPr>
          <a:xfrm>
            <a:off x="417513" y="1295400"/>
            <a:ext cx="6059487" cy="3484563"/>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a:spLocks noChangeArrowheads="1"/>
          </p:cNvSpPr>
          <p:nvPr/>
        </p:nvSpPr>
        <p:spPr bwMode="auto">
          <a:xfrm>
            <a:off x="825500" y="1976438"/>
            <a:ext cx="5241925"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66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Cậu bé thông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66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minh.</a:t>
            </a:r>
            <a:endParaRPr kumimoji="0" lang="en-US" altLang="en-US" sz="66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l="3613" t="16821" r="2410" b="52060"/>
          <a:stretch/>
        </p:blipFill>
        <p:spPr>
          <a:xfrm>
            <a:off x="6886575" y="490538"/>
            <a:ext cx="5000625" cy="5148262"/>
          </a:xfrm>
          <a:prstGeom prst="rect">
            <a:avLst/>
          </a:prstGeom>
          <a:ln w="3810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36095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72985" y="200763"/>
            <a:ext cx="6921910" cy="783193"/>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điều các con cần lưu ý</a:t>
            </a:r>
          </a:p>
        </p:txBody>
      </p:sp>
      <p:sp>
        <p:nvSpPr>
          <p:cNvPr id="5" name="TextBox 4"/>
          <p:cNvSpPr txBox="1"/>
          <p:nvPr/>
        </p:nvSpPr>
        <p:spPr>
          <a:xfrm>
            <a:off x="573018" y="3044229"/>
            <a:ext cx="2145139"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p:cNvSpPr txBox="1"/>
          <p:nvPr/>
        </p:nvSpPr>
        <p:spPr>
          <a:xfrm>
            <a:off x="492751" y="4167159"/>
            <a:ext cx="5569153"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Ngồi học ngay ngắn, đủ ánh sáng</a:t>
            </a:r>
          </a:p>
        </p:txBody>
      </p:sp>
      <p:sp>
        <p:nvSpPr>
          <p:cNvPr id="7" name="TextBox 6"/>
          <p:cNvSpPr txBox="1"/>
          <p:nvPr/>
        </p:nvSpPr>
        <p:spPr>
          <a:xfrm>
            <a:off x="492751" y="4864304"/>
            <a:ext cx="6867586"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ngồi quá gần máy tính, điện thoại.</a:t>
            </a:r>
          </a:p>
        </p:txBody>
      </p:sp>
      <p:sp>
        <p:nvSpPr>
          <p:cNvPr id="8" name="TextBox 7"/>
          <p:cNvSpPr txBox="1"/>
          <p:nvPr/>
        </p:nvSpPr>
        <p:spPr>
          <a:xfrm>
            <a:off x="492751" y="5561449"/>
            <a:ext cx="9741769"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Tập trung nghe giảng và thực hiện các nhiệm vụ của bài học</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51944">
            <a:off x="7830067" y="1795447"/>
            <a:ext cx="3067784" cy="172672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185">
            <a:off x="7433953" y="1125083"/>
            <a:ext cx="1376527" cy="3117916"/>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18459" t="5879" r="18602" b="6235"/>
          <a:stretch/>
        </p:blipFill>
        <p:spPr>
          <a:xfrm>
            <a:off x="5133069" y="1361825"/>
            <a:ext cx="1857669" cy="2593966"/>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rcRect l="15090" r="15091"/>
          <a:stretch/>
        </p:blipFill>
        <p:spPr>
          <a:xfrm>
            <a:off x="3031452" y="1354626"/>
            <a:ext cx="1788321" cy="2561396"/>
          </a:xfrm>
          <a:prstGeom prst="rect">
            <a:avLst/>
          </a:prstGeom>
        </p:spPr>
      </p:pic>
    </p:spTree>
    <p:extLst>
      <p:ext uri="{BB962C8B-B14F-4D97-AF65-F5344CB8AC3E}">
        <p14:creationId xmlns:p14="http://schemas.microsoft.com/office/powerpoint/2010/main" val="415747018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p:cNvSpPr/>
          <p:nvPr/>
        </p:nvSpPr>
        <p:spPr>
          <a:xfrm>
            <a:off x="3162649" y="679509"/>
            <a:ext cx="5654180" cy="964734"/>
          </a:xfrm>
          <a:prstGeom prst="ribbon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MỤC TIÊU</a:t>
            </a:r>
          </a:p>
        </p:txBody>
      </p:sp>
      <p:graphicFrame>
        <p:nvGraphicFramePr>
          <p:cNvPr id="6" name="Diagram 5"/>
          <p:cNvGraphicFramePr/>
          <p:nvPr>
            <p:extLst>
              <p:ext uri="{D42A27DB-BD31-4B8C-83A1-F6EECF244321}">
                <p14:modId xmlns:p14="http://schemas.microsoft.com/office/powerpoint/2010/main" val="2398654688"/>
              </p:ext>
            </p:extLst>
          </p:nvPr>
        </p:nvGraphicFramePr>
        <p:xfrm>
          <a:off x="429703" y="2432807"/>
          <a:ext cx="10350150" cy="321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3168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3409950"/>
            <a:ext cx="52244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338" y="2654300"/>
            <a:ext cx="52244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664029" y="1170895"/>
            <a:ext cx="9047276" cy="1823811"/>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8000" b="1" kern="0" dirty="0" smtClean="0">
                <a:solidFill>
                  <a:srgbClr val="000000"/>
                </a:solidFill>
                <a:latin typeface="HP001 5 hàng" panose="020B0603050302020204" pitchFamily="34" charset="0"/>
              </a:rPr>
              <a:t>Tìm hiểu nội dung</a:t>
            </a:r>
            <a:endParaRPr kumimoji="0" lang="en-US" sz="8000" b="1" i="0" u="none" strike="noStrike" kern="0" cap="none" spc="0" normalizeH="0" baseline="0" noProof="0" dirty="0">
              <a:ln>
                <a:noFill/>
              </a:ln>
              <a:solidFill>
                <a:srgbClr val="000000"/>
              </a:solidFill>
              <a:effectLst/>
              <a:uLnTx/>
              <a:uFillTx/>
              <a:latin typeface="HP001 5 hàng" panose="020B0603050302020204" pitchFamily="34" charset="0"/>
            </a:endParaRPr>
          </a:p>
        </p:txBody>
      </p:sp>
    </p:spTree>
    <p:extLst>
      <p:ext uri="{BB962C8B-B14F-4D97-AF65-F5344CB8AC3E}">
        <p14:creationId xmlns:p14="http://schemas.microsoft.com/office/powerpoint/2010/main" val="31694567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0"/>
          <p:cNvSpPr>
            <a:spLocks noChangeArrowheads="1"/>
          </p:cNvSpPr>
          <p:nvPr/>
        </p:nvSpPr>
        <p:spPr bwMode="auto">
          <a:xfrm>
            <a:off x="4800600" y="-46038"/>
            <a:ext cx="2209800" cy="53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Chính tả (Tập chép)</a:t>
            </a:r>
          </a:p>
        </p:txBody>
      </p:sp>
      <p:sp>
        <p:nvSpPr>
          <p:cNvPr id="7172" name="Rectangle 10"/>
          <p:cNvSpPr>
            <a:spLocks noChangeArrowheads="1"/>
          </p:cNvSpPr>
          <p:nvPr/>
        </p:nvSpPr>
        <p:spPr bwMode="auto">
          <a:xfrm>
            <a:off x="4967288" y="487363"/>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Cậu bé thông minh.</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endParaRPr>
          </a:p>
        </p:txBody>
      </p:sp>
      <p:sp>
        <p:nvSpPr>
          <p:cNvPr id="5" name="矩形 10"/>
          <p:cNvSpPr/>
          <p:nvPr/>
        </p:nvSpPr>
        <p:spPr>
          <a:xfrm>
            <a:off x="457200" y="1106488"/>
            <a:ext cx="11277600" cy="5002212"/>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a:spLocks noChangeArrowheads="1"/>
          </p:cNvSpPr>
          <p:nvPr/>
        </p:nvSpPr>
        <p:spPr bwMode="auto">
          <a:xfrm>
            <a:off x="6096000" y="4568825"/>
            <a:ext cx="469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Truyện cổ Việt Nam</a:t>
            </a:r>
            <a:endPar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175" name="Picture 3" descr="D:\hinh nền\ảnh động\chimp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38383">
            <a:off x="-336550" y="-127000"/>
            <a:ext cx="17811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0966" descr="1-39"/>
          <p:cNvPicPr>
            <a:picLocks noChangeAspect="1"/>
          </p:cNvPicPr>
          <p:nvPr/>
        </p:nvPicPr>
        <p:blipFill>
          <a:blip r:embed="rId4">
            <a:extLst>
              <a:ext uri="{28A0092B-C50C-407E-A947-70E740481C1C}">
                <a14:useLocalDpi xmlns:a14="http://schemas.microsoft.com/office/drawing/2010/main" val="0"/>
              </a:ext>
            </a:extLst>
          </a:blip>
          <a:srcRect l="34499" t="5882" r="32210" b="7652"/>
          <a:stretch>
            <a:fillRect/>
          </a:stretch>
        </p:blipFill>
        <p:spPr bwMode="auto">
          <a:xfrm>
            <a:off x="554038" y="5456238"/>
            <a:ext cx="767556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1668463" y="5673725"/>
            <a:ext cx="60277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Đoạn văn kể lại việc gì?</a:t>
            </a:r>
            <a:endParaRPr kumimoji="0" lang="en-US"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endParaRPr>
          </a:p>
        </p:txBody>
      </p:sp>
      <p:pic>
        <p:nvPicPr>
          <p:cNvPr id="12" name="图片 40966" descr="1-39"/>
          <p:cNvPicPr>
            <a:picLocks noChangeAspect="1"/>
          </p:cNvPicPr>
          <p:nvPr/>
        </p:nvPicPr>
        <p:blipFill>
          <a:blip r:embed="rId4">
            <a:extLst>
              <a:ext uri="{28A0092B-C50C-407E-A947-70E740481C1C}">
                <a14:useLocalDpi xmlns:a14="http://schemas.microsoft.com/office/drawing/2010/main" val="0"/>
              </a:ext>
            </a:extLst>
          </a:blip>
          <a:srcRect l="34499" t="5882" r="32210" b="7652"/>
          <a:stretch>
            <a:fillRect/>
          </a:stretch>
        </p:blipFill>
        <p:spPr bwMode="auto">
          <a:xfrm>
            <a:off x="38100" y="5516563"/>
            <a:ext cx="117348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876300" y="5454650"/>
            <a:ext cx="10058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Nhà vua thử tài cậu bé bằng cách làm ba mâm cỗ từ một con chim sẻ nhỏ. </a:t>
            </a:r>
            <a:endParaRPr kumimoji="0" lang="en-US"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endParaRPr>
          </a:p>
        </p:txBody>
      </p:sp>
      <p:pic>
        <p:nvPicPr>
          <p:cNvPr id="14" name="图片 40966" descr="1-39"/>
          <p:cNvPicPr>
            <a:picLocks noChangeAspect="1"/>
          </p:cNvPicPr>
          <p:nvPr/>
        </p:nvPicPr>
        <p:blipFill>
          <a:blip r:embed="rId4">
            <a:extLst>
              <a:ext uri="{28A0092B-C50C-407E-A947-70E740481C1C}">
                <a14:useLocalDpi xmlns:a14="http://schemas.microsoft.com/office/drawing/2010/main" val="0"/>
              </a:ext>
            </a:extLst>
          </a:blip>
          <a:srcRect l="67300" t="7130" r="537" b="8134"/>
          <a:stretch>
            <a:fillRect/>
          </a:stretch>
        </p:blipFill>
        <p:spPr bwMode="auto">
          <a:xfrm>
            <a:off x="1011238" y="5653088"/>
            <a:ext cx="74771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1655763" y="5786438"/>
            <a:ext cx="7543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Cậu bé nói như thế nào?</a:t>
            </a:r>
            <a:endParaRPr kumimoji="0" lang="en-US" altLang="en-US" sz="4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endParaRPr>
          </a:p>
        </p:txBody>
      </p:sp>
      <p:pic>
        <p:nvPicPr>
          <p:cNvPr id="20" name="图片 40966" descr="1-39"/>
          <p:cNvPicPr>
            <a:picLocks noChangeAspect="1"/>
          </p:cNvPicPr>
          <p:nvPr/>
        </p:nvPicPr>
        <p:blipFill>
          <a:blip r:embed="rId4">
            <a:extLst>
              <a:ext uri="{28A0092B-C50C-407E-A947-70E740481C1C}">
                <a14:useLocalDpi xmlns:a14="http://schemas.microsoft.com/office/drawing/2010/main" val="0"/>
              </a:ext>
            </a:extLst>
          </a:blip>
          <a:srcRect l="67300" t="7130" r="537" b="8134"/>
          <a:stretch>
            <a:fillRect/>
          </a:stretch>
        </p:blipFill>
        <p:spPr bwMode="auto">
          <a:xfrm>
            <a:off x="-23813" y="5318125"/>
            <a:ext cx="11796713"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876300" y="5434013"/>
            <a:ext cx="10755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Xin ông về tâu Đức Vua rèn cho tôi chiếc kim này thành một con dao thật sắc để xẻ thịt chim.</a:t>
            </a:r>
            <a:endParaRPr kumimoji="0" lang="en-US" altLang="en-US" sz="4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endParaRPr>
          </a:p>
        </p:txBody>
      </p:sp>
      <p:sp>
        <p:nvSpPr>
          <p:cNvPr id="7184" name="Rectangle 1"/>
          <p:cNvSpPr>
            <a:spLocks noChangeArrowheads="1"/>
          </p:cNvSpPr>
          <p:nvPr/>
        </p:nvSpPr>
        <p:spPr bwMode="auto">
          <a:xfrm>
            <a:off x="554038" y="1320800"/>
            <a:ext cx="109521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Hôm sau nhà vua cho người đem đến một con chim sẻ nhỏ bảo cậu bé làm ba mâm cỗ. Cậu bé đưa cho sứ giả một chiếc kim khâu, nói: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Xin ông về tâu Đức Vua rèn cho tôi chiếc kim này thành một con dao thật sắc để xẻ thịt chim.</a:t>
            </a:r>
          </a:p>
        </p:txBody>
      </p:sp>
    </p:spTree>
    <p:extLst>
      <p:ext uri="{BB962C8B-B14F-4D97-AF65-F5344CB8AC3E}">
        <p14:creationId xmlns:p14="http://schemas.microsoft.com/office/powerpoint/2010/main" val="786775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xit" presetSubtype="21" fill="hold" nodeType="clickEffect">
                                  <p:stCondLst>
                                    <p:cond delay="0"/>
                                  </p:stCondLst>
                                  <p:childTnLst>
                                    <p:animEffect transition="out" filter="barn(inVertic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xit" presetSubtype="21" fill="hold" grpId="1" nodeType="clickEffect">
                                  <p:stCondLst>
                                    <p:cond delay="0"/>
                                  </p:stCondLst>
                                  <p:childTnLst>
                                    <p:animEffect transition="out" filter="barn(inVertic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6" presetClass="exit" presetSubtype="21" fill="hold" nodeType="withEffect">
                                  <p:stCondLst>
                                    <p:cond delay="0"/>
                                  </p:stCondLst>
                                  <p:childTnLst>
                                    <p:animEffect transition="out" filter="barn(inVertic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6" presetClass="entr" presetSubtype="2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xit" presetSubtype="10" fill="hold" grpId="1" nodeType="clickEffect">
                                  <p:stCondLst>
                                    <p:cond delay="0"/>
                                  </p:stCondLst>
                                  <p:childTnLst>
                                    <p:animEffect transition="out" filter="randombar(horizontal)">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42"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11" grpId="0"/>
      <p:bldP spid="11" grpId="1"/>
      <p:bldP spid="13" grpId="0"/>
      <p:bldP spid="13" grpId="1"/>
      <p:bldP spid="15" grpId="0"/>
      <p:bldP spid="15" grpId="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ả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1014413"/>
            <a:ext cx="9024938"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óng bay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282700"/>
            <a:ext cx="7207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óng bay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0988" y="6350"/>
            <a:ext cx="527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ây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0838" y="4445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ây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413" y="390525"/>
            <a:ext cx="1158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ặt trời"/>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81825" y="44450"/>
            <a:ext cx="12414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Mây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5500" y="130175"/>
            <a:ext cx="1158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óng bay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086975" y="390525"/>
            <a:ext cx="63976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Mây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9750" y="714375"/>
            <a:ext cx="13668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óng bay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917238" y="2955925"/>
            <a:ext cx="8064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kgr 1"/>
          <p:cNvPicPr>
            <a:picLocks noChangeAspect="1"/>
          </p:cNvPicPr>
          <p:nvPr/>
        </p:nvPicPr>
        <p:blipFill>
          <a:blip r:embed="rId13">
            <a:extLst>
              <a:ext uri="{28A0092B-C50C-407E-A947-70E740481C1C}">
                <a14:useLocalDpi xmlns:a14="http://schemas.microsoft.com/office/drawing/2010/main" val="0"/>
              </a:ext>
            </a:extLst>
          </a:blip>
          <a:srcRect t="-2" b="-247"/>
          <a:stretch>
            <a:fillRect/>
          </a:stretch>
        </p:blipFill>
        <p:spPr bwMode="auto">
          <a:xfrm>
            <a:off x="23813" y="4810125"/>
            <a:ext cx="121443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6"/>
          <p:cNvSpPr txBox="1">
            <a:spLocks noChangeArrowheads="1"/>
          </p:cNvSpPr>
          <p:nvPr/>
        </p:nvSpPr>
        <p:spPr bwMode="auto">
          <a:xfrm>
            <a:off x="2563813" y="1550988"/>
            <a:ext cx="76485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60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Đoạn văn cho ta thấy được tài trí thông minh của cậu bé.</a:t>
            </a:r>
            <a:endParaRPr kumimoji="0" lang="en-US" altLang="en-US" sz="60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8206" name="Picture 30" descr="sunflowers_wave_hb"/>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005438">
            <a:off x="10731500" y="-58738"/>
            <a:ext cx="1600200"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3" descr="D:\hinh nền\ảnh động\chimp2.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738383">
            <a:off x="-50800" y="-23813"/>
            <a:ext cx="17811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bóng bay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7650" y="3471863"/>
            <a:ext cx="6397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2136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6" presetClass="entr" presetSubtype="3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par>
                                <p:cTn id="25" presetID="32" presetClass="emph" presetSubtype="0" repeatCount="2000" fill="hold" nodeType="withEffect">
                                  <p:stCondLst>
                                    <p:cond delay="0"/>
                                  </p:stCondLst>
                                  <p:childTnLst>
                                    <p:animRot by="120000">
                                      <p:cBhvr>
                                        <p:cTn id="26" dur="75" fill="hold">
                                          <p:stCondLst>
                                            <p:cond delay="0"/>
                                          </p:stCondLst>
                                        </p:cTn>
                                        <p:tgtEl>
                                          <p:spTgt spid="8"/>
                                        </p:tgtEl>
                                        <p:attrNameLst>
                                          <p:attrName>r</p:attrName>
                                        </p:attrNameLst>
                                      </p:cBhvr>
                                    </p:animRot>
                                    <p:animRot by="-240000">
                                      <p:cBhvr>
                                        <p:cTn id="27" dur="150" fill="hold">
                                          <p:stCondLst>
                                            <p:cond delay="150"/>
                                          </p:stCondLst>
                                        </p:cTn>
                                        <p:tgtEl>
                                          <p:spTgt spid="8"/>
                                        </p:tgtEl>
                                        <p:attrNameLst>
                                          <p:attrName>r</p:attrName>
                                        </p:attrNameLst>
                                      </p:cBhvr>
                                    </p:animRot>
                                    <p:animRot by="240000">
                                      <p:cBhvr>
                                        <p:cTn id="28" dur="150" fill="hold">
                                          <p:stCondLst>
                                            <p:cond delay="300"/>
                                          </p:stCondLst>
                                        </p:cTn>
                                        <p:tgtEl>
                                          <p:spTgt spid="8"/>
                                        </p:tgtEl>
                                        <p:attrNameLst>
                                          <p:attrName>r</p:attrName>
                                        </p:attrNameLst>
                                      </p:cBhvr>
                                    </p:animRot>
                                    <p:animRot by="-240000">
                                      <p:cBhvr>
                                        <p:cTn id="29" dur="150" fill="hold">
                                          <p:stCondLst>
                                            <p:cond delay="450"/>
                                          </p:stCondLst>
                                        </p:cTn>
                                        <p:tgtEl>
                                          <p:spTgt spid="8"/>
                                        </p:tgtEl>
                                        <p:attrNameLst>
                                          <p:attrName>r</p:attrName>
                                        </p:attrNameLst>
                                      </p:cBhvr>
                                    </p:animRot>
                                    <p:animRot by="120000">
                                      <p:cBhvr>
                                        <p:cTn id="30" dur="150" fill="hold">
                                          <p:stCondLst>
                                            <p:cond delay="600"/>
                                          </p:stCondLst>
                                        </p:cTn>
                                        <p:tgtEl>
                                          <p:spTgt spid="8"/>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500"/>
                                        <p:tgtEl>
                                          <p:spTgt spid="11"/>
                                        </p:tgtEl>
                                      </p:cBhvr>
                                    </p:animEffect>
                                    <p:anim calcmode="lin" valueType="num">
                                      <p:cBhvr>
                                        <p:cTn id="37" dur="1500" fill="hold"/>
                                        <p:tgtEl>
                                          <p:spTgt spid="11"/>
                                        </p:tgtEl>
                                        <p:attrNameLst>
                                          <p:attrName>ppt_x</p:attrName>
                                        </p:attrNameLst>
                                      </p:cBhvr>
                                      <p:tavLst>
                                        <p:tav tm="0">
                                          <p:val>
                                            <p:strVal val="#ppt_x"/>
                                          </p:val>
                                        </p:tav>
                                        <p:tav tm="100000">
                                          <p:val>
                                            <p:strVal val="#ppt_x"/>
                                          </p:val>
                                        </p:tav>
                                      </p:tavLst>
                                    </p:anim>
                                    <p:anim calcmode="lin" valueType="num">
                                      <p:cBhvr>
                                        <p:cTn id="38" dur="1500" fill="hold"/>
                                        <p:tgtEl>
                                          <p:spTgt spid="11"/>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500"/>
                                        <p:tgtEl>
                                          <p:spTgt spid="13"/>
                                        </p:tgtEl>
                                      </p:cBhvr>
                                    </p:animEffect>
                                    <p:anim calcmode="lin" valueType="num">
                                      <p:cBhvr>
                                        <p:cTn id="45" dur="1500" fill="hold"/>
                                        <p:tgtEl>
                                          <p:spTgt spid="13"/>
                                        </p:tgtEl>
                                        <p:attrNameLst>
                                          <p:attrName>ppt_x</p:attrName>
                                        </p:attrNameLst>
                                      </p:cBhvr>
                                      <p:tavLst>
                                        <p:tav tm="0">
                                          <p:val>
                                            <p:strVal val="#ppt_x"/>
                                          </p:val>
                                        </p:tav>
                                        <p:tav tm="100000">
                                          <p:val>
                                            <p:strVal val="#ppt_x"/>
                                          </p:val>
                                        </p:tav>
                                      </p:tavLst>
                                    </p:anim>
                                    <p:anim calcmode="lin" valueType="num">
                                      <p:cBhvr>
                                        <p:cTn id="46" dur="1500" fill="hold"/>
                                        <p:tgtEl>
                                          <p:spTgt spid="13"/>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3000"/>
                            </p:stCondLst>
                            <p:childTnLst>
                              <p:par>
                                <p:cTn id="52" presetID="10" presetClass="entr" presetSubtype="0" fill="hold" nodeType="afterEffect">
                                  <p:stCondLst>
                                    <p:cond delay="10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750"/>
                                        <p:tgtEl>
                                          <p:spTgt spid="1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42"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500"/>
                                        <p:tgtEl>
                                          <p:spTgt spid="25"/>
                                        </p:tgtEl>
                                      </p:cBhvr>
                                    </p:animEffect>
                                    <p:anim calcmode="lin" valueType="num">
                                      <p:cBhvr>
                                        <p:cTn id="63" dur="1500" fill="hold"/>
                                        <p:tgtEl>
                                          <p:spTgt spid="25"/>
                                        </p:tgtEl>
                                        <p:attrNameLst>
                                          <p:attrName>ppt_x</p:attrName>
                                        </p:attrNameLst>
                                      </p:cBhvr>
                                      <p:tavLst>
                                        <p:tav tm="0">
                                          <p:val>
                                            <p:strVal val="#ppt_x"/>
                                          </p:val>
                                        </p:tav>
                                        <p:tav tm="100000">
                                          <p:val>
                                            <p:strVal val="#ppt_x"/>
                                          </p:val>
                                        </p:tav>
                                      </p:tavLst>
                                    </p:anim>
                                    <p:anim calcmode="lin" valueType="num">
                                      <p:cBhvr>
                                        <p:cTn id="64"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3409950"/>
            <a:ext cx="52244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1683" descr="PPT素材-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338" y="2654300"/>
            <a:ext cx="52244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664029" y="1170895"/>
            <a:ext cx="9047276" cy="1823811"/>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8000" b="1" kern="0" dirty="0" smtClean="0">
                <a:solidFill>
                  <a:srgbClr val="000000"/>
                </a:solidFill>
                <a:latin typeface="HP001 5 hàng" panose="020B0603050302020204" pitchFamily="34" charset="0"/>
              </a:rPr>
              <a:t>Hướng dẫn viết</a:t>
            </a:r>
            <a:endParaRPr kumimoji="0" lang="en-US" sz="8000" b="1" i="0" u="none" strike="noStrike" kern="0" cap="none" spc="0" normalizeH="0" baseline="0" noProof="0" dirty="0">
              <a:ln>
                <a:noFill/>
              </a:ln>
              <a:solidFill>
                <a:srgbClr val="000000"/>
              </a:solidFill>
              <a:effectLst/>
              <a:uLnTx/>
              <a:uFillTx/>
              <a:latin typeface="HP001 5 hàng" panose="020B0603050302020204" pitchFamily="34" charset="0"/>
              <a:ea typeface="+mn-ea"/>
              <a:cs typeface="+mn-cs"/>
            </a:endParaRPr>
          </a:p>
        </p:txBody>
      </p:sp>
    </p:spTree>
    <p:extLst>
      <p:ext uri="{BB962C8B-B14F-4D97-AF65-F5344CB8AC3E}">
        <p14:creationId xmlns:p14="http://schemas.microsoft.com/office/powerpoint/2010/main" val="26928694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12288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0"/>
          <p:cNvSpPr>
            <a:spLocks noChangeArrowheads="1"/>
          </p:cNvSpPr>
          <p:nvPr/>
        </p:nvSpPr>
        <p:spPr bwMode="auto">
          <a:xfrm>
            <a:off x="4800600" y="-46038"/>
            <a:ext cx="2209800" cy="53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Chính tả (Tập chép)</a:t>
            </a:r>
          </a:p>
        </p:txBody>
      </p:sp>
      <p:sp>
        <p:nvSpPr>
          <p:cNvPr id="10244" name="Rectangle 10"/>
          <p:cNvSpPr>
            <a:spLocks noChangeArrowheads="1"/>
          </p:cNvSpPr>
          <p:nvPr/>
        </p:nvSpPr>
        <p:spPr bwMode="auto">
          <a:xfrm>
            <a:off x="4967288" y="487363"/>
            <a:ext cx="220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rPr>
              <a:t>Cậu bé thông minh.</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HP001 5H" panose="020B0603050302020204" pitchFamily="34" charset="0"/>
              <a:cs typeface="Times New Roman" panose="02020603050405020304" pitchFamily="18" charset="0"/>
            </a:endParaRPr>
          </a:p>
        </p:txBody>
      </p:sp>
      <p:sp>
        <p:nvSpPr>
          <p:cNvPr id="5" name="矩形 10"/>
          <p:cNvSpPr/>
          <p:nvPr/>
        </p:nvSpPr>
        <p:spPr>
          <a:xfrm>
            <a:off x="457200" y="1106488"/>
            <a:ext cx="11277600" cy="5002212"/>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 Box 10"/>
          <p:cNvSpPr txBox="1">
            <a:spLocks noChangeArrowheads="1"/>
          </p:cNvSpPr>
          <p:nvPr/>
        </p:nvSpPr>
        <p:spPr bwMode="auto">
          <a:xfrm>
            <a:off x="566738" y="2424113"/>
            <a:ext cx="1117917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Cậu bé đưa cho sứ giả một chiếc kim khâu nói:</a:t>
            </a:r>
          </a:p>
        </p:txBody>
      </p:sp>
      <p:sp>
        <p:nvSpPr>
          <p:cNvPr id="7" name="Rectangle 6"/>
          <p:cNvSpPr>
            <a:spLocks noChangeArrowheads="1"/>
          </p:cNvSpPr>
          <p:nvPr/>
        </p:nvSpPr>
        <p:spPr bwMode="auto">
          <a:xfrm>
            <a:off x="6105525" y="4668838"/>
            <a:ext cx="469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Truyện cổ Việt Nam</a:t>
            </a:r>
            <a:endPar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48" name="Picture 3" descr="D:\hinh nền\ảnh động\chimp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38383">
            <a:off x="-336550" y="-127000"/>
            <a:ext cx="17811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0966" descr="1-39"/>
          <p:cNvPicPr>
            <a:picLocks noChangeAspect="1"/>
          </p:cNvPicPr>
          <p:nvPr/>
        </p:nvPicPr>
        <p:blipFill>
          <a:blip r:embed="rId4">
            <a:extLst>
              <a:ext uri="{28A0092B-C50C-407E-A947-70E740481C1C}">
                <a14:useLocalDpi xmlns:a14="http://schemas.microsoft.com/office/drawing/2010/main" val="0"/>
              </a:ext>
            </a:extLst>
          </a:blip>
          <a:srcRect l="34499" t="5882" r="32210" b="7652"/>
          <a:stretch>
            <a:fillRect/>
          </a:stretch>
        </p:blipFill>
        <p:spPr bwMode="auto">
          <a:xfrm>
            <a:off x="2203450" y="5400675"/>
            <a:ext cx="759936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79763" y="5499100"/>
            <a:ext cx="56467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Đoạn văn có mấy câu?</a:t>
            </a:r>
            <a:endParaRPr kumimoji="0" lang="en-US"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endParaRPr>
          </a:p>
        </p:txBody>
      </p:sp>
      <p:pic>
        <p:nvPicPr>
          <p:cNvPr id="12" name="图片 40966" descr="1-39"/>
          <p:cNvPicPr>
            <a:picLocks noChangeAspect="1"/>
          </p:cNvPicPr>
          <p:nvPr/>
        </p:nvPicPr>
        <p:blipFill>
          <a:blip r:embed="rId4">
            <a:extLst>
              <a:ext uri="{28A0092B-C50C-407E-A947-70E740481C1C}">
                <a14:useLocalDpi xmlns:a14="http://schemas.microsoft.com/office/drawing/2010/main" val="0"/>
              </a:ext>
            </a:extLst>
          </a:blip>
          <a:srcRect l="34499" t="5882" r="32210" b="7652"/>
          <a:stretch>
            <a:fillRect/>
          </a:stretch>
        </p:blipFill>
        <p:spPr bwMode="auto">
          <a:xfrm>
            <a:off x="2203450" y="5422900"/>
            <a:ext cx="77025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233738" y="5572125"/>
            <a:ext cx="59864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Đoạn văn có 3 câu. </a:t>
            </a:r>
            <a:endParaRPr kumimoji="0" lang="en-US" altLang="en-US" sz="44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endParaRPr>
          </a:p>
        </p:txBody>
      </p:sp>
      <p:pic>
        <p:nvPicPr>
          <p:cNvPr id="14" name="图片 40966" descr="1-39"/>
          <p:cNvPicPr>
            <a:picLocks noChangeAspect="1"/>
          </p:cNvPicPr>
          <p:nvPr/>
        </p:nvPicPr>
        <p:blipFill>
          <a:blip r:embed="rId4">
            <a:extLst>
              <a:ext uri="{28A0092B-C50C-407E-A947-70E740481C1C}">
                <a14:useLocalDpi xmlns:a14="http://schemas.microsoft.com/office/drawing/2010/main" val="0"/>
              </a:ext>
            </a:extLst>
          </a:blip>
          <a:srcRect l="67300" t="7130" r="537" b="8134"/>
          <a:stretch>
            <a:fillRect/>
          </a:stretch>
        </p:blipFill>
        <p:spPr bwMode="auto">
          <a:xfrm>
            <a:off x="1668463" y="5483225"/>
            <a:ext cx="89519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2182813" y="5581650"/>
            <a:ext cx="8293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Trong đoạn văn có lời nói của ai?</a:t>
            </a:r>
            <a:endParaRPr kumimoji="0" lang="en-US" altLang="en-US" sz="4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endParaRPr>
          </a:p>
        </p:txBody>
      </p:sp>
      <p:pic>
        <p:nvPicPr>
          <p:cNvPr id="20" name="图片 40966" descr="1-39"/>
          <p:cNvPicPr>
            <a:picLocks noChangeAspect="1"/>
          </p:cNvPicPr>
          <p:nvPr/>
        </p:nvPicPr>
        <p:blipFill>
          <a:blip r:embed="rId4">
            <a:extLst>
              <a:ext uri="{28A0092B-C50C-407E-A947-70E740481C1C}">
                <a14:useLocalDpi xmlns:a14="http://schemas.microsoft.com/office/drawing/2010/main" val="0"/>
              </a:ext>
            </a:extLst>
          </a:blip>
          <a:srcRect l="67300" t="7130" r="537" b="8134"/>
          <a:stretch>
            <a:fillRect/>
          </a:stretch>
        </p:blipFill>
        <p:spPr bwMode="auto">
          <a:xfrm>
            <a:off x="1247775" y="5616575"/>
            <a:ext cx="95107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1855788" y="5600700"/>
            <a:ext cx="1075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rPr>
              <a:t>Trong đoạn văn có lời nói của cậu bé.</a:t>
            </a:r>
            <a:endParaRPr kumimoji="0" lang="en-US" altLang="en-US" sz="4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mn-cs"/>
            </a:endParaRPr>
          </a:p>
        </p:txBody>
      </p:sp>
      <p:sp>
        <p:nvSpPr>
          <p:cNvPr id="19" name="Rectangle 18"/>
          <p:cNvSpPr>
            <a:spLocks noChangeArrowheads="1"/>
          </p:cNvSpPr>
          <p:nvPr/>
        </p:nvSpPr>
        <p:spPr bwMode="auto">
          <a:xfrm>
            <a:off x="554038" y="1139825"/>
            <a:ext cx="110712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Hôm sau, nhà vua cho người đem đến một con chim sẻ nhỏ, bảo cậu bé làm ba mâm cỗ.</a:t>
            </a:r>
          </a:p>
        </p:txBody>
      </p:sp>
      <p:sp>
        <p:nvSpPr>
          <p:cNvPr id="24" name="Rectangle 23"/>
          <p:cNvSpPr>
            <a:spLocks noChangeArrowheads="1"/>
          </p:cNvSpPr>
          <p:nvPr/>
        </p:nvSpPr>
        <p:spPr bwMode="auto">
          <a:xfrm>
            <a:off x="536575" y="3140075"/>
            <a:ext cx="11071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 Xin ông về tâu Đức Vua  rèn cho tôi chiếc kim này thành một con dao thật sắc để xẻ thịt chim. </a:t>
            </a:r>
          </a:p>
        </p:txBody>
      </p:sp>
      <p:pic>
        <p:nvPicPr>
          <p:cNvPr id="25" name="图片 71689" descr="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7163" y="5486400"/>
            <a:ext cx="98599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1724025" y="5581650"/>
            <a:ext cx="949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006600"/>
                </a:solidFill>
                <a:effectLst/>
                <a:uLnTx/>
                <a:uFillTx/>
                <a:latin typeface="Times New Roman" panose="02020603050405020304" pitchFamily="18" charset="0"/>
                <a:ea typeface="+mn-ea"/>
                <a:cs typeface="+mn-cs"/>
              </a:rPr>
              <a:t>Lời nói của cậu bé được viết như thế nào?</a:t>
            </a:r>
            <a:endParaRPr kumimoji="0" lang="en-US" altLang="en-US" sz="4000" b="1" i="0" u="none" strike="noStrike" kern="1200" cap="none" spc="0" normalizeH="0" baseline="0" noProof="0" smtClean="0">
              <a:ln>
                <a:noFill/>
              </a:ln>
              <a:solidFill>
                <a:srgbClr val="006600"/>
              </a:solidFill>
              <a:effectLst/>
              <a:uLnTx/>
              <a:uFillTx/>
              <a:latin typeface="Times New Roman" panose="02020603050405020304" pitchFamily="18" charset="0"/>
              <a:ea typeface="+mn-ea"/>
              <a:cs typeface="+mn-cs"/>
            </a:endParaRPr>
          </a:p>
        </p:txBody>
      </p:sp>
      <p:pic>
        <p:nvPicPr>
          <p:cNvPr id="27" name="图片 71689" descr="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088" y="5373688"/>
            <a:ext cx="11252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a:spLocks noChangeArrowheads="1"/>
          </p:cNvSpPr>
          <p:nvPr/>
        </p:nvSpPr>
        <p:spPr bwMode="auto">
          <a:xfrm>
            <a:off x="901700" y="5403850"/>
            <a:ext cx="10409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990099"/>
                </a:solidFill>
                <a:effectLst/>
                <a:uLnTx/>
                <a:uFillTx/>
                <a:latin typeface="Times New Roman" panose="02020603050405020304" pitchFamily="18" charset="0"/>
                <a:ea typeface="+mn-ea"/>
                <a:cs typeface="+mn-cs"/>
              </a:rPr>
              <a:t>Lời nói của cậu bé được viết sau dấu hai chấm, xuống dòng, gạch đầu dòng.</a:t>
            </a:r>
            <a:endParaRPr kumimoji="0" lang="en-US" altLang="en-US" sz="4000" b="1" i="0" u="none" strike="noStrike" kern="1200" cap="none" spc="0" normalizeH="0" baseline="0" noProof="0" smtClean="0">
              <a:ln>
                <a:noFill/>
              </a:ln>
              <a:solidFill>
                <a:srgbClr val="990099"/>
              </a:solidFill>
              <a:effectLst/>
              <a:uLnTx/>
              <a:uFillTx/>
              <a:latin typeface="Times New Roman" panose="02020603050405020304" pitchFamily="18" charset="0"/>
              <a:ea typeface="+mn-ea"/>
              <a:cs typeface="+mn-cs"/>
            </a:endParaRPr>
          </a:p>
        </p:txBody>
      </p:sp>
      <p:pic>
        <p:nvPicPr>
          <p:cNvPr id="29" name="图片 71689" descr="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463" y="5413375"/>
            <a:ext cx="102806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a:spLocks noChangeArrowheads="1"/>
          </p:cNvSpPr>
          <p:nvPr/>
        </p:nvSpPr>
        <p:spPr bwMode="auto">
          <a:xfrm>
            <a:off x="944563" y="5668963"/>
            <a:ext cx="9323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990000"/>
                </a:solidFill>
                <a:effectLst/>
                <a:uLnTx/>
                <a:uFillTx/>
                <a:latin typeface="Times New Roman" panose="02020603050405020304" pitchFamily="18" charset="0"/>
                <a:ea typeface="+mn-ea"/>
                <a:cs typeface="+mn-cs"/>
              </a:rPr>
              <a:t>Trong bài có từ nào phải viết hoa? Vì sao?</a:t>
            </a:r>
            <a:endParaRPr kumimoji="0" lang="en-US" altLang="en-US" sz="4000" b="1" i="0" u="none" strike="noStrike" kern="1200" cap="none" spc="0" normalizeH="0" baseline="0" noProof="0" smtClean="0">
              <a:ln>
                <a:noFill/>
              </a:ln>
              <a:solidFill>
                <a:srgbClr val="990000"/>
              </a:solidFill>
              <a:effectLst/>
              <a:uLnTx/>
              <a:uFillTx/>
              <a:latin typeface="Times New Roman" panose="02020603050405020304" pitchFamily="18" charset="0"/>
              <a:ea typeface="+mn-ea"/>
              <a:cs typeface="+mn-cs"/>
            </a:endParaRPr>
          </a:p>
        </p:txBody>
      </p:sp>
      <p:sp>
        <p:nvSpPr>
          <p:cNvPr id="31" name="TextBox 30"/>
          <p:cNvSpPr txBox="1">
            <a:spLocks noChangeArrowheads="1"/>
          </p:cNvSpPr>
          <p:nvPr/>
        </p:nvSpPr>
        <p:spPr bwMode="auto">
          <a:xfrm>
            <a:off x="1355725" y="1146175"/>
            <a:ext cx="13985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Hôm</a:t>
            </a: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32" name="TextBox 31"/>
          <p:cNvSpPr txBox="1">
            <a:spLocks noChangeArrowheads="1"/>
          </p:cNvSpPr>
          <p:nvPr/>
        </p:nvSpPr>
        <p:spPr bwMode="auto">
          <a:xfrm>
            <a:off x="520700" y="2416175"/>
            <a:ext cx="1295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Cậu</a:t>
            </a: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33" name="TextBox 32"/>
          <p:cNvSpPr txBox="1">
            <a:spLocks noChangeArrowheads="1"/>
          </p:cNvSpPr>
          <p:nvPr/>
        </p:nvSpPr>
        <p:spPr bwMode="auto">
          <a:xfrm>
            <a:off x="1452563" y="3127375"/>
            <a:ext cx="129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Xin </a:t>
            </a:r>
            <a:endPar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35" name="Rectangle 34"/>
          <p:cNvSpPr>
            <a:spLocks noChangeArrowheads="1"/>
          </p:cNvSpPr>
          <p:nvPr/>
        </p:nvSpPr>
        <p:spPr bwMode="auto">
          <a:xfrm>
            <a:off x="4573588" y="3121025"/>
            <a:ext cx="220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Đức Vua</a:t>
            </a:r>
            <a:r>
              <a:rPr kumimoji="0" lang="en-US" altLang="en-US" sz="4000" b="1" i="0" u="none" strike="noStrike" kern="1200" cap="none" spc="0" normalizeH="0" baseline="0" noProof="0" smtClean="0">
                <a:ln>
                  <a:noFill/>
                </a:ln>
                <a:solidFill>
                  <a:srgbClr val="FF0000"/>
                </a:solidFill>
                <a:effectLst/>
                <a:uLnTx/>
                <a:uFillTx/>
                <a:latin typeface="VNI-Times" pitchFamily="2" charset="0"/>
                <a:ea typeface="+mn-ea"/>
                <a:cs typeface="+mn-cs"/>
              </a:rPr>
              <a:t> </a:t>
            </a:r>
            <a:endParaRPr kumimoji="0" lang="en-US" altLang="en-US" sz="4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54630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nodeType="afterGroup">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xit" presetSubtype="21" fill="hold"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6" presetClass="emph" presetSubtype="0" fill="hold" grpId="0" nodeType="click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mph" presetSubtype="0" fill="remove" grpId="0" nodeType="clickEffect">
                                  <p:stCondLst>
                                    <p:cond delay="0"/>
                                  </p:stCondLst>
                                  <p:childTnLst>
                                    <p:animClr clrSpc="rgb" dir="cw">
                                      <p:cBhvr override="childStyle">
                                        <p:cTn id="55" dur="250" autoRev="1" fill="remove"/>
                                        <p:tgtEl>
                                          <p:spTgt spid="6"/>
                                        </p:tgtEl>
                                        <p:attrNameLst>
                                          <p:attrName>style.color</p:attrName>
                                        </p:attrNameLst>
                                      </p:cBhvr>
                                      <p:to>
                                        <a:schemeClr val="bg1"/>
                                      </p:to>
                                    </p:animClr>
                                    <p:animClr clrSpc="rgb" dir="cw">
                                      <p:cBhvr>
                                        <p:cTn id="56" dur="250" autoRev="1" fill="remove"/>
                                        <p:tgtEl>
                                          <p:spTgt spid="6"/>
                                        </p:tgtEl>
                                        <p:attrNameLst>
                                          <p:attrName>fillcolor</p:attrName>
                                        </p:attrNameLst>
                                      </p:cBhvr>
                                      <p:to>
                                        <a:schemeClr val="bg1"/>
                                      </p:to>
                                    </p:animClr>
                                    <p:set>
                                      <p:cBhvr>
                                        <p:cTn id="57" dur="250" autoRev="1" fill="remove"/>
                                        <p:tgtEl>
                                          <p:spTgt spid="6"/>
                                        </p:tgtEl>
                                        <p:attrNameLst>
                                          <p:attrName>fill.type</p:attrName>
                                        </p:attrNameLst>
                                      </p:cBhvr>
                                      <p:to>
                                        <p:strVal val="solid"/>
                                      </p:to>
                                    </p:set>
                                    <p:set>
                                      <p:cBhvr>
                                        <p:cTn id="58" dur="250" autoRev="1" fill="remove"/>
                                        <p:tgtEl>
                                          <p:spTgt spid="6"/>
                                        </p:tgtEl>
                                        <p:attrNameLst>
                                          <p:attrName>fill.on</p:attrName>
                                        </p:attrNameLst>
                                      </p:cBhvr>
                                      <p:to>
                                        <p:strVal val="tru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2" presetClass="emph" presetSubtype="0" fill="hold" grpId="0" nodeType="clickEffect">
                                  <p:stCondLst>
                                    <p:cond delay="0"/>
                                  </p:stCondLst>
                                  <p:childTnLst>
                                    <p:animRot by="120000">
                                      <p:cBhvr>
                                        <p:cTn id="62" dur="100" fill="hold">
                                          <p:stCondLst>
                                            <p:cond delay="0"/>
                                          </p:stCondLst>
                                        </p:cTn>
                                        <p:tgtEl>
                                          <p:spTgt spid="24"/>
                                        </p:tgtEl>
                                        <p:attrNameLst>
                                          <p:attrName>r</p:attrName>
                                        </p:attrNameLst>
                                      </p:cBhvr>
                                    </p:animRot>
                                    <p:animRot by="-240000">
                                      <p:cBhvr>
                                        <p:cTn id="63" dur="200" fill="hold">
                                          <p:stCondLst>
                                            <p:cond delay="200"/>
                                          </p:stCondLst>
                                        </p:cTn>
                                        <p:tgtEl>
                                          <p:spTgt spid="24"/>
                                        </p:tgtEl>
                                        <p:attrNameLst>
                                          <p:attrName>r</p:attrName>
                                        </p:attrNameLst>
                                      </p:cBhvr>
                                    </p:animRot>
                                    <p:animRot by="240000">
                                      <p:cBhvr>
                                        <p:cTn id="64" dur="200" fill="hold">
                                          <p:stCondLst>
                                            <p:cond delay="400"/>
                                          </p:stCondLst>
                                        </p:cTn>
                                        <p:tgtEl>
                                          <p:spTgt spid="24"/>
                                        </p:tgtEl>
                                        <p:attrNameLst>
                                          <p:attrName>r</p:attrName>
                                        </p:attrNameLst>
                                      </p:cBhvr>
                                    </p:animRot>
                                    <p:animRot by="-240000">
                                      <p:cBhvr>
                                        <p:cTn id="65" dur="200" fill="hold">
                                          <p:stCondLst>
                                            <p:cond delay="600"/>
                                          </p:stCondLst>
                                        </p:cTn>
                                        <p:tgtEl>
                                          <p:spTgt spid="24"/>
                                        </p:tgtEl>
                                        <p:attrNameLst>
                                          <p:attrName>r</p:attrName>
                                        </p:attrNameLst>
                                      </p:cBhvr>
                                    </p:animRot>
                                    <p:animRot by="120000">
                                      <p:cBhvr>
                                        <p:cTn id="66" dur="200" fill="hold">
                                          <p:stCondLst>
                                            <p:cond delay="800"/>
                                          </p:stCondLst>
                                        </p:cTn>
                                        <p:tgtEl>
                                          <p:spTgt spid="24"/>
                                        </p:tgtEl>
                                        <p:attrNameLst>
                                          <p:attrName>r</p:attrName>
                                        </p:attrNameLst>
                                      </p:cBhvr>
                                    </p:animRo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xit" presetSubtype="21" fill="hold" grpId="1" nodeType="clickEffect">
                                  <p:stCondLst>
                                    <p:cond delay="0"/>
                                  </p:stCondLst>
                                  <p:childTnLst>
                                    <p:animEffect transition="out" filter="barn(inVertic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6" presetClass="exit" presetSubtype="21" fill="hold" nodeType="withEffect">
                                  <p:stCondLst>
                                    <p:cond delay="0"/>
                                  </p:stCondLst>
                                  <p:childTnLst>
                                    <p:animEffect transition="out" filter="barn(inVertical)">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arn(inVertical)">
                                      <p:cBhvr>
                                        <p:cTn id="79" dur="500"/>
                                        <p:tgtEl>
                                          <p:spTgt spid="14"/>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barn(inVertical)">
                                      <p:cBhvr>
                                        <p:cTn id="82" dur="500"/>
                                        <p:tgtEl>
                                          <p:spTgt spid="1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4" presetClass="exit" presetSubtype="10" fill="hold" grpId="1" nodeType="clickEffect">
                                  <p:stCondLst>
                                    <p:cond delay="0"/>
                                  </p:stCondLst>
                                  <p:childTnLst>
                                    <p:animEffect transition="out" filter="randombar(horizontal)">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4" presetClass="exit" presetSubtype="10" fill="hold" nodeType="withEffect">
                                  <p:stCondLst>
                                    <p:cond delay="0"/>
                                  </p:stCondLst>
                                  <p:childTnLst>
                                    <p:animEffect transition="out" filter="randombar(horizontal)">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mph" presetSubtype="2" fill="hold" grpId="2" nodeType="clickEffect">
                                  <p:stCondLst>
                                    <p:cond delay="0"/>
                                  </p:stCondLst>
                                  <p:childTnLst>
                                    <p:animClr clrSpc="rgb" dir="cw">
                                      <p:cBhvr override="childStyle">
                                        <p:cTn id="94" dur="2000" fill="hold"/>
                                        <p:tgtEl>
                                          <p:spTgt spid="24"/>
                                        </p:tgtEl>
                                        <p:attrNameLst>
                                          <p:attrName>style.color</p:attrName>
                                        </p:attrNameLst>
                                      </p:cBhvr>
                                      <p:to>
                                        <a:schemeClr val="accent2"/>
                                      </p:to>
                                    </p:animClr>
                                  </p:childTnLst>
                                </p:cTn>
                              </p:par>
                              <p:par>
                                <p:cTn id="95" presetID="42"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fill="hold"/>
                                        <p:tgtEl>
                                          <p:spTgt spid="21"/>
                                        </p:tgtEl>
                                        <p:attrNameLst>
                                          <p:attrName>ppt_x</p:attrName>
                                        </p:attrNameLst>
                                      </p:cBhvr>
                                      <p:tavLst>
                                        <p:tav tm="0">
                                          <p:val>
                                            <p:strVal val="#ppt_x"/>
                                          </p:val>
                                        </p:tav>
                                        <p:tav tm="100000">
                                          <p:val>
                                            <p:strVal val="#ppt_x"/>
                                          </p:val>
                                        </p:tav>
                                      </p:tavLst>
                                    </p:anim>
                                    <p:anim calcmode="lin" valueType="num">
                                      <p:cBhvr additive="base">
                                        <p:cTn id="10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xit" presetSubtype="4" fill="hold" nodeType="clickEffect">
                                  <p:stCondLst>
                                    <p:cond delay="0"/>
                                  </p:stCondLst>
                                  <p:childTnLst>
                                    <p:anim calcmode="lin" valueType="num">
                                      <p:cBhvr additive="base">
                                        <p:cTn id="107" dur="500"/>
                                        <p:tgtEl>
                                          <p:spTgt spid="20"/>
                                        </p:tgtEl>
                                        <p:attrNameLst>
                                          <p:attrName>ppt_x</p:attrName>
                                        </p:attrNameLst>
                                      </p:cBhvr>
                                      <p:tavLst>
                                        <p:tav tm="0">
                                          <p:val>
                                            <p:strVal val="ppt_x"/>
                                          </p:val>
                                        </p:tav>
                                        <p:tav tm="100000">
                                          <p:val>
                                            <p:strVal val="ppt_x"/>
                                          </p:val>
                                        </p:tav>
                                      </p:tavLst>
                                    </p:anim>
                                    <p:anim calcmode="lin" valueType="num">
                                      <p:cBhvr additive="base">
                                        <p:cTn id="108" dur="500"/>
                                        <p:tgtEl>
                                          <p:spTgt spid="20"/>
                                        </p:tgtEl>
                                        <p:attrNameLst>
                                          <p:attrName>ppt_y</p:attrName>
                                        </p:attrNameLst>
                                      </p:cBhvr>
                                      <p:tavLst>
                                        <p:tav tm="0">
                                          <p:val>
                                            <p:strVal val="ppt_y"/>
                                          </p:val>
                                        </p:tav>
                                        <p:tav tm="100000">
                                          <p:val>
                                            <p:strVal val="1+ppt_h/2"/>
                                          </p:val>
                                        </p:tav>
                                      </p:tavLst>
                                    </p:anim>
                                    <p:set>
                                      <p:cBhvr>
                                        <p:cTn id="109" dur="1" fill="hold">
                                          <p:stCondLst>
                                            <p:cond delay="499"/>
                                          </p:stCondLst>
                                        </p:cTn>
                                        <p:tgtEl>
                                          <p:spTgt spid="20"/>
                                        </p:tgtEl>
                                        <p:attrNameLst>
                                          <p:attrName>style.visibility</p:attrName>
                                        </p:attrNameLst>
                                      </p:cBhvr>
                                      <p:to>
                                        <p:strVal val="hidden"/>
                                      </p:to>
                                    </p:set>
                                  </p:childTnLst>
                                </p:cTn>
                              </p:par>
                              <p:par>
                                <p:cTn id="110" presetID="2" presetClass="exit" presetSubtype="4" fill="hold" grpId="1" nodeType="withEffect">
                                  <p:stCondLst>
                                    <p:cond delay="0"/>
                                  </p:stCondLst>
                                  <p:childTnLst>
                                    <p:anim calcmode="lin" valueType="num">
                                      <p:cBhvr additive="base">
                                        <p:cTn id="111" dur="500"/>
                                        <p:tgtEl>
                                          <p:spTgt spid="21"/>
                                        </p:tgtEl>
                                        <p:attrNameLst>
                                          <p:attrName>ppt_x</p:attrName>
                                        </p:attrNameLst>
                                      </p:cBhvr>
                                      <p:tavLst>
                                        <p:tav tm="0">
                                          <p:val>
                                            <p:strVal val="ppt_x"/>
                                          </p:val>
                                        </p:tav>
                                        <p:tav tm="100000">
                                          <p:val>
                                            <p:strVal val="ppt_x"/>
                                          </p:val>
                                        </p:tav>
                                      </p:tavLst>
                                    </p:anim>
                                    <p:anim calcmode="lin" valueType="num">
                                      <p:cBhvr additive="base">
                                        <p:cTn id="112" dur="500"/>
                                        <p:tgtEl>
                                          <p:spTgt spid="21"/>
                                        </p:tgtEl>
                                        <p:attrNameLst>
                                          <p:attrName>ppt_y</p:attrName>
                                        </p:attrNameLst>
                                      </p:cBhvr>
                                      <p:tavLst>
                                        <p:tav tm="0">
                                          <p:val>
                                            <p:strVal val="ppt_y"/>
                                          </p:val>
                                        </p:tav>
                                        <p:tav tm="100000">
                                          <p:val>
                                            <p:strVal val="1+ppt_h/2"/>
                                          </p:val>
                                        </p:tav>
                                      </p:tavLst>
                                    </p:anim>
                                    <p:set>
                                      <p:cBhvr>
                                        <p:cTn id="113" dur="1" fill="hold">
                                          <p:stCondLst>
                                            <p:cond delay="499"/>
                                          </p:stCondLst>
                                        </p:cTn>
                                        <p:tgtEl>
                                          <p:spTgt spid="21"/>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6" presetClass="entr" presetSubtype="0" fill="hold"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wipe(down)">
                                      <p:cBhvr>
                                        <p:cTn id="118" dur="580">
                                          <p:stCondLst>
                                            <p:cond delay="0"/>
                                          </p:stCondLst>
                                        </p:cTn>
                                        <p:tgtEl>
                                          <p:spTgt spid="25"/>
                                        </p:tgtEl>
                                      </p:cBhvr>
                                    </p:animEffect>
                                    <p:anim calcmode="lin" valueType="num">
                                      <p:cBhvr>
                                        <p:cTn id="1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4" dur="26">
                                          <p:stCondLst>
                                            <p:cond delay="650"/>
                                          </p:stCondLst>
                                        </p:cTn>
                                        <p:tgtEl>
                                          <p:spTgt spid="25"/>
                                        </p:tgtEl>
                                      </p:cBhvr>
                                      <p:to x="100000" y="60000"/>
                                    </p:animScale>
                                    <p:animScale>
                                      <p:cBhvr>
                                        <p:cTn id="125" dur="166" decel="50000">
                                          <p:stCondLst>
                                            <p:cond delay="676"/>
                                          </p:stCondLst>
                                        </p:cTn>
                                        <p:tgtEl>
                                          <p:spTgt spid="25"/>
                                        </p:tgtEl>
                                      </p:cBhvr>
                                      <p:to x="100000" y="100000"/>
                                    </p:animScale>
                                    <p:animScale>
                                      <p:cBhvr>
                                        <p:cTn id="126" dur="26">
                                          <p:stCondLst>
                                            <p:cond delay="1312"/>
                                          </p:stCondLst>
                                        </p:cTn>
                                        <p:tgtEl>
                                          <p:spTgt spid="25"/>
                                        </p:tgtEl>
                                      </p:cBhvr>
                                      <p:to x="100000" y="80000"/>
                                    </p:animScale>
                                    <p:animScale>
                                      <p:cBhvr>
                                        <p:cTn id="127" dur="166" decel="50000">
                                          <p:stCondLst>
                                            <p:cond delay="1338"/>
                                          </p:stCondLst>
                                        </p:cTn>
                                        <p:tgtEl>
                                          <p:spTgt spid="25"/>
                                        </p:tgtEl>
                                      </p:cBhvr>
                                      <p:to x="100000" y="100000"/>
                                    </p:animScale>
                                    <p:animScale>
                                      <p:cBhvr>
                                        <p:cTn id="128" dur="26">
                                          <p:stCondLst>
                                            <p:cond delay="1642"/>
                                          </p:stCondLst>
                                        </p:cTn>
                                        <p:tgtEl>
                                          <p:spTgt spid="25"/>
                                        </p:tgtEl>
                                      </p:cBhvr>
                                      <p:to x="100000" y="90000"/>
                                    </p:animScale>
                                    <p:animScale>
                                      <p:cBhvr>
                                        <p:cTn id="129" dur="166" decel="50000">
                                          <p:stCondLst>
                                            <p:cond delay="1668"/>
                                          </p:stCondLst>
                                        </p:cTn>
                                        <p:tgtEl>
                                          <p:spTgt spid="25"/>
                                        </p:tgtEl>
                                      </p:cBhvr>
                                      <p:to x="100000" y="100000"/>
                                    </p:animScale>
                                    <p:animScale>
                                      <p:cBhvr>
                                        <p:cTn id="130" dur="26">
                                          <p:stCondLst>
                                            <p:cond delay="1808"/>
                                          </p:stCondLst>
                                        </p:cTn>
                                        <p:tgtEl>
                                          <p:spTgt spid="25"/>
                                        </p:tgtEl>
                                      </p:cBhvr>
                                      <p:to x="100000" y="95000"/>
                                    </p:animScale>
                                    <p:animScale>
                                      <p:cBhvr>
                                        <p:cTn id="131" dur="166" decel="50000">
                                          <p:stCondLst>
                                            <p:cond delay="1834"/>
                                          </p:stCondLst>
                                        </p:cTn>
                                        <p:tgtEl>
                                          <p:spTgt spid="25"/>
                                        </p:tgtEl>
                                      </p:cBhvr>
                                      <p:to x="100000" y="100000"/>
                                    </p:animScale>
                                  </p:childTnLst>
                                </p:cTn>
                              </p:par>
                              <p:par>
                                <p:cTn id="132" presetID="26" presetClass="entr" presetSubtype="0" fill="hold" grpId="0" nodeType="with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wipe(down)">
                                      <p:cBhvr>
                                        <p:cTn id="134" dur="580">
                                          <p:stCondLst>
                                            <p:cond delay="0"/>
                                          </p:stCondLst>
                                        </p:cTn>
                                        <p:tgtEl>
                                          <p:spTgt spid="26"/>
                                        </p:tgtEl>
                                      </p:cBhvr>
                                    </p:animEffect>
                                    <p:anim calcmode="lin" valueType="num">
                                      <p:cBhvr>
                                        <p:cTn id="13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40" dur="26">
                                          <p:stCondLst>
                                            <p:cond delay="650"/>
                                          </p:stCondLst>
                                        </p:cTn>
                                        <p:tgtEl>
                                          <p:spTgt spid="26"/>
                                        </p:tgtEl>
                                      </p:cBhvr>
                                      <p:to x="100000" y="60000"/>
                                    </p:animScale>
                                    <p:animScale>
                                      <p:cBhvr>
                                        <p:cTn id="141" dur="166" decel="50000">
                                          <p:stCondLst>
                                            <p:cond delay="676"/>
                                          </p:stCondLst>
                                        </p:cTn>
                                        <p:tgtEl>
                                          <p:spTgt spid="26"/>
                                        </p:tgtEl>
                                      </p:cBhvr>
                                      <p:to x="100000" y="100000"/>
                                    </p:animScale>
                                    <p:animScale>
                                      <p:cBhvr>
                                        <p:cTn id="142" dur="26">
                                          <p:stCondLst>
                                            <p:cond delay="1312"/>
                                          </p:stCondLst>
                                        </p:cTn>
                                        <p:tgtEl>
                                          <p:spTgt spid="26"/>
                                        </p:tgtEl>
                                      </p:cBhvr>
                                      <p:to x="100000" y="80000"/>
                                    </p:animScale>
                                    <p:animScale>
                                      <p:cBhvr>
                                        <p:cTn id="143" dur="166" decel="50000">
                                          <p:stCondLst>
                                            <p:cond delay="1338"/>
                                          </p:stCondLst>
                                        </p:cTn>
                                        <p:tgtEl>
                                          <p:spTgt spid="26"/>
                                        </p:tgtEl>
                                      </p:cBhvr>
                                      <p:to x="100000" y="100000"/>
                                    </p:animScale>
                                    <p:animScale>
                                      <p:cBhvr>
                                        <p:cTn id="144" dur="26">
                                          <p:stCondLst>
                                            <p:cond delay="1642"/>
                                          </p:stCondLst>
                                        </p:cTn>
                                        <p:tgtEl>
                                          <p:spTgt spid="26"/>
                                        </p:tgtEl>
                                      </p:cBhvr>
                                      <p:to x="100000" y="90000"/>
                                    </p:animScale>
                                    <p:animScale>
                                      <p:cBhvr>
                                        <p:cTn id="145" dur="166" decel="50000">
                                          <p:stCondLst>
                                            <p:cond delay="1668"/>
                                          </p:stCondLst>
                                        </p:cTn>
                                        <p:tgtEl>
                                          <p:spTgt spid="26"/>
                                        </p:tgtEl>
                                      </p:cBhvr>
                                      <p:to x="100000" y="100000"/>
                                    </p:animScale>
                                    <p:animScale>
                                      <p:cBhvr>
                                        <p:cTn id="146" dur="26">
                                          <p:stCondLst>
                                            <p:cond delay="1808"/>
                                          </p:stCondLst>
                                        </p:cTn>
                                        <p:tgtEl>
                                          <p:spTgt spid="26"/>
                                        </p:tgtEl>
                                      </p:cBhvr>
                                      <p:to x="100000" y="95000"/>
                                    </p:animScale>
                                    <p:animScale>
                                      <p:cBhvr>
                                        <p:cTn id="147" dur="166" decel="50000">
                                          <p:stCondLst>
                                            <p:cond delay="1834"/>
                                          </p:stCondLst>
                                        </p:cTn>
                                        <p:tgtEl>
                                          <p:spTgt spid="26"/>
                                        </p:tgtEl>
                                      </p:cBhvr>
                                      <p:to x="100000" y="100000"/>
                                    </p:animScale>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1" presetClass="exit" presetSubtype="0" fill="hold" nodeType="clickEffect">
                                  <p:stCondLst>
                                    <p:cond delay="0"/>
                                  </p:stCondLst>
                                  <p:childTnLst>
                                    <p:anim calcmode="lin" valueType="num">
                                      <p:cBhvr>
                                        <p:cTn id="151" dur="1000"/>
                                        <p:tgtEl>
                                          <p:spTgt spid="25"/>
                                        </p:tgtEl>
                                        <p:attrNameLst>
                                          <p:attrName>ppt_w</p:attrName>
                                        </p:attrNameLst>
                                      </p:cBhvr>
                                      <p:tavLst>
                                        <p:tav tm="0">
                                          <p:val>
                                            <p:strVal val="ppt_w"/>
                                          </p:val>
                                        </p:tav>
                                        <p:tav tm="100000">
                                          <p:val>
                                            <p:fltVal val="0"/>
                                          </p:val>
                                        </p:tav>
                                      </p:tavLst>
                                    </p:anim>
                                    <p:anim calcmode="lin" valueType="num">
                                      <p:cBhvr>
                                        <p:cTn id="152" dur="1000"/>
                                        <p:tgtEl>
                                          <p:spTgt spid="25"/>
                                        </p:tgtEl>
                                        <p:attrNameLst>
                                          <p:attrName>ppt_h</p:attrName>
                                        </p:attrNameLst>
                                      </p:cBhvr>
                                      <p:tavLst>
                                        <p:tav tm="0">
                                          <p:val>
                                            <p:strVal val="ppt_h"/>
                                          </p:val>
                                        </p:tav>
                                        <p:tav tm="100000">
                                          <p:val>
                                            <p:fltVal val="0"/>
                                          </p:val>
                                        </p:tav>
                                      </p:tavLst>
                                    </p:anim>
                                    <p:anim calcmode="lin" valueType="num">
                                      <p:cBhvr>
                                        <p:cTn id="153" dur="1000"/>
                                        <p:tgtEl>
                                          <p:spTgt spid="25"/>
                                        </p:tgtEl>
                                        <p:attrNameLst>
                                          <p:attrName>style.rotation</p:attrName>
                                        </p:attrNameLst>
                                      </p:cBhvr>
                                      <p:tavLst>
                                        <p:tav tm="0">
                                          <p:val>
                                            <p:fltVal val="0"/>
                                          </p:val>
                                        </p:tav>
                                        <p:tav tm="100000">
                                          <p:val>
                                            <p:fltVal val="90"/>
                                          </p:val>
                                        </p:tav>
                                      </p:tavLst>
                                    </p:anim>
                                    <p:animEffect transition="out" filter="fade">
                                      <p:cBhvr>
                                        <p:cTn id="154" dur="1000"/>
                                        <p:tgtEl>
                                          <p:spTgt spid="25"/>
                                        </p:tgtEl>
                                      </p:cBhvr>
                                    </p:animEffect>
                                    <p:set>
                                      <p:cBhvr>
                                        <p:cTn id="155" dur="1" fill="hold">
                                          <p:stCondLst>
                                            <p:cond delay="999"/>
                                          </p:stCondLst>
                                        </p:cTn>
                                        <p:tgtEl>
                                          <p:spTgt spid="25"/>
                                        </p:tgtEl>
                                        <p:attrNameLst>
                                          <p:attrName>style.visibility</p:attrName>
                                        </p:attrNameLst>
                                      </p:cBhvr>
                                      <p:to>
                                        <p:strVal val="hidden"/>
                                      </p:to>
                                    </p:set>
                                  </p:childTnLst>
                                </p:cTn>
                              </p:par>
                              <p:par>
                                <p:cTn id="156" presetID="31" presetClass="exit" presetSubtype="0" fill="hold" grpId="1" nodeType="withEffect">
                                  <p:stCondLst>
                                    <p:cond delay="0"/>
                                  </p:stCondLst>
                                  <p:childTnLst>
                                    <p:anim calcmode="lin" valueType="num">
                                      <p:cBhvr>
                                        <p:cTn id="157" dur="1000"/>
                                        <p:tgtEl>
                                          <p:spTgt spid="26"/>
                                        </p:tgtEl>
                                        <p:attrNameLst>
                                          <p:attrName>ppt_w</p:attrName>
                                        </p:attrNameLst>
                                      </p:cBhvr>
                                      <p:tavLst>
                                        <p:tav tm="0">
                                          <p:val>
                                            <p:strVal val="ppt_w"/>
                                          </p:val>
                                        </p:tav>
                                        <p:tav tm="100000">
                                          <p:val>
                                            <p:fltVal val="0"/>
                                          </p:val>
                                        </p:tav>
                                      </p:tavLst>
                                    </p:anim>
                                    <p:anim calcmode="lin" valueType="num">
                                      <p:cBhvr>
                                        <p:cTn id="158" dur="1000"/>
                                        <p:tgtEl>
                                          <p:spTgt spid="26"/>
                                        </p:tgtEl>
                                        <p:attrNameLst>
                                          <p:attrName>ppt_h</p:attrName>
                                        </p:attrNameLst>
                                      </p:cBhvr>
                                      <p:tavLst>
                                        <p:tav tm="0">
                                          <p:val>
                                            <p:strVal val="ppt_h"/>
                                          </p:val>
                                        </p:tav>
                                        <p:tav tm="100000">
                                          <p:val>
                                            <p:fltVal val="0"/>
                                          </p:val>
                                        </p:tav>
                                      </p:tavLst>
                                    </p:anim>
                                    <p:anim calcmode="lin" valueType="num">
                                      <p:cBhvr>
                                        <p:cTn id="159" dur="1000"/>
                                        <p:tgtEl>
                                          <p:spTgt spid="26"/>
                                        </p:tgtEl>
                                        <p:attrNameLst>
                                          <p:attrName>style.rotation</p:attrName>
                                        </p:attrNameLst>
                                      </p:cBhvr>
                                      <p:tavLst>
                                        <p:tav tm="0">
                                          <p:val>
                                            <p:fltVal val="0"/>
                                          </p:val>
                                        </p:tav>
                                        <p:tav tm="100000">
                                          <p:val>
                                            <p:fltVal val="90"/>
                                          </p:val>
                                        </p:tav>
                                      </p:tavLst>
                                    </p:anim>
                                    <p:animEffect transition="out" filter="fade">
                                      <p:cBhvr>
                                        <p:cTn id="160" dur="1000"/>
                                        <p:tgtEl>
                                          <p:spTgt spid="26"/>
                                        </p:tgtEl>
                                      </p:cBhvr>
                                    </p:animEffect>
                                    <p:set>
                                      <p:cBhvr>
                                        <p:cTn id="161" dur="1" fill="hold">
                                          <p:stCondLst>
                                            <p:cond delay="999"/>
                                          </p:stCondLst>
                                        </p:cTn>
                                        <p:tgtEl>
                                          <p:spTgt spid="26"/>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45" presetClass="entr" presetSubtype="0" fill="hold" nodeType="clickEffect">
                                  <p:stCondLst>
                                    <p:cond delay="0"/>
                                  </p:stCondLst>
                                  <p:childTnLst>
                                    <p:set>
                                      <p:cBhvr>
                                        <p:cTn id="165" dur="1" fill="hold">
                                          <p:stCondLst>
                                            <p:cond delay="0"/>
                                          </p:stCondLst>
                                        </p:cTn>
                                        <p:tgtEl>
                                          <p:spTgt spid="27"/>
                                        </p:tgtEl>
                                        <p:attrNameLst>
                                          <p:attrName>style.visibility</p:attrName>
                                        </p:attrNameLst>
                                      </p:cBhvr>
                                      <p:to>
                                        <p:strVal val="visible"/>
                                      </p:to>
                                    </p:set>
                                    <p:animEffect transition="in" filter="fade">
                                      <p:cBhvr>
                                        <p:cTn id="166" dur="2000"/>
                                        <p:tgtEl>
                                          <p:spTgt spid="27"/>
                                        </p:tgtEl>
                                      </p:cBhvr>
                                    </p:animEffect>
                                    <p:anim calcmode="lin" valueType="num">
                                      <p:cBhvr>
                                        <p:cTn id="167" dur="2000" fill="hold"/>
                                        <p:tgtEl>
                                          <p:spTgt spid="27"/>
                                        </p:tgtEl>
                                        <p:attrNameLst>
                                          <p:attrName>ppt_w</p:attrName>
                                        </p:attrNameLst>
                                      </p:cBhvr>
                                      <p:tavLst>
                                        <p:tav tm="0" fmla="#ppt_w*sin(2.5*pi*$)">
                                          <p:val>
                                            <p:fltVal val="0"/>
                                          </p:val>
                                        </p:tav>
                                        <p:tav tm="100000">
                                          <p:val>
                                            <p:fltVal val="1"/>
                                          </p:val>
                                        </p:tav>
                                      </p:tavLst>
                                    </p:anim>
                                    <p:anim calcmode="lin" valueType="num">
                                      <p:cBhvr>
                                        <p:cTn id="168" dur="2000" fill="hold"/>
                                        <p:tgtEl>
                                          <p:spTgt spid="27"/>
                                        </p:tgtEl>
                                        <p:attrNameLst>
                                          <p:attrName>ppt_h</p:attrName>
                                        </p:attrNameLst>
                                      </p:cBhvr>
                                      <p:tavLst>
                                        <p:tav tm="0">
                                          <p:val>
                                            <p:strVal val="#ppt_h"/>
                                          </p:val>
                                        </p:tav>
                                        <p:tav tm="100000">
                                          <p:val>
                                            <p:strVal val="#ppt_h"/>
                                          </p:val>
                                        </p:tav>
                                      </p:tavLst>
                                    </p:anim>
                                  </p:childTnLst>
                                </p:cTn>
                              </p:par>
                              <p:par>
                                <p:cTn id="169" presetID="45" presetClass="entr" presetSubtype="0" fill="hold" grpId="0" nodeType="with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fade">
                                      <p:cBhvr>
                                        <p:cTn id="171" dur="2000"/>
                                        <p:tgtEl>
                                          <p:spTgt spid="28"/>
                                        </p:tgtEl>
                                      </p:cBhvr>
                                    </p:animEffect>
                                    <p:anim calcmode="lin" valueType="num">
                                      <p:cBhvr>
                                        <p:cTn id="172" dur="2000" fill="hold"/>
                                        <p:tgtEl>
                                          <p:spTgt spid="28"/>
                                        </p:tgtEl>
                                        <p:attrNameLst>
                                          <p:attrName>ppt_w</p:attrName>
                                        </p:attrNameLst>
                                      </p:cBhvr>
                                      <p:tavLst>
                                        <p:tav tm="0" fmla="#ppt_w*sin(2.5*pi*$)">
                                          <p:val>
                                            <p:fltVal val="0"/>
                                          </p:val>
                                        </p:tav>
                                        <p:tav tm="100000">
                                          <p:val>
                                            <p:fltVal val="1"/>
                                          </p:val>
                                        </p:tav>
                                      </p:tavLst>
                                    </p:anim>
                                    <p:anim calcmode="lin" valueType="num">
                                      <p:cBhvr>
                                        <p:cTn id="173"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74" fill="hold" nodeType="clickPar">
                      <p:stCondLst>
                        <p:cond delay="indefinite"/>
                      </p:stCondLst>
                      <p:childTnLst>
                        <p:par>
                          <p:cTn id="175" fill="hold" nodeType="withGroup">
                            <p:stCondLst>
                              <p:cond delay="0"/>
                            </p:stCondLst>
                            <p:childTnLst>
                              <p:par>
                                <p:cTn id="176" presetID="16" presetClass="exit" presetSubtype="21" fill="hold" nodeType="clickEffect">
                                  <p:stCondLst>
                                    <p:cond delay="0"/>
                                  </p:stCondLst>
                                  <p:childTnLst>
                                    <p:animEffect transition="out" filter="barn(inVertical)">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6" presetClass="exit" presetSubtype="21" fill="hold" grpId="1" nodeType="withEffect">
                                  <p:stCondLst>
                                    <p:cond delay="0"/>
                                  </p:stCondLst>
                                  <p:childTnLst>
                                    <p:animEffect transition="out" filter="barn(inVertical)">
                                      <p:cBhvr>
                                        <p:cTn id="180" dur="500"/>
                                        <p:tgtEl>
                                          <p:spTgt spid="28"/>
                                        </p:tgtEl>
                                      </p:cBhvr>
                                    </p:animEffect>
                                    <p:set>
                                      <p:cBhvr>
                                        <p:cTn id="181" dur="1" fill="hold">
                                          <p:stCondLst>
                                            <p:cond delay="499"/>
                                          </p:stCondLst>
                                        </p:cTn>
                                        <p:tgtEl>
                                          <p:spTgt spid="28"/>
                                        </p:tgtEl>
                                        <p:attrNameLst>
                                          <p:attrName>style.visibility</p:attrName>
                                        </p:attrNameLst>
                                      </p:cBhvr>
                                      <p:to>
                                        <p:strVal val="hidden"/>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6" presetClass="entr" presetSubtype="21" fill="hold" nodeType="clickEffect">
                                  <p:stCondLst>
                                    <p:cond delay="0"/>
                                  </p:stCondLst>
                                  <p:childTnLst>
                                    <p:set>
                                      <p:cBhvr>
                                        <p:cTn id="185" dur="1" fill="hold">
                                          <p:stCondLst>
                                            <p:cond delay="0"/>
                                          </p:stCondLst>
                                        </p:cTn>
                                        <p:tgtEl>
                                          <p:spTgt spid="29"/>
                                        </p:tgtEl>
                                        <p:attrNameLst>
                                          <p:attrName>style.visibility</p:attrName>
                                        </p:attrNameLst>
                                      </p:cBhvr>
                                      <p:to>
                                        <p:strVal val="visible"/>
                                      </p:to>
                                    </p:set>
                                    <p:animEffect transition="in" filter="barn(inVertical)">
                                      <p:cBhvr>
                                        <p:cTn id="186" dur="500"/>
                                        <p:tgtEl>
                                          <p:spTgt spid="29"/>
                                        </p:tgtEl>
                                      </p:cBhvr>
                                    </p:animEffect>
                                  </p:childTnLst>
                                </p:cTn>
                              </p:par>
                              <p:par>
                                <p:cTn id="187" presetID="16" presetClass="entr" presetSubtype="21" fill="hold" grpId="0" nodeType="withEffect">
                                  <p:stCondLst>
                                    <p:cond delay="0"/>
                                  </p:stCondLst>
                                  <p:childTnLst>
                                    <p:set>
                                      <p:cBhvr>
                                        <p:cTn id="188" dur="1" fill="hold">
                                          <p:stCondLst>
                                            <p:cond delay="0"/>
                                          </p:stCondLst>
                                        </p:cTn>
                                        <p:tgtEl>
                                          <p:spTgt spid="30"/>
                                        </p:tgtEl>
                                        <p:attrNameLst>
                                          <p:attrName>style.visibility</p:attrName>
                                        </p:attrNameLst>
                                      </p:cBhvr>
                                      <p:to>
                                        <p:strVal val="visible"/>
                                      </p:to>
                                    </p:set>
                                    <p:animEffect transition="in" filter="barn(inVertical)">
                                      <p:cBhvr>
                                        <p:cTn id="189" dur="500"/>
                                        <p:tgtEl>
                                          <p:spTgt spid="30"/>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31"/>
                                        </p:tgtEl>
                                        <p:attrNameLst>
                                          <p:attrName>style.visibility</p:attrName>
                                        </p:attrNameLst>
                                      </p:cBhvr>
                                      <p:to>
                                        <p:strVal val="visible"/>
                                      </p:to>
                                    </p:set>
                                    <p:animEffect transition="in" filter="barn(inVertical)">
                                      <p:cBhvr>
                                        <p:cTn id="194" dur="500"/>
                                        <p:tgtEl>
                                          <p:spTgt spid="31"/>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32"/>
                                        </p:tgtEl>
                                        <p:attrNameLst>
                                          <p:attrName>style.visibility</p:attrName>
                                        </p:attrNameLst>
                                      </p:cBhvr>
                                      <p:to>
                                        <p:strVal val="visible"/>
                                      </p:to>
                                    </p:set>
                                    <p:animEffect transition="in" filter="barn(inVertical)">
                                      <p:cBhvr>
                                        <p:cTn id="199" dur="500"/>
                                        <p:tgtEl>
                                          <p:spTgt spid="3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33"/>
                                        </p:tgtEl>
                                        <p:attrNameLst>
                                          <p:attrName>style.visibility</p:attrName>
                                        </p:attrNameLst>
                                      </p:cBhvr>
                                      <p:to>
                                        <p:strVal val="visible"/>
                                      </p:to>
                                    </p:set>
                                    <p:animEffect transition="in" filter="barn(inVertical)">
                                      <p:cBhvr>
                                        <p:cTn id="204" dur="500"/>
                                        <p:tgtEl>
                                          <p:spTgt spid="33"/>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35"/>
                                        </p:tgtEl>
                                        <p:attrNameLst>
                                          <p:attrName>style.visibility</p:attrName>
                                        </p:attrNameLst>
                                      </p:cBhvr>
                                      <p:to>
                                        <p:strVal val="visible"/>
                                      </p:to>
                                    </p:set>
                                    <p:animEffect transition="in" filter="barn(inVertical)">
                                      <p:cBhvr>
                                        <p:cTn id="20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7" grpId="0"/>
      <p:bldP spid="11" grpId="0"/>
      <p:bldP spid="11" grpId="1"/>
      <p:bldP spid="13" grpId="0"/>
      <p:bldP spid="13" grpId="1"/>
      <p:bldP spid="15" grpId="0"/>
      <p:bldP spid="15" grpId="1"/>
      <p:bldP spid="21" grpId="0"/>
      <p:bldP spid="21" grpId="1"/>
      <p:bldP spid="19" grpId="0"/>
      <p:bldP spid="19" grpId="1"/>
      <p:bldP spid="24" grpId="0"/>
      <p:bldP spid="24" grpId="1"/>
      <p:bldP spid="24" grpId="2"/>
      <p:bldP spid="26" grpId="0"/>
      <p:bldP spid="26" grpId="1"/>
      <p:bldP spid="28" grpId="0"/>
      <p:bldP spid="28" grpId="1"/>
      <p:bldP spid="30" grpId="0"/>
      <p:bldP spid="31" grpId="0"/>
      <p:bldP spid="32"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765</Words>
  <Application>Microsoft Office PowerPoint</Application>
  <PresentationFormat>Widescreen</PresentationFormat>
  <Paragraphs>115</Paragraphs>
  <Slides>19</Slides>
  <Notes>4</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19</vt:i4>
      </vt:variant>
    </vt:vector>
  </HeadingPairs>
  <TitlesOfParts>
    <vt:vector size="41" baseType="lpstr">
      <vt:lpstr>HP001 5H</vt:lpstr>
      <vt:lpstr>SimSun</vt:lpstr>
      <vt:lpstr>SimSun</vt:lpstr>
      <vt:lpstr>.VnAristote</vt:lpstr>
      <vt:lpstr>Arial</vt:lpstr>
      <vt:lpstr>Calibri</vt:lpstr>
      <vt:lpstr>Calibri Light</vt:lpstr>
      <vt:lpstr>等线</vt:lpstr>
      <vt:lpstr>HP001 4 hàng</vt:lpstr>
      <vt:lpstr>HP001 5 hàng</vt:lpstr>
      <vt:lpstr>Times New Roman</vt:lpstr>
      <vt:lpstr>VNI-Centur</vt:lpstr>
      <vt:lpstr>VNI-Times</vt:lpstr>
      <vt:lpstr>Wingdings</vt:lpstr>
      <vt:lpstr>Office Theme</vt:lpstr>
      <vt:lpstr>1_Office Theme</vt:lpstr>
      <vt:lpstr>Default Design</vt:lpstr>
      <vt:lpstr>1_Default Design</vt:lpstr>
      <vt:lpstr>2_Default Design</vt:lpstr>
      <vt:lpstr>3_Default Design</vt:lpstr>
      <vt:lpstr>4_Default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kythuat.icscomputer@gmail.com</dc:creator>
  <cp:lastModifiedBy>loltntvl@gmail.com</cp:lastModifiedBy>
  <cp:revision>54</cp:revision>
  <dcterms:created xsi:type="dcterms:W3CDTF">2021-02-01T16:29:04Z</dcterms:created>
  <dcterms:modified xsi:type="dcterms:W3CDTF">2021-09-18T08:28:15Z</dcterms:modified>
</cp:coreProperties>
</file>