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0" r:id="rId2"/>
    <p:sldId id="285" r:id="rId3"/>
    <p:sldId id="264" r:id="rId4"/>
    <p:sldId id="261" r:id="rId5"/>
    <p:sldId id="262" r:id="rId6"/>
    <p:sldId id="265" r:id="rId7"/>
    <p:sldId id="266" r:id="rId8"/>
    <p:sldId id="273" r:id="rId9"/>
    <p:sldId id="280" r:id="rId10"/>
    <p:sldId id="274" r:id="rId11"/>
    <p:sldId id="286" r:id="rId12"/>
    <p:sldId id="287" r:id="rId13"/>
    <p:sldId id="288" r:id="rId14"/>
    <p:sldId id="28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108" d="100"/>
          <a:sy n="108" d="100"/>
        </p:scale>
        <p:origin x="78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815" y="514350"/>
            <a:ext cx="7435985" cy="5257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057400" y="2305050"/>
            <a:ext cx="51816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600" b="1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oán</a:t>
            </a:r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109509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" y="15766"/>
            <a:ext cx="9144000" cy="5091112"/>
          </a:xfrm>
          <a:prstGeom prst="rect">
            <a:avLst/>
          </a:prstGeom>
        </p:spPr>
      </p:pic>
      <p:sp>
        <p:nvSpPr>
          <p:cNvPr id="13" name="Text Box 8"/>
          <p:cNvSpPr txBox="1"/>
          <p:nvPr/>
        </p:nvSpPr>
        <p:spPr>
          <a:xfrm>
            <a:off x="800100" y="472123"/>
            <a:ext cx="3733800" cy="64516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2"/>
          <p:cNvSpPr txBox="1"/>
          <p:nvPr/>
        </p:nvSpPr>
        <p:spPr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endParaRPr lang="vi-VN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2718402" y="2840246"/>
            <a:ext cx="385959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3 : 2 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685800" y="1189038"/>
            <a:ext cx="3733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4"/>
          <p:cNvSpPr txBox="1"/>
          <p:nvPr/>
        </p:nvSpPr>
        <p:spPr>
          <a:xfrm>
            <a:off x="1143000" y="1657350"/>
            <a:ext cx="2459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endParaRPr lang="vi-VN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5"/>
          <p:cNvSpPr txBox="1"/>
          <p:nvPr/>
        </p:nvSpPr>
        <p:spPr>
          <a:xfrm>
            <a:off x="1143000" y="2312670"/>
            <a:ext cx="19926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endParaRPr lang="vi-VN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8"/>
          <p:cNvSpPr txBox="1"/>
          <p:nvPr/>
        </p:nvSpPr>
        <p:spPr>
          <a:xfrm>
            <a:off x="2832417" y="3314353"/>
            <a:ext cx="23034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2 </a:t>
            </a:r>
            <a:endParaRPr lang="en-US" altLang="vi-VN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9"/>
          <p:cNvSpPr txBox="1"/>
          <p:nvPr/>
        </p:nvSpPr>
        <p:spPr>
          <a:xfrm>
            <a:off x="2718402" y="3911426"/>
            <a:ext cx="2667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vi-VN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4648200" y="1140564"/>
            <a:ext cx="39624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4 +106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6"/>
          <p:cNvSpPr txBox="1"/>
          <p:nvPr/>
        </p:nvSpPr>
        <p:spPr>
          <a:xfrm>
            <a:off x="5105400" y="1581150"/>
            <a:ext cx="1868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vi-VN" altLang="en-US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7"/>
          <p:cNvSpPr txBox="1"/>
          <p:nvPr/>
        </p:nvSpPr>
        <p:spPr>
          <a:xfrm>
            <a:off x="5135880" y="2240915"/>
            <a:ext cx="1485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altLang="vi-VN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1"/>
      <p:bldP spid="19" grpId="2"/>
      <p:bldP spid="20" grpId="1"/>
      <p:bldP spid="20" grpId="2"/>
      <p:bldP spid="21" grpId="1"/>
      <p:bldP spid="21" grpId="2"/>
      <p:bldP spid="22" grpId="1"/>
      <p:bldP spid="22" grpId="2"/>
      <p:bldP spid="23" grpId="0"/>
      <p:bldP spid="23" grpId="1"/>
      <p:bldP spid="24" grpId="1"/>
      <p:bldP spid="24" grpId="2"/>
      <p:bldP spid="25" grpId="1"/>
      <p:bldP spid="2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0986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9427"/>
          </a:xfrm>
          <a:prstGeom prst="rect">
            <a:avLst/>
          </a:prstGeom>
        </p:spPr>
      </p:pic>
      <p:grpSp>
        <p:nvGrpSpPr>
          <p:cNvPr id="6" name="Group 48"/>
          <p:cNvGrpSpPr/>
          <p:nvPr/>
        </p:nvGrpSpPr>
        <p:grpSpPr bwMode="auto">
          <a:xfrm>
            <a:off x="685800" y="2041635"/>
            <a:ext cx="2867025" cy="2842260"/>
            <a:chOff x="0" y="1824"/>
            <a:chExt cx="2136" cy="2160"/>
          </a:xfrm>
          <a:solidFill>
            <a:srgbClr val="F5CBE6"/>
          </a:solidFill>
        </p:grpSpPr>
        <p:pic>
          <p:nvPicPr>
            <p:cNvPr id="7" name="Picture 15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216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824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824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216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" y="3240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4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4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96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5" descr="con v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96"/>
              <a:ext cx="744" cy="744"/>
            </a:xfrm>
            <a:prstGeom prst="rect">
              <a:avLst/>
            </a:prstGeom>
            <a:grpFill/>
            <a:ln w="1270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Content Placeholder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55077"/>
              </p:ext>
            </p:extLst>
          </p:nvPr>
        </p:nvGraphicFramePr>
        <p:xfrm>
          <a:off x="3552825" y="146796"/>
          <a:ext cx="463550" cy="100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9" name="Content Placeholder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5" y="146796"/>
                        <a:ext cx="463550" cy="1008380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655955" y="344416"/>
            <a:ext cx="9144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vi-V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7148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714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416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416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604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9604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306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9306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986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79868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7688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" descr="con v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376883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7"/>
          <p:cNvSpPr txBox="1"/>
          <p:nvPr/>
        </p:nvSpPr>
        <p:spPr>
          <a:xfrm>
            <a:off x="108235" y="1907332"/>
            <a:ext cx="86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highlight>
                  <a:srgbClr val="FFFF00"/>
                </a:highlight>
              </a:rPr>
              <a:t>a)</a:t>
            </a:r>
          </a:p>
        </p:txBody>
      </p:sp>
      <p:sp>
        <p:nvSpPr>
          <p:cNvPr id="35" name="Text Box 28"/>
          <p:cNvSpPr txBox="1"/>
          <p:nvPr/>
        </p:nvSpPr>
        <p:spPr>
          <a:xfrm>
            <a:off x="4159250" y="2044087"/>
            <a:ext cx="86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highlight>
                  <a:srgbClr val="FF00FF"/>
                </a:highlight>
              </a:rPr>
              <a:t>b)</a:t>
            </a:r>
          </a:p>
        </p:txBody>
      </p:sp>
      <p:sp>
        <p:nvSpPr>
          <p:cNvPr id="37" name="Oval 36"/>
          <p:cNvSpPr/>
          <p:nvPr/>
        </p:nvSpPr>
        <p:spPr>
          <a:xfrm>
            <a:off x="655955" y="1863835"/>
            <a:ext cx="1031240" cy="320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5992494" y="742425"/>
            <a:ext cx="1096645" cy="3377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88906" y="1196213"/>
            <a:ext cx="6011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Content Placeholder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33488"/>
              </p:ext>
            </p:extLst>
          </p:nvPr>
        </p:nvGraphicFramePr>
        <p:xfrm>
          <a:off x="739012" y="1013182"/>
          <a:ext cx="463550" cy="1008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7" imgW="914400" imgH="215900" progId="Equation.KSEE3">
                  <p:embed/>
                </p:oleObj>
              </mc:Choice>
              <mc:Fallback>
                <p:oleObj r:id="rId7" imgW="914400" imgH="215900" progId="Equation.KSEE3">
                  <p:embed/>
                  <p:pic>
                    <p:nvPicPr>
                      <p:cNvPr id="17" name="Content Placeholder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012" y="1013182"/>
                        <a:ext cx="463550" cy="1008380"/>
                      </a:xfrm>
                      <a:prstGeom prst="rect">
                        <a:avLst/>
                      </a:prstGeom>
                      <a:noFill/>
                      <a:ln w="28575" cmpd="sng">
                        <a:noFill/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4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" y="15766"/>
            <a:ext cx="9144000" cy="5091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3815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62872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4631" y="2245603"/>
            <a:ext cx="565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 x 4 = 8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8" y="15766"/>
            <a:ext cx="9144000" cy="5091112"/>
          </a:xfrm>
          <a:prstGeom prst="rect">
            <a:avLst/>
          </a:prstGeom>
        </p:spPr>
      </p:pic>
      <p:sp>
        <p:nvSpPr>
          <p:cNvPr id="5" name="AutoShape 6"/>
          <p:cNvSpPr/>
          <p:nvPr/>
        </p:nvSpPr>
        <p:spPr>
          <a:xfrm>
            <a:off x="2679700" y="3260725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AutoShape 7"/>
          <p:cNvSpPr/>
          <p:nvPr/>
        </p:nvSpPr>
        <p:spPr>
          <a:xfrm>
            <a:off x="2651125" y="1600200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AutoShape 8"/>
          <p:cNvSpPr/>
          <p:nvPr/>
        </p:nvSpPr>
        <p:spPr>
          <a:xfrm>
            <a:off x="685800" y="3200400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AutoShape 9"/>
          <p:cNvSpPr/>
          <p:nvPr/>
        </p:nvSpPr>
        <p:spPr>
          <a:xfrm>
            <a:off x="685800" y="1600200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AutoShape 10"/>
          <p:cNvSpPr/>
          <p:nvPr/>
        </p:nvSpPr>
        <p:spPr>
          <a:xfrm rot="8040000">
            <a:off x="5713730" y="2114550"/>
            <a:ext cx="1450975" cy="147701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" name="AutoShape 11"/>
          <p:cNvSpPr/>
          <p:nvPr/>
        </p:nvSpPr>
        <p:spPr>
          <a:xfrm rot="18780000">
            <a:off x="5704840" y="2120900"/>
            <a:ext cx="1426845" cy="144399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1" name="Text Box 12"/>
          <p:cNvSpPr txBox="1"/>
          <p:nvPr/>
        </p:nvSpPr>
        <p:spPr>
          <a:xfrm>
            <a:off x="304800" y="533400"/>
            <a:ext cx="1447165" cy="5847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/>
          <p:nvPr/>
        </p:nvSpPr>
        <p:spPr>
          <a:xfrm>
            <a:off x="1676400" y="609600"/>
            <a:ext cx="7308215" cy="58356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 4 hình tam giác th</a:t>
            </a:r>
            <a:r>
              <a:rPr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 hình </a:t>
            </a:r>
            <a:r>
              <a:rPr lang="vi-V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“cái mũ” :</a:t>
            </a:r>
          </a:p>
        </p:txBody>
      </p:sp>
      <p:sp>
        <p:nvSpPr>
          <p:cNvPr id="13" name="AutoShape 6"/>
          <p:cNvSpPr/>
          <p:nvPr/>
        </p:nvSpPr>
        <p:spPr>
          <a:xfrm rot="16200000">
            <a:off x="6423025" y="2523173"/>
            <a:ext cx="1371600" cy="12954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4" name="AutoShape 6"/>
          <p:cNvSpPr/>
          <p:nvPr/>
        </p:nvSpPr>
        <p:spPr>
          <a:xfrm>
            <a:off x="5089525" y="2552700"/>
            <a:ext cx="1371600" cy="130429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51300" y="3200400"/>
            <a:ext cx="9779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9" grpId="1" animBg="1"/>
      <p:bldP spid="10" grpId="0" animBg="1"/>
      <p:bldP spid="10" grpId="1" animBg="1"/>
      <p:bldP spid="11" grpId="0" bldLvl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280035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SINH CHĂM NGOAN, HỌC GIỎI!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971550"/>
            <a:ext cx="41148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124200" y="1352550"/>
            <a:ext cx="3657600" cy="1257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b="1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07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4827" y="49562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4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2895600" y="3135629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3.45679E-6 L -1.11111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1035380" y="3324217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795" y="565690"/>
            <a:ext cx="398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32: 4= 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042944" y="1944282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6665490" y="1760318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</a:t>
              </a:r>
              <a:r>
                <a:rPr kumimoji="0" lang="en-US" sz="44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36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6576486" y="3378872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8135343" y="384810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783080" cy="776289"/>
            <a:chOff x="-1961575" y="2265304"/>
            <a:chExt cx="17830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961575" y="2265304"/>
              <a:ext cx="17830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366647" y="2549967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8113572" y="2740789"/>
            <a:ext cx="2133600" cy="1098040"/>
            <a:chOff x="-2290324" y="2300483"/>
            <a:chExt cx="2133600" cy="1098040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290324" y="2300483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1611311" y="3979315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53795" y="565690"/>
            <a:ext cx="398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: 3 = 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thu am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8507" y="36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38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581733" y="2215963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noProof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782" y="470965"/>
            <a:ext cx="427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200: 2 + 10=?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783080" cy="776289"/>
            <a:chOff x="-1961575" y="2265304"/>
            <a:chExt cx="17830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961575" y="2265304"/>
              <a:ext cx="17830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695016" y="3953599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81531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9144000" y="3857881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9" name="thu am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8507" y="36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38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144000" y="3867150"/>
            <a:ext cx="2133600" cy="113321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410" y="470965"/>
            <a:ext cx="284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6 x 2 =?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4558" y="313689"/>
            <a:ext cx="1554480" cy="776922"/>
            <a:chOff x="-1731613" y="2264671"/>
            <a:chExt cx="1554480" cy="776922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1613" y="2264671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52621" y="2106995"/>
            <a:ext cx="2133600" cy="113321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144000" y="2571750"/>
            <a:ext cx="2133600" cy="113321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485387" y="3725547"/>
            <a:ext cx="2133600" cy="113321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thu am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8507" y="361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382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1600200" y="2571750"/>
            <a:ext cx="6858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kern="1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kern="1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10)</a:t>
            </a:r>
            <a:endParaRPr lang="vi-VN" sz="3600" kern="1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71703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8595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73169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973633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301</Words>
  <Application>Microsoft Office PowerPoint</Application>
  <PresentationFormat>On-screen Show (16:9)</PresentationFormat>
  <Paragraphs>57</Paragraphs>
  <Slides>14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Calibri</vt:lpstr>
      <vt:lpstr>Office Theme</vt:lpstr>
      <vt:lpstr>Equation.KSEE3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loltntvl@gmail.com</cp:lastModifiedBy>
  <cp:revision>74</cp:revision>
  <dcterms:created xsi:type="dcterms:W3CDTF">2018-01-14T04:30:44Z</dcterms:created>
  <dcterms:modified xsi:type="dcterms:W3CDTF">2021-09-20T15:38:55Z</dcterms:modified>
</cp:coreProperties>
</file>