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28" r:id="rId1"/>
    <p:sldMasterId id="2147483740" r:id="rId2"/>
    <p:sldMasterId id="2147483752" r:id="rId3"/>
    <p:sldMasterId id="2147483764" r:id="rId4"/>
  </p:sldMasterIdLst>
  <p:notesMasterIdLst>
    <p:notesMasterId r:id="rId20"/>
  </p:notesMasterIdLst>
  <p:sldIdLst>
    <p:sldId id="288" r:id="rId5"/>
    <p:sldId id="289" r:id="rId6"/>
    <p:sldId id="277" r:id="rId7"/>
    <p:sldId id="267" r:id="rId8"/>
    <p:sldId id="294" r:id="rId9"/>
    <p:sldId id="297" r:id="rId10"/>
    <p:sldId id="296" r:id="rId11"/>
    <p:sldId id="290" r:id="rId12"/>
    <p:sldId id="291" r:id="rId13"/>
    <p:sldId id="298" r:id="rId14"/>
    <p:sldId id="260" r:id="rId15"/>
    <p:sldId id="292" r:id="rId16"/>
    <p:sldId id="274" r:id="rId17"/>
    <p:sldId id="275" r:id="rId18"/>
    <p:sldId id="2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658" y="67"/>
      </p:cViewPr>
      <p:guideLst>
        <p:guide orient="horz" pos="217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536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E4A5B36-C7CC-4501-9C0B-EFA2B4A7DB13}" type="slidenum">
              <a:rPr lang="en-US" altLang="en-US" sz="140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686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4306825-A497-4867-9A67-43FFF04A701D}" type="slidenum">
              <a:rPr lang="en-US" altLang="en-US" sz="140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04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C619A97-F0B1-4DC3-928E-66498F092055}" type="slidenum">
              <a:rPr lang="en-US" altLang="en-US" sz="140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036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CC4F2B-AC45-4586-AC7E-13A7D59738EC}" type="datetimeFigureOut">
              <a:rPr lang="vi-VN" sz="1200" smtClean="0"/>
              <a:pPr>
                <a:defRPr/>
              </a:pPr>
              <a:t>21/09/2021</a:t>
            </a:fld>
            <a:endParaRPr lang="vi-VN" sz="120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sz="12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86B820-C9FA-4293-8558-E031F5D7B8F6}" type="slidenum">
              <a:rPr lang="vi-VN" altLang="en-US" sz="12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 altLang="en-US" sz="1200"/>
          </a:p>
        </p:txBody>
      </p:sp>
    </p:spTree>
    <p:extLst>
      <p:ext uri="{BB962C8B-B14F-4D97-AF65-F5344CB8AC3E}">
        <p14:creationId xmlns:p14="http://schemas.microsoft.com/office/powerpoint/2010/main" val="3489465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978EDC-2199-453F-A93E-499FA9732ABC}" type="datetimeFigureOut">
              <a:rPr lang="vi-VN" sz="1200" smtClean="0"/>
              <a:pPr>
                <a:defRPr/>
              </a:pPr>
              <a:t>21/09/2021</a:t>
            </a:fld>
            <a:endParaRPr lang="vi-VN" sz="120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sz="12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8F3D56-1A42-47B8-82E2-0331EDB57448}" type="slidenum">
              <a:rPr lang="vi-VN" altLang="en-US" sz="12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 altLang="en-US" sz="1200"/>
          </a:p>
        </p:txBody>
      </p:sp>
    </p:spTree>
    <p:extLst>
      <p:ext uri="{BB962C8B-B14F-4D97-AF65-F5344CB8AC3E}">
        <p14:creationId xmlns:p14="http://schemas.microsoft.com/office/powerpoint/2010/main" val="30527284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ACB0A9-9437-4E5B-862D-964053449D3A}" type="datetimeFigureOut">
              <a:rPr lang="vi-VN" sz="1200" smtClean="0"/>
              <a:pPr>
                <a:defRPr/>
              </a:pPr>
              <a:t>21/09/2021</a:t>
            </a:fld>
            <a:endParaRPr lang="vi-VN" sz="120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sz="12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C37D97-5DBF-437A-9C82-9FA5360094FB}" type="slidenum">
              <a:rPr lang="vi-VN" altLang="en-US" sz="12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 altLang="en-US" sz="1200"/>
          </a:p>
        </p:txBody>
      </p:sp>
    </p:spTree>
    <p:extLst>
      <p:ext uri="{BB962C8B-B14F-4D97-AF65-F5344CB8AC3E}">
        <p14:creationId xmlns:p14="http://schemas.microsoft.com/office/powerpoint/2010/main" val="4196023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B5EA62-9D3F-496D-B736-F755280530D3}" type="datetimeFigureOut">
              <a:rPr lang="vi-VN" sz="1200" smtClean="0"/>
              <a:pPr>
                <a:defRPr/>
              </a:pPr>
              <a:t>21/09/2021</a:t>
            </a:fld>
            <a:endParaRPr lang="vi-VN" sz="120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sz="12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5C0345-899E-4743-83F9-E8342FF23145}" type="slidenum">
              <a:rPr lang="vi-VN" altLang="en-US" sz="12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 altLang="en-US" sz="1200"/>
          </a:p>
        </p:txBody>
      </p:sp>
    </p:spTree>
    <p:extLst>
      <p:ext uri="{BB962C8B-B14F-4D97-AF65-F5344CB8AC3E}">
        <p14:creationId xmlns:p14="http://schemas.microsoft.com/office/powerpoint/2010/main" val="6164368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0BD0A9-479C-451D-B972-52562C1B6185}" type="datetimeFigureOut">
              <a:rPr lang="vi-VN" sz="1200" smtClean="0"/>
              <a:pPr>
                <a:defRPr/>
              </a:pPr>
              <a:t>21/09/2021</a:t>
            </a:fld>
            <a:endParaRPr lang="vi-VN" sz="120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sz="12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A1B82F-96AB-41B4-BDBD-A8086CC6C263}" type="slidenum">
              <a:rPr lang="vi-VN" altLang="en-US" sz="12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 altLang="en-US" sz="1200"/>
          </a:p>
        </p:txBody>
      </p:sp>
    </p:spTree>
    <p:extLst>
      <p:ext uri="{BB962C8B-B14F-4D97-AF65-F5344CB8AC3E}">
        <p14:creationId xmlns:p14="http://schemas.microsoft.com/office/powerpoint/2010/main" val="34451986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0FC3FD-122F-4B18-A770-DAAAEB2DB43B}" type="datetimeFigureOut">
              <a:rPr lang="vi-VN" sz="1200" smtClean="0"/>
              <a:pPr>
                <a:defRPr/>
              </a:pPr>
              <a:t>21/09/2021</a:t>
            </a:fld>
            <a:endParaRPr lang="vi-VN" sz="120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sz="12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CB52C7-1D4B-476B-91E3-0F85871764A9}" type="slidenum">
              <a:rPr lang="vi-VN" altLang="en-US" sz="12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 altLang="en-US" sz="1200"/>
          </a:p>
        </p:txBody>
      </p:sp>
    </p:spTree>
    <p:extLst>
      <p:ext uri="{BB962C8B-B14F-4D97-AF65-F5344CB8AC3E}">
        <p14:creationId xmlns:p14="http://schemas.microsoft.com/office/powerpoint/2010/main" val="30876060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689C9F-F2DF-4D7F-905A-382520D0BFDF}" type="datetimeFigureOut">
              <a:rPr lang="vi-VN" sz="1200" smtClean="0"/>
              <a:pPr>
                <a:defRPr/>
              </a:pPr>
              <a:t>21/09/2021</a:t>
            </a:fld>
            <a:endParaRPr lang="vi-VN" sz="120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sz="1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710804-B7BB-45B4-B5D2-E337C3A11AD8}" type="slidenum">
              <a:rPr lang="vi-VN" altLang="en-US" sz="12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 altLang="en-US" sz="1200"/>
          </a:p>
        </p:txBody>
      </p:sp>
    </p:spTree>
    <p:extLst>
      <p:ext uri="{BB962C8B-B14F-4D97-AF65-F5344CB8AC3E}">
        <p14:creationId xmlns:p14="http://schemas.microsoft.com/office/powerpoint/2010/main" val="727212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873F29-9FE7-457F-87E6-19951A4F6A97}" type="datetimeFigureOut">
              <a:rPr lang="vi-VN" sz="1200" smtClean="0"/>
              <a:pPr>
                <a:defRPr/>
              </a:pPr>
              <a:t>21/09/2021</a:t>
            </a:fld>
            <a:endParaRPr lang="vi-VN" sz="120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sz="12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36A043-9E33-44D5-AD21-0574A8A8CFF7}" type="slidenum">
              <a:rPr lang="vi-VN" altLang="en-US" sz="12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 altLang="en-US" sz="1200"/>
          </a:p>
        </p:txBody>
      </p:sp>
    </p:spTree>
    <p:extLst>
      <p:ext uri="{BB962C8B-B14F-4D97-AF65-F5344CB8AC3E}">
        <p14:creationId xmlns:p14="http://schemas.microsoft.com/office/powerpoint/2010/main" val="2152843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9BD259D-D9F2-493A-A506-FDDFBC259097}" type="slidenum">
              <a:rPr lang="en-US" altLang="en-US" sz="140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2277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C2592E-02E7-4C62-9A7A-4D2DA6C59A0C}" type="datetimeFigureOut">
              <a:rPr lang="vi-VN" sz="1200" smtClean="0"/>
              <a:pPr>
                <a:defRPr/>
              </a:pPr>
              <a:t>21/09/2021</a:t>
            </a:fld>
            <a:endParaRPr lang="vi-VN" sz="120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sz="12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CD252A-7393-4E46-8559-0DB9EC590239}" type="slidenum">
              <a:rPr lang="vi-VN" altLang="en-US" sz="12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 altLang="en-US" sz="1200"/>
          </a:p>
        </p:txBody>
      </p:sp>
    </p:spTree>
    <p:extLst>
      <p:ext uri="{BB962C8B-B14F-4D97-AF65-F5344CB8AC3E}">
        <p14:creationId xmlns:p14="http://schemas.microsoft.com/office/powerpoint/2010/main" val="1194000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363191-3244-40B4-818B-0CA323FEE5EA}" type="datetimeFigureOut">
              <a:rPr lang="vi-VN" sz="1200" smtClean="0"/>
              <a:pPr>
                <a:defRPr/>
              </a:pPr>
              <a:t>21/09/2021</a:t>
            </a:fld>
            <a:endParaRPr lang="vi-VN" sz="120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sz="12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FB2082-A4ED-4677-918F-B74389AF547D}" type="slidenum">
              <a:rPr lang="vi-VN" altLang="en-US" sz="12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 altLang="en-US" sz="1200"/>
          </a:p>
        </p:txBody>
      </p:sp>
    </p:spTree>
    <p:extLst>
      <p:ext uri="{BB962C8B-B14F-4D97-AF65-F5344CB8AC3E}">
        <p14:creationId xmlns:p14="http://schemas.microsoft.com/office/powerpoint/2010/main" val="36184015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F42628-C11B-4545-9DA9-71375CB79B7C}" type="datetimeFigureOut">
              <a:rPr lang="vi-VN" sz="1200" smtClean="0"/>
              <a:pPr>
                <a:defRPr/>
              </a:pPr>
              <a:t>21/09/2021</a:t>
            </a:fld>
            <a:endParaRPr lang="vi-VN" sz="120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sz="12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7567C3-C62B-4255-A10A-43A7FE256BF0}" type="slidenum">
              <a:rPr lang="vi-VN" altLang="en-US" sz="12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 altLang="en-US" sz="1200"/>
          </a:p>
        </p:txBody>
      </p:sp>
    </p:spTree>
    <p:extLst>
      <p:ext uri="{BB962C8B-B14F-4D97-AF65-F5344CB8AC3E}">
        <p14:creationId xmlns:p14="http://schemas.microsoft.com/office/powerpoint/2010/main" val="33407924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B262FB-C250-47F1-BDA5-950439CB9663}" type="slidenum">
              <a:rPr lang="en-US" altLang="en-US" sz="14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0980881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B262FB-C250-47F1-BDA5-950439CB9663}" type="slidenum">
              <a:rPr lang="en-US" altLang="en-US" sz="14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6164926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B262FB-C250-47F1-BDA5-950439CB9663}" type="slidenum">
              <a:rPr lang="en-US" altLang="en-US" sz="14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7919591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B262FB-C250-47F1-BDA5-950439CB9663}" type="slidenum">
              <a:rPr lang="en-US" altLang="en-US" sz="14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9730440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B262FB-C250-47F1-BDA5-950439CB9663}" type="slidenum">
              <a:rPr lang="en-US" altLang="en-US" sz="14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7044147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B262FB-C250-47F1-BDA5-950439CB9663}" type="slidenum">
              <a:rPr lang="en-US" altLang="en-US" sz="14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478885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B262FB-C250-47F1-BDA5-950439CB9663}" type="slidenum">
              <a:rPr lang="en-US" altLang="en-US" sz="14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803303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68BFC27-6E45-47A2-B5ED-3A856EAA060C}" type="slidenum">
              <a:rPr lang="en-US" altLang="en-US" sz="140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9744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B262FB-C250-47F1-BDA5-950439CB9663}" type="slidenum">
              <a:rPr lang="en-US" altLang="en-US" sz="14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2236495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B262FB-C250-47F1-BDA5-950439CB9663}" type="slidenum">
              <a:rPr lang="en-US" altLang="en-US" sz="14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9682181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B262FB-C250-47F1-BDA5-950439CB9663}" type="slidenum">
              <a:rPr lang="en-US" altLang="en-US" sz="14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154277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B262FB-C250-47F1-BDA5-950439CB9663}" type="slidenum">
              <a:rPr lang="en-US" altLang="en-US" sz="14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42883987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463524-D3C7-4F73-A2D8-164772D25B50}" type="slidenum">
              <a:rPr lang="en-US" altLang="en-US" sz="1400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231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45C69B-ACAF-447F-B154-7D0E8945805C}" type="slidenum">
              <a:rPr lang="en-US" altLang="en-US" sz="1400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3287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9BA3D6-4B6D-41B7-8DFD-99E476B188CE}" type="slidenum">
              <a:rPr lang="en-US" altLang="en-US" sz="1400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6580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smtClean="0">
                <a:solidFill>
                  <a:srgbClr val="000000"/>
                </a:solidFill>
              </a:rPr>
              <a:t>trần thị tam xuân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1BABF4-2FD1-402A-8D76-D2A01861B509}" type="slidenum">
              <a:rPr lang="en-US" altLang="en-US" sz="1400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917854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DE6D62-ED12-4A48-8371-C71FDCFEC831}" type="slidenum">
              <a:rPr lang="en-US" altLang="en-US" sz="1400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7871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209BA9-50E4-445B-ADA4-993410E688F3}" type="slidenum">
              <a:rPr lang="en-US" altLang="en-US" sz="1400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430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CFA38C3-BAC5-4C5A-8662-64ADB25E9A3F}" type="slidenum">
              <a:rPr lang="en-US" altLang="en-US" sz="140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9029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4D31F0-C2E8-4EFF-BEA7-55DD166D53C2}" type="slidenum">
              <a:rPr lang="en-US" altLang="en-US" sz="1400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1649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E1BCDD-5D64-40B1-B5D4-EC4FDD9A0641}" type="slidenum">
              <a:rPr lang="en-US" altLang="en-US" sz="1400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3867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08F259-FE42-4752-8A59-E7C6EEDFB22A}" type="slidenum">
              <a:rPr lang="en-US" altLang="en-US" sz="1400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8349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FA5378-AD3E-4B25-83DC-5E06A2A08D5B}" type="slidenum">
              <a:rPr lang="en-US" altLang="en-US" sz="1400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0199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9B6813-F6A5-4677-97FE-6B03416F71E8}" type="slidenum">
              <a:rPr lang="en-US" altLang="en-US" sz="1400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7910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8" name="Date Placeholder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9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0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6BC366-120B-4890-A1E7-78067D8FC93B}" type="slidenum">
              <a:rPr lang="en-US" altLang="en-US" sz="1400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3D5D91C-2889-43DD-9FDC-D78C6EACE8C7}" type="slidenum">
              <a:rPr lang="en-US" altLang="en-US" sz="140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486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FA82104-006F-4831-BDC5-1050E50BE22E}" type="slidenum">
              <a:rPr lang="en-US" altLang="en-US" sz="140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399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BCE88CC-F050-4C24-A7C3-2D285850EABF}" type="slidenum">
              <a:rPr lang="en-US" altLang="en-US" sz="140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944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FFDECF0-022D-47B5-9F52-A8E791FFD8FC}" type="slidenum">
              <a:rPr lang="en-US" altLang="en-US" sz="140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888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332275B-D0DF-45B0-B20D-77F4758FCAA2}" type="slidenum">
              <a:rPr lang="en-US" altLang="en-US" sz="140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657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BEBE5-DF5A-4106-892D-C5C8CE25B0DE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93AAA-0B3A-43A1-B1AA-0F8E3C96A202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936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78F5417-FDFB-4B80-93E7-24C06003E03D}" type="datetimeFigureOut">
              <a:rPr lang="vi-VN" sz="1200" smtClean="0"/>
              <a:pPr>
                <a:defRPr/>
              </a:pPr>
              <a:t>21/09/2021</a:t>
            </a:fld>
            <a:endParaRPr lang="vi-VN" sz="120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 sz="12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6853C9-D0E6-41BB-8ED6-696502827D86}" type="slidenum">
              <a:rPr lang="vi-VN" altLang="en-US" sz="12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 altLang="en-US" sz="1200"/>
          </a:p>
        </p:txBody>
      </p:sp>
    </p:spTree>
    <p:extLst>
      <p:ext uri="{BB962C8B-B14F-4D97-AF65-F5344CB8AC3E}">
        <p14:creationId xmlns:p14="http://schemas.microsoft.com/office/powerpoint/2010/main" val="381835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smtClean="0">
                <a:solidFill>
                  <a:srgbClr val="000000"/>
                </a:solidFill>
              </a:rPr>
              <a:t>trần thị tam xuân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1BABF4-2FD1-402A-8D76-D2A01861B509}" type="slidenum">
              <a:rPr lang="en-US" altLang="en-US" sz="1400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320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smtClean="0">
                <a:solidFill>
                  <a:srgbClr val="000000"/>
                </a:solidFill>
              </a:rPr>
              <a:t>trần thị tam xuân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1BABF4-2FD1-402A-8D76-D2A01861B509}" type="slidenum">
              <a:rPr lang="en-US" altLang="en-US" sz="1400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084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695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1.jpeg"/><Relationship Id="rId5" Type="http://schemas.openxmlformats.org/officeDocument/2006/relationships/image" Target="../media/image6.GIF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WordArt 13"/>
          <p:cNvSpPr>
            <a:spLocks noTextEdit="1"/>
          </p:cNvSpPr>
          <p:nvPr/>
        </p:nvSpPr>
        <p:spPr>
          <a:xfrm>
            <a:off x="4895850" y="2457450"/>
            <a:ext cx="2971800" cy="5143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810"/>
              </a:avLst>
            </a:prstTxWarp>
            <a:normAutofit fontScale="55000" lnSpcReduction="20000"/>
          </a:bodyPr>
          <a:lstStyle/>
          <a:p>
            <a:pPr algn="ctr"/>
            <a:r>
              <a:rPr lang="en-US" sz="6000">
                <a:ln w="9525" cap="flat" cmpd="sng">
                  <a:solidFill>
                    <a:srgbClr val="CC99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Môn: TIẾNG VIỆT LỚP 3</a:t>
            </a:r>
          </a:p>
        </p:txBody>
      </p:sp>
      <p:sp>
        <p:nvSpPr>
          <p:cNvPr id="44035" name="WordArt 13"/>
          <p:cNvSpPr>
            <a:spLocks noTextEdit="1"/>
          </p:cNvSpPr>
          <p:nvPr/>
        </p:nvSpPr>
        <p:spPr>
          <a:xfrm>
            <a:off x="4922044" y="3143250"/>
            <a:ext cx="2971800" cy="5143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810"/>
              </a:avLst>
            </a:prstTxWarp>
            <a:normAutofit fontScale="55000" lnSpcReduction="20000"/>
          </a:bodyPr>
          <a:lstStyle/>
          <a:p>
            <a:pPr algn="ctr"/>
            <a:r>
              <a:rPr lang="en-US" sz="6000">
                <a:ln w="9525" cap="flat" cmpd="sng">
                  <a:solidFill>
                    <a:srgbClr val="CC99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 môn:  CHÍNH TẢ</a:t>
            </a:r>
          </a:p>
        </p:txBody>
      </p:sp>
      <p:pic>
        <p:nvPicPr>
          <p:cNvPr id="4403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4037" name="TextBox 6"/>
          <p:cNvSpPr txBox="1"/>
          <p:nvPr/>
        </p:nvSpPr>
        <p:spPr>
          <a:xfrm>
            <a:off x="838200" y="815102"/>
            <a:ext cx="9067799" cy="258532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  <a:buClrTx/>
            </a:pPr>
            <a:r>
              <a:rPr lang="en-US" altLang="en-US" sz="3600" b="1" dirty="0" err="1" smtClean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altLang="en-US" sz="3600" b="1" dirty="0" smtClean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 smtClean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</a:t>
            </a:r>
            <a:r>
              <a:rPr lang="en-US" altLang="en-US" sz="3600" b="1" dirty="0" err="1" smtClean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ăm</a:t>
            </a:r>
            <a:r>
              <a:rPr lang="en-US" altLang="en-US" sz="3600" b="1" dirty="0" smtClean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ngày 9 tháng 9 năm 2021</a:t>
            </a:r>
          </a:p>
          <a:p>
            <a:pPr>
              <a:lnSpc>
                <a:spcPct val="150000"/>
              </a:lnSpc>
              <a:buClrTx/>
            </a:pPr>
            <a:r>
              <a:rPr lang="en-US" altLang="en-US" sz="3600" b="1" dirty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           Chính tả</a:t>
            </a:r>
          </a:p>
          <a:p>
            <a:pPr>
              <a:lnSpc>
                <a:spcPct val="150000"/>
              </a:lnSpc>
              <a:buClrTx/>
            </a:pPr>
            <a:r>
              <a:rPr lang="en-US" altLang="en-US" sz="3600" b="1" dirty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        </a:t>
            </a:r>
            <a:r>
              <a:rPr lang="vi-VN" altLang="en-US" sz="3600" b="1" dirty="0" smtClean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</a:t>
            </a:r>
            <a:r>
              <a:rPr lang="en-US" altLang="en-US" sz="3600" b="1" dirty="0" smtClean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Chơi chuyền</a:t>
            </a:r>
            <a:endParaRPr lang="en-US" altLang="en-US" sz="3600" b="1" dirty="0">
              <a:solidFill>
                <a:srgbClr val="FFFFFF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5999" y="5061518"/>
            <a:ext cx="2075260" cy="1581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4039" name="Rectangle 3"/>
          <p:cNvSpPr txBox="1"/>
          <p:nvPr/>
        </p:nvSpPr>
        <p:spPr>
          <a:xfrm>
            <a:off x="304800" y="3965819"/>
            <a:ext cx="9067800" cy="53030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 anchorCtr="0"/>
          <a:lstStyle/>
          <a:p>
            <a:pPr algn="ctr" defTabSz="457200">
              <a:lnSpc>
                <a:spcPct val="80000"/>
              </a:lnSpc>
              <a:spcBef>
                <a:spcPct val="20000"/>
              </a:spcBef>
              <a:buClr>
                <a:srgbClr val="4F81BD"/>
              </a:buClr>
              <a:buFont typeface="Wingdings" panose="05000000000000000000" pitchFamily="2" charset="2"/>
            </a:pPr>
            <a:r>
              <a:rPr lang="en-US" altLang="en-US" sz="16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Các con mở vở </a:t>
            </a:r>
            <a:r>
              <a:rPr lang="vi-V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Tiếng Việt 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viết 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đề 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i</a:t>
            </a:r>
            <a:r>
              <a:rPr lang="vi-V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 mở SGK tr 10 viết 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cho cô nhé!</a:t>
            </a:r>
            <a:endParaRPr lang="en-US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"/>
          <p:cNvSpPr>
            <a:spLocks noChangeArrowheads="1"/>
          </p:cNvSpPr>
          <p:nvPr/>
        </p:nvSpPr>
        <p:spPr bwMode="auto">
          <a:xfrm>
            <a:off x="4800600" y="302420"/>
            <a:ext cx="2209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latin typeface="HP001 4 hàng" panose="020B0603050302020204" pitchFamily="34" charset="0"/>
                <a:ea typeface="HP001 5H" pitchFamily="34" charset="0"/>
                <a:cs typeface="HP001 5H" pitchFamily="34" charset="0"/>
              </a:rPr>
              <a:t>Chính tả </a:t>
            </a:r>
          </a:p>
        </p:txBody>
      </p:sp>
      <p:sp>
        <p:nvSpPr>
          <p:cNvPr id="12291" name="Rectangle 10"/>
          <p:cNvSpPr>
            <a:spLocks noChangeArrowheads="1"/>
          </p:cNvSpPr>
          <p:nvPr/>
        </p:nvSpPr>
        <p:spPr bwMode="auto">
          <a:xfrm>
            <a:off x="4858544" y="835820"/>
            <a:ext cx="2209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smtClean="0">
                <a:solidFill>
                  <a:srgbClr val="FF0000"/>
                </a:solidFill>
                <a:latin typeface="HP001 4 hàng" panose="020B0603050302020204" pitchFamily="34" charset="0"/>
                <a:ea typeface="HP001 5H" pitchFamily="34" charset="0"/>
                <a:cs typeface="HP001 5H" pitchFamily="34" charset="0"/>
              </a:rPr>
              <a:t>Chơi chuyền.</a:t>
            </a:r>
            <a:endParaRPr lang="en-US" altLang="en-US" sz="4000" b="1">
              <a:solidFill>
                <a:srgbClr val="FF0000"/>
              </a:solidFill>
              <a:latin typeface="HP001 4 hàng" panose="020B0603050302020204" pitchFamily="34" charset="0"/>
              <a:ea typeface="HP001 5H" pitchFamily="34" charset="0"/>
              <a:cs typeface="HP001 5H" pitchFamily="34" charset="0"/>
            </a:endParaRPr>
          </a:p>
        </p:txBody>
      </p:sp>
      <p:sp>
        <p:nvSpPr>
          <p:cNvPr id="12294" name="Rectangle 11"/>
          <p:cNvSpPr>
            <a:spLocks noChangeArrowheads="1"/>
          </p:cNvSpPr>
          <p:nvPr/>
        </p:nvSpPr>
        <p:spPr bwMode="auto">
          <a:xfrm>
            <a:off x="487363" y="1524000"/>
            <a:ext cx="10952162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>
                <a:latin typeface="HP001 4 hang 1 ô ly" panose="020B0603050302020204" pitchFamily="34" charset="0"/>
                <a:cs typeface="Times New Roman" panose="02020603050405020304" pitchFamily="18" charset="0"/>
              </a:rPr>
              <a:t>	</a:t>
            </a:r>
            <a:r>
              <a:rPr lang="en-US" altLang="en-US" sz="4000" smtClean="0">
                <a:latin typeface="HP001 4 hang 1 ô ly" panose="020B0603050302020204" pitchFamily="34" charset="0"/>
                <a:cs typeface="Times New Roman" panose="02020603050405020304" pitchFamily="18" charset="0"/>
              </a:rPr>
              <a:t>	“Chuyền chuyền một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smtClean="0">
                <a:latin typeface="HP001 4 hang 1 ô ly" panose="020B0603050302020204" pitchFamily="34" charset="0"/>
                <a:cs typeface="Times New Roman" panose="02020603050405020304" pitchFamily="18" charset="0"/>
              </a:rPr>
              <a:t>   		Một, một đôi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>
                <a:latin typeface="HP001 4 hang 1 ô ly" panose="020B0603050302020204" pitchFamily="34" charset="0"/>
                <a:cs typeface="Times New Roman" panose="02020603050405020304" pitchFamily="18" charset="0"/>
              </a:rPr>
              <a:t>	</a:t>
            </a:r>
            <a:r>
              <a:rPr lang="en-US" altLang="en-US" sz="4000" smtClean="0">
                <a:latin typeface="HP001 4 hang 1 ô ly" panose="020B0603050302020204" pitchFamily="34" charset="0"/>
                <a:cs typeface="Times New Roman" panose="02020603050405020304" pitchFamily="18" charset="0"/>
              </a:rPr>
              <a:t>	Chuyền chuyền hai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>
                <a:latin typeface="HP001 4 hang 1 ô ly" panose="020B0603050302020204" pitchFamily="34" charset="0"/>
                <a:cs typeface="Times New Roman" panose="02020603050405020304" pitchFamily="18" charset="0"/>
              </a:rPr>
              <a:t>	</a:t>
            </a:r>
            <a:r>
              <a:rPr lang="en-US" altLang="en-US" sz="4000" smtClean="0">
                <a:latin typeface="HP001 4 hang 1 ô ly" panose="020B0603050302020204" pitchFamily="34" charset="0"/>
                <a:cs typeface="Times New Roman" panose="02020603050405020304" pitchFamily="18" charset="0"/>
              </a:rPr>
              <a:t>	Hai, hai đôi”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>
                <a:latin typeface="HP001 4 hang 1 ô ly" panose="020B0603050302020204" pitchFamily="34" charset="0"/>
                <a:cs typeface="Times New Roman" panose="02020603050405020304" pitchFamily="18" charset="0"/>
              </a:rPr>
              <a:t>	</a:t>
            </a:r>
            <a:r>
              <a:rPr lang="en-US" altLang="en-US" sz="4000" smtClean="0">
                <a:latin typeface="HP001 4 hang 1 ô ly" panose="020B0603050302020204" pitchFamily="34" charset="0"/>
                <a:cs typeface="Times New Roman" panose="02020603050405020304" pitchFamily="18" charset="0"/>
              </a:rPr>
              <a:t>	Mắt sang ngời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>
                <a:latin typeface="HP001 4 hang 1 ô ly" panose="020B0603050302020204" pitchFamily="34" charset="0"/>
                <a:cs typeface="Times New Roman" panose="02020603050405020304" pitchFamily="18" charset="0"/>
              </a:rPr>
              <a:t>	</a:t>
            </a:r>
            <a:r>
              <a:rPr lang="en-US" altLang="en-US" sz="4000" smtClean="0">
                <a:latin typeface="HP001 4 hang 1 ô ly" panose="020B0603050302020204" pitchFamily="34" charset="0"/>
                <a:cs typeface="Times New Roman" panose="02020603050405020304" pitchFamily="18" charset="0"/>
              </a:rPr>
              <a:t>	Theo hòn cuội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>
                <a:latin typeface="HP001 4 hang 1 ô ly" panose="020B0603050302020204" pitchFamily="34" charset="0"/>
                <a:cs typeface="Times New Roman" panose="02020603050405020304" pitchFamily="18" charset="0"/>
              </a:rPr>
              <a:t>	</a:t>
            </a:r>
            <a:r>
              <a:rPr lang="en-US" altLang="en-US" sz="4000" smtClean="0">
                <a:latin typeface="HP001 4 hang 1 ô ly" panose="020B0603050302020204" pitchFamily="34" charset="0"/>
                <a:cs typeface="Times New Roman" panose="02020603050405020304" pitchFamily="18" charset="0"/>
              </a:rPr>
              <a:t>	Tay mềm mại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>
                <a:latin typeface="HP001 4 hang 1 ô ly" panose="020B0603050302020204" pitchFamily="34" charset="0"/>
                <a:cs typeface="Times New Roman" panose="02020603050405020304" pitchFamily="18" charset="0"/>
              </a:rPr>
              <a:t>	</a:t>
            </a:r>
            <a:r>
              <a:rPr lang="en-US" altLang="en-US" sz="4000" smtClean="0">
                <a:latin typeface="HP001 4 hang 1 ô ly" panose="020B0603050302020204" pitchFamily="34" charset="0"/>
                <a:cs typeface="Times New Roman" panose="02020603050405020304" pitchFamily="18" charset="0"/>
              </a:rPr>
              <a:t>	Vơ que chuyền.</a:t>
            </a:r>
            <a:endParaRPr lang="vi-VN" altLang="en-US" sz="4000">
              <a:latin typeface="HP001 4 hang 1 ô ly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64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304800" y="304800"/>
            <a:ext cx="10952162" cy="62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>
                <a:latin typeface="HP001 4 hang 1 ô ly" panose="020B0603050302020204" pitchFamily="34" charset="0"/>
                <a:cs typeface="Times New Roman" panose="02020603050405020304" pitchFamily="18" charset="0"/>
              </a:rPr>
              <a:t>	</a:t>
            </a:r>
            <a:r>
              <a:rPr lang="en-US" altLang="en-US" sz="4000" smtClean="0">
                <a:latin typeface="HP001 4 hang 1 ô ly" panose="020B0603050302020204" pitchFamily="34" charset="0"/>
                <a:cs typeface="Times New Roman" panose="02020603050405020304" pitchFamily="18" charset="0"/>
              </a:rPr>
              <a:t>	Mai lớn lên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>
                <a:latin typeface="HP001 4 hang 1 ô ly" panose="020B0603050302020204" pitchFamily="34" charset="0"/>
                <a:cs typeface="Times New Roman" panose="02020603050405020304" pitchFamily="18" charset="0"/>
              </a:rPr>
              <a:t>	</a:t>
            </a:r>
            <a:r>
              <a:rPr lang="en-US" altLang="en-US" sz="4000" smtClean="0">
                <a:latin typeface="HP001 4 hang 1 ô ly" panose="020B0603050302020204" pitchFamily="34" charset="0"/>
                <a:cs typeface="Times New Roman" panose="02020603050405020304" pitchFamily="18" charset="0"/>
              </a:rPr>
              <a:t>	Vào nhà máy	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>
                <a:latin typeface="HP001 4 hang 1 ô ly" panose="020B0603050302020204" pitchFamily="34" charset="0"/>
                <a:cs typeface="Times New Roman" panose="02020603050405020304" pitchFamily="18" charset="0"/>
              </a:rPr>
              <a:t>	</a:t>
            </a:r>
            <a:r>
              <a:rPr lang="en-US" altLang="en-US" sz="4000" smtClean="0">
                <a:latin typeface="HP001 4 hang 1 ô ly" panose="020B0603050302020204" pitchFamily="34" charset="0"/>
                <a:cs typeface="Times New Roman" panose="02020603050405020304" pitchFamily="18" charset="0"/>
              </a:rPr>
              <a:t>	Công nhân mới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>
                <a:latin typeface="HP001 4 hang 1 ô ly" panose="020B0603050302020204" pitchFamily="34" charset="0"/>
                <a:cs typeface="Times New Roman" panose="02020603050405020304" pitchFamily="18" charset="0"/>
              </a:rPr>
              <a:t>	</a:t>
            </a:r>
            <a:r>
              <a:rPr lang="en-US" altLang="en-US" sz="4000" smtClean="0">
                <a:latin typeface="HP001 4 hang 1 ô ly" panose="020B0603050302020204" pitchFamily="34" charset="0"/>
                <a:cs typeface="Times New Roman" panose="02020603050405020304" pitchFamily="18" charset="0"/>
              </a:rPr>
              <a:t>	Giữa dây chuyền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>
                <a:latin typeface="HP001 4 hang 1 ô ly" panose="020B0603050302020204" pitchFamily="34" charset="0"/>
                <a:cs typeface="Times New Roman" panose="02020603050405020304" pitchFamily="18" charset="0"/>
              </a:rPr>
              <a:t>	</a:t>
            </a:r>
            <a:r>
              <a:rPr lang="en-US" altLang="en-US" sz="4000" smtClean="0">
                <a:latin typeface="HP001 4 hang 1 ô ly" panose="020B0603050302020204" pitchFamily="34" charset="0"/>
                <a:cs typeface="Times New Roman" panose="02020603050405020304" pitchFamily="18" charset="0"/>
              </a:rPr>
              <a:t>	Đón bạn trên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>
                <a:latin typeface="HP001 4 hang 1 ô ly" panose="020B0603050302020204" pitchFamily="34" charset="0"/>
                <a:cs typeface="Times New Roman" panose="02020603050405020304" pitchFamily="18" charset="0"/>
              </a:rPr>
              <a:t>	</a:t>
            </a:r>
            <a:r>
              <a:rPr lang="en-US" altLang="en-US" sz="4000" smtClean="0">
                <a:latin typeface="HP001 4 hang 1 ô ly" panose="020B0603050302020204" pitchFamily="34" charset="0"/>
                <a:cs typeface="Times New Roman" panose="02020603050405020304" pitchFamily="18" charset="0"/>
              </a:rPr>
              <a:t>	Chuyền bạn dưới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>
                <a:latin typeface="HP001 4 hang 1 ô ly" panose="020B0603050302020204" pitchFamily="34" charset="0"/>
                <a:cs typeface="Times New Roman" panose="02020603050405020304" pitchFamily="18" charset="0"/>
              </a:rPr>
              <a:t>	</a:t>
            </a:r>
            <a:r>
              <a:rPr lang="en-US" altLang="en-US" sz="4000" smtClean="0">
                <a:latin typeface="HP001 4 hang 1 ô ly" panose="020B0603050302020204" pitchFamily="34" charset="0"/>
                <a:cs typeface="Times New Roman" panose="02020603050405020304" pitchFamily="18" charset="0"/>
              </a:rPr>
              <a:t>	Mắt không mỏi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>
                <a:latin typeface="HP001 4 hang 1 ô ly" panose="020B0603050302020204" pitchFamily="34" charset="0"/>
                <a:cs typeface="Times New Roman" panose="02020603050405020304" pitchFamily="18" charset="0"/>
              </a:rPr>
              <a:t>	</a:t>
            </a:r>
            <a:r>
              <a:rPr lang="en-US" altLang="en-US" sz="4000" smtClean="0">
                <a:latin typeface="HP001 4 hang 1 ô ly" panose="020B0603050302020204" pitchFamily="34" charset="0"/>
                <a:cs typeface="Times New Roman" panose="02020603050405020304" pitchFamily="18" charset="0"/>
              </a:rPr>
              <a:t>	Tay không rời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>
                <a:latin typeface="HP001 4 hang 1 ô ly" panose="020B0603050302020204" pitchFamily="34" charset="0"/>
                <a:cs typeface="Times New Roman" panose="02020603050405020304" pitchFamily="18" charset="0"/>
              </a:rPr>
              <a:t>	</a:t>
            </a:r>
            <a:r>
              <a:rPr lang="en-US" altLang="en-US" sz="4000" smtClean="0">
                <a:latin typeface="HP001 4 hang 1 ô ly" panose="020B0603050302020204" pitchFamily="34" charset="0"/>
                <a:cs typeface="Times New Roman" panose="02020603050405020304" pitchFamily="18" charset="0"/>
              </a:rPr>
              <a:t>	Chuyền dẻo dai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>
                <a:latin typeface="HP001 4 hang 1 ô ly" panose="020B0603050302020204" pitchFamily="34" charset="0"/>
                <a:cs typeface="Times New Roman" panose="02020603050405020304" pitchFamily="18" charset="0"/>
              </a:rPr>
              <a:t>	</a:t>
            </a:r>
            <a:r>
              <a:rPr lang="en-US" altLang="en-US" sz="4000" smtClean="0">
                <a:latin typeface="HP001 4 hang 1 ô ly" panose="020B0603050302020204" pitchFamily="34" charset="0"/>
                <a:cs typeface="Times New Roman" panose="02020603050405020304" pitchFamily="18" charset="0"/>
              </a:rPr>
              <a:t>	Chuyền chuyền mãi ...</a:t>
            </a:r>
            <a:endParaRPr lang="vi-VN" altLang="en-US" sz="4000">
              <a:latin typeface="HP001 4 hang 1 ô ly" panose="020B06030503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84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6322" name="WordArt 5" descr="1"/>
          <p:cNvSpPr>
            <a:spLocks noTextEdit="1"/>
          </p:cNvSpPr>
          <p:nvPr/>
        </p:nvSpPr>
        <p:spPr>
          <a:xfrm>
            <a:off x="3181350" y="2457450"/>
            <a:ext cx="54864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1350"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Bài tập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828916" y="533688"/>
            <a:ext cx="807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hay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oao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133774" y="1523823"/>
            <a:ext cx="3048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32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32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  <a:endParaRPr lang="vi-VN" sz="3200" i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127250" y="2514601"/>
            <a:ext cx="5029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32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32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32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 </a:t>
            </a:r>
            <a:r>
              <a:rPr lang="en-US" sz="32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32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endParaRPr lang="vi-VN" sz="3200" i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133600" y="3619501"/>
            <a:ext cx="3048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Ng…. </a:t>
            </a:r>
            <a:r>
              <a:rPr lang="en-US" sz="32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ngán</a:t>
            </a:r>
            <a:endParaRPr lang="vi-VN" sz="3200" i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733684" y="1523823"/>
            <a:ext cx="90747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ào</a:t>
            </a:r>
            <a:endParaRPr lang="vi-VN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343400" y="2514831"/>
            <a:ext cx="2074718" cy="584775"/>
            <a:chOff x="2977025" y="2805546"/>
            <a:chExt cx="2074718" cy="584775"/>
          </a:xfrm>
        </p:grpSpPr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2977025" y="2805546"/>
              <a:ext cx="10668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oao</a:t>
              </a:r>
              <a:endParaRPr lang="vi-V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4137343" y="2805546"/>
              <a:ext cx="9144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oao</a:t>
              </a:r>
              <a:endParaRPr lang="vi-V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2847514" y="3619500"/>
            <a:ext cx="838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endParaRPr lang="vi-VN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16923" y="137089"/>
            <a:ext cx="7620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547255" y="3616344"/>
            <a:ext cx="98921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hay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1427024" y="1554410"/>
            <a:ext cx="39139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1454733" y="2136394"/>
            <a:ext cx="471747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chìm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1451268" y="2715834"/>
            <a:ext cx="5029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gặt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5479477" y="1549074"/>
            <a:ext cx="1219200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endParaRPr lang="vi-VN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5943602" y="2100438"/>
            <a:ext cx="990600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endParaRPr lang="vi-VN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6452757" y="2710497"/>
            <a:ext cx="1028700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liềm</a:t>
            </a:r>
            <a:endParaRPr lang="vi-VN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533400" y="737175"/>
            <a:ext cx="9906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hay 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1546517" y="4278234"/>
            <a:ext cx="5029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1548249" y="4935809"/>
            <a:ext cx="87907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lâu,không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nức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nẻ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1546517" y="5636994"/>
            <a:ext cx="71385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5115794" y="4252252"/>
            <a:ext cx="1458188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endParaRPr lang="vi-VN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9925050" y="4921954"/>
            <a:ext cx="1028700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endParaRPr lang="vi-VN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8629217" y="5633221"/>
            <a:ext cx="1028700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endParaRPr lang="vi-VN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Liềm Gặt, Liềm Cắt Cỏ 7 Thép Tại Hồ Chí Minh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251" y="900361"/>
            <a:ext cx="1857375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2294" grpId="0"/>
      <p:bldP spid="12295" grpId="0"/>
      <p:bldP spid="12296" grpId="0"/>
      <p:bldP spid="12297" grpId="0"/>
      <p:bldP spid="12299" grpId="0" animBg="1"/>
      <p:bldP spid="12301" grpId="0" animBg="1"/>
      <p:bldP spid="12303" grpId="0" animBg="1"/>
      <p:bldP spid="15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3733800" y="838201"/>
            <a:ext cx="516045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4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vi-VN" sz="4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altLang="vi-VN" sz="4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1981201"/>
            <a:ext cx="7620000" cy="1260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 Chính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Ai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7" name="Group 3"/>
          <p:cNvGrpSpPr/>
          <p:nvPr/>
        </p:nvGrpSpPr>
        <p:grpSpPr>
          <a:xfrm>
            <a:off x="2819400" y="2033589"/>
            <a:ext cx="6457950" cy="934641"/>
            <a:chOff x="912" y="1008"/>
            <a:chExt cx="4014" cy="912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45058" name="AutoShape 4"/>
            <p:cNvSpPr/>
            <p:nvPr/>
          </p:nvSpPr>
          <p:spPr>
            <a:xfrm>
              <a:off x="912" y="1008"/>
              <a:ext cx="3984" cy="912"/>
            </a:xfrm>
            <a:prstGeom prst="roundRect">
              <a:avLst>
                <a:gd name="adj" fmla="val 10889"/>
              </a:avLst>
            </a:prstGeom>
            <a:grpFill/>
            <a:ln w="381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35001" dir="2928846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 anchorCtr="0"/>
            <a:lstStyle/>
            <a:p>
              <a:pPr defTabSz="457200"/>
              <a:endParaRPr lang="en-US" altLang="en-US" sz="1350" dirty="0">
                <a:solidFill>
                  <a:srgbClr val="000000"/>
                </a:solidFill>
                <a:latin typeface="Calibri" panose="020F0502020204030204" charset="0"/>
              </a:endParaRPr>
            </a:p>
          </p:txBody>
        </p:sp>
        <p:grpSp>
          <p:nvGrpSpPr>
            <p:cNvPr id="45059" name="Group 5"/>
            <p:cNvGrpSpPr/>
            <p:nvPr/>
          </p:nvGrpSpPr>
          <p:grpSpPr>
            <a:xfrm>
              <a:off x="999" y="1088"/>
              <a:ext cx="431" cy="746"/>
              <a:chOff x="999" y="1088"/>
              <a:chExt cx="431" cy="746"/>
            </a:xfrm>
            <a:grpFill/>
          </p:grpSpPr>
          <p:sp>
            <p:nvSpPr>
              <p:cNvPr id="51" name="AutoShape 6"/>
              <p:cNvSpPr>
                <a:spLocks noChangeArrowheads="1"/>
              </p:cNvSpPr>
              <p:nvPr/>
            </p:nvSpPr>
            <p:spPr bwMode="gray">
              <a:xfrm>
                <a:off x="999" y="1088"/>
                <a:ext cx="371" cy="746"/>
              </a:xfrm>
              <a:prstGeom prst="roundRect">
                <a:avLst>
                  <a:gd name="adj" fmla="val 11921"/>
                </a:avLst>
              </a:prstGeom>
              <a:grpFill/>
              <a:ln w="38100">
                <a:solidFill>
                  <a:schemeClr val="bg1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defTabSz="457200">
                  <a:defRPr/>
                </a:pPr>
                <a:endParaRPr lang="en-US" sz="135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2" name="Freeform 7"/>
              <p:cNvSpPr/>
              <p:nvPr/>
            </p:nvSpPr>
            <p:spPr bwMode="gray">
              <a:xfrm>
                <a:off x="1047" y="1138"/>
                <a:ext cx="383" cy="373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 sz="135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3" name="Text Box 8"/>
              <p:cNvSpPr txBox="1">
                <a:spLocks noChangeArrowheads="1"/>
              </p:cNvSpPr>
              <p:nvPr/>
            </p:nvSpPr>
            <p:spPr bwMode="gray">
              <a:xfrm>
                <a:off x="1038" y="1160"/>
                <a:ext cx="256" cy="63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 algn="ctr" defTabSz="457200">
                  <a:defRPr/>
                </a:pPr>
                <a:r>
                  <a:rPr lang="en-US" sz="36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  <p:sp>
          <p:nvSpPr>
            <p:cNvPr id="45063" name="Text Box 9"/>
            <p:cNvSpPr txBox="1"/>
            <p:nvPr/>
          </p:nvSpPr>
          <p:spPr>
            <a:xfrm>
              <a:off x="1426" y="1105"/>
              <a:ext cx="3500" cy="584"/>
            </a:xfrm>
            <a:prstGeom prst="rect">
              <a:avLst/>
            </a:prstGeom>
            <a:grp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 defTabSz="457200"/>
              <a:r>
                <a:rPr lang="en-US" altLang="en-US" sz="33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Chép đúng, không mắc lỗi .</a:t>
              </a:r>
              <a:endParaRPr lang="en-US" altLang="en-US" sz="33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45064" name="Rectangle 2"/>
          <p:cNvSpPr>
            <a:spLocks noGrp="1"/>
          </p:cNvSpPr>
          <p:nvPr>
            <p:ph type="title"/>
          </p:nvPr>
        </p:nvSpPr>
        <p:spPr>
          <a:xfrm>
            <a:off x="5105400" y="971259"/>
            <a:ext cx="2380060" cy="675084"/>
          </a:xfrm>
          <a:solidFill>
            <a:srgbClr val="FFC000"/>
          </a:solidFill>
        </p:spPr>
        <p:txBody>
          <a:bodyPr vert="horz" wrap="square" lIns="68580" tIns="34290" rIns="68580" bIns="34290" anchor="ctr" anchorCtr="0"/>
          <a:lstStyle/>
          <a:p>
            <a:pPr eaLnBrk="1" hangingPunct="1">
              <a:buNone/>
            </a:pPr>
            <a:r>
              <a:rPr lang="en-US" altLang="en-US" sz="4050" b="1" dirty="0">
                <a:latin typeface="Times New Roman" panose="02020603050405020304" pitchFamily="18" charset="0"/>
              </a:rPr>
              <a:t>Mục tiêu</a:t>
            </a:r>
            <a:endParaRPr lang="en-US" altLang="en-US" sz="405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45065" name="Group 3"/>
          <p:cNvGrpSpPr/>
          <p:nvPr/>
        </p:nvGrpSpPr>
        <p:grpSpPr>
          <a:xfrm>
            <a:off x="2771775" y="3257551"/>
            <a:ext cx="6515100" cy="2421731"/>
            <a:chOff x="898" y="1008"/>
            <a:chExt cx="4050" cy="193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45066" name="AutoShape 4"/>
            <p:cNvSpPr/>
            <p:nvPr/>
          </p:nvSpPr>
          <p:spPr>
            <a:xfrm>
              <a:off x="912" y="1008"/>
              <a:ext cx="3984" cy="700"/>
            </a:xfrm>
            <a:prstGeom prst="roundRect">
              <a:avLst>
                <a:gd name="adj" fmla="val 10889"/>
              </a:avLst>
            </a:prstGeom>
            <a:grpFill/>
            <a:ln w="381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35001" dir="2928846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 anchorCtr="0"/>
            <a:lstStyle/>
            <a:p>
              <a:pPr defTabSz="457200"/>
              <a:endParaRPr lang="en-US" altLang="en-US" sz="1350" dirty="0">
                <a:solidFill>
                  <a:srgbClr val="000000"/>
                </a:solidFill>
                <a:latin typeface="Calibri" panose="020F0502020204030204" charset="0"/>
              </a:endParaRPr>
            </a:p>
          </p:txBody>
        </p:sp>
        <p:sp>
          <p:nvSpPr>
            <p:cNvPr id="45067" name="AutoShape 4"/>
            <p:cNvSpPr/>
            <p:nvPr/>
          </p:nvSpPr>
          <p:spPr>
            <a:xfrm>
              <a:off x="898" y="1979"/>
              <a:ext cx="3984" cy="959"/>
            </a:xfrm>
            <a:prstGeom prst="roundRect">
              <a:avLst>
                <a:gd name="adj" fmla="val 10889"/>
              </a:avLst>
            </a:prstGeom>
            <a:grpFill/>
            <a:ln w="381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35001" dir="2928846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 anchorCtr="0"/>
            <a:lstStyle/>
            <a:p>
              <a:pPr defTabSz="457200"/>
              <a:endParaRPr lang="en-US" altLang="en-US" sz="1350" dirty="0">
                <a:solidFill>
                  <a:srgbClr val="000000"/>
                </a:solidFill>
                <a:latin typeface="Calibri" panose="020F0502020204030204" charset="0"/>
              </a:endParaRPr>
            </a:p>
          </p:txBody>
        </p:sp>
        <p:grpSp>
          <p:nvGrpSpPr>
            <p:cNvPr id="45068" name="Group 5"/>
            <p:cNvGrpSpPr/>
            <p:nvPr/>
          </p:nvGrpSpPr>
          <p:grpSpPr>
            <a:xfrm>
              <a:off x="988" y="1088"/>
              <a:ext cx="442" cy="1714"/>
              <a:chOff x="988" y="1088"/>
              <a:chExt cx="442" cy="1714"/>
            </a:xfrm>
            <a:grpFill/>
          </p:grpSpPr>
          <p:sp>
            <p:nvSpPr>
              <p:cNvPr id="18" name="AutoShape 6"/>
              <p:cNvSpPr>
                <a:spLocks noChangeArrowheads="1"/>
              </p:cNvSpPr>
              <p:nvPr/>
            </p:nvSpPr>
            <p:spPr bwMode="gray">
              <a:xfrm>
                <a:off x="988" y="2064"/>
                <a:ext cx="371" cy="738"/>
              </a:xfrm>
              <a:prstGeom prst="roundRect">
                <a:avLst>
                  <a:gd name="adj" fmla="val 11921"/>
                </a:avLst>
              </a:prstGeom>
              <a:grpFill/>
              <a:ln w="38100">
                <a:solidFill>
                  <a:schemeClr val="bg1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defTabSz="457200">
                  <a:defRPr/>
                </a:pPr>
                <a:endParaRPr lang="en-US" sz="135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" name="AutoShape 6"/>
              <p:cNvSpPr>
                <a:spLocks noChangeArrowheads="1"/>
              </p:cNvSpPr>
              <p:nvPr/>
            </p:nvSpPr>
            <p:spPr bwMode="gray">
              <a:xfrm>
                <a:off x="999" y="1088"/>
                <a:ext cx="371" cy="529"/>
              </a:xfrm>
              <a:prstGeom prst="roundRect">
                <a:avLst>
                  <a:gd name="adj" fmla="val 11921"/>
                </a:avLst>
              </a:prstGeom>
              <a:grpFill/>
              <a:ln w="38100">
                <a:solidFill>
                  <a:schemeClr val="bg1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defTabSz="457200">
                  <a:defRPr/>
                </a:pPr>
                <a:endParaRPr lang="en-US" sz="135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" name="Freeform 7"/>
              <p:cNvSpPr/>
              <p:nvPr/>
            </p:nvSpPr>
            <p:spPr bwMode="gray">
              <a:xfrm>
                <a:off x="1047" y="1138"/>
                <a:ext cx="383" cy="373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 sz="135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3" name="Text Box 8"/>
              <p:cNvSpPr txBox="1">
                <a:spLocks noChangeArrowheads="1"/>
              </p:cNvSpPr>
              <p:nvPr/>
            </p:nvSpPr>
            <p:spPr bwMode="gray">
              <a:xfrm>
                <a:off x="1046" y="1100"/>
                <a:ext cx="256" cy="514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 algn="ctr" defTabSz="457200">
                  <a:defRPr/>
                </a:pPr>
                <a:r>
                  <a:rPr lang="en-US" sz="36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20" name="Text Box 8"/>
              <p:cNvSpPr txBox="1">
                <a:spLocks noChangeArrowheads="1"/>
              </p:cNvSpPr>
              <p:nvPr/>
            </p:nvSpPr>
            <p:spPr bwMode="gray">
              <a:xfrm>
                <a:off x="1030" y="2184"/>
                <a:ext cx="256" cy="514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 algn="ctr" defTabSz="457200">
                  <a:defRPr/>
                </a:pPr>
                <a:r>
                  <a:rPr lang="en-US" sz="36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</p:grpSp>
        <p:sp>
          <p:nvSpPr>
            <p:cNvPr id="45074" name="Text Box 9"/>
            <p:cNvSpPr txBox="1"/>
            <p:nvPr/>
          </p:nvSpPr>
          <p:spPr>
            <a:xfrm>
              <a:off x="1426" y="1105"/>
              <a:ext cx="3500" cy="441"/>
            </a:xfrm>
            <a:prstGeom prst="rect">
              <a:avLst/>
            </a:prstGeom>
            <a:grp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 defTabSz="457200"/>
              <a:r>
                <a:rPr lang="en-US" altLang="en-US" sz="30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L</a:t>
              </a:r>
              <a:r>
                <a:rPr lang="en-US" altLang="en-US" sz="30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en-US" altLang="en-US" sz="30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m đúng các b</a:t>
              </a:r>
              <a:r>
                <a:rPr lang="en-US" altLang="en-US" sz="30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en-US" altLang="en-US" sz="30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i tập chính tả.</a:t>
              </a:r>
              <a:endParaRPr lang="en-US" altLang="en-US" sz="3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5075" name="Text Box 9"/>
            <p:cNvSpPr txBox="1"/>
            <p:nvPr/>
          </p:nvSpPr>
          <p:spPr>
            <a:xfrm>
              <a:off x="1448" y="2121"/>
              <a:ext cx="3500" cy="809"/>
            </a:xfrm>
            <a:prstGeom prst="rect">
              <a:avLst/>
            </a:prstGeom>
            <a:grp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 defTabSz="457200"/>
              <a:r>
                <a:rPr lang="en-US" altLang="en-US" sz="30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Biết cách trình b</a:t>
              </a:r>
              <a:r>
                <a:rPr lang="en-US" altLang="en-US" sz="30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en-US" altLang="en-US" sz="30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y đoạn văn đúng v</a:t>
              </a:r>
              <a:r>
                <a:rPr lang="en-US" altLang="en-US" sz="30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en-US" altLang="en-US" sz="30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đẹp.</a:t>
              </a:r>
              <a:endParaRPr lang="en-US" altLang="en-US" sz="3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50136" y="381001"/>
            <a:ext cx="7491095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43200" y="5715000"/>
            <a:ext cx="739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1524000" y="734441"/>
            <a:ext cx="9144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VNI-Centur" pitchFamily="2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NI-Centur" pitchFamily="2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NI-Centur" pitchFamily="2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NI-Centur" pitchFamily="2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NI-Centu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vi-VN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endParaRPr lang="en-US" alt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133600" y="1570216"/>
            <a:ext cx="33528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  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Theo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6324600" y="1570216"/>
            <a:ext cx="3505200" cy="4816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                      </a:t>
            </a:r>
          </a:p>
          <a:p>
            <a:pPr algn="r">
              <a:spcBef>
                <a:spcPct val="50000"/>
              </a:spcBef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THÁI HOÀNG LINH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162300" y="304800"/>
            <a:ext cx="58674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VNI-Centur" pitchFamily="2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NI-Centur" pitchFamily="2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NI-Centur" pitchFamily="2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NI-Centur" pitchFamily="2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NI-Centu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CHÍNH TẢ</a:t>
            </a:r>
            <a:endParaRPr lang="en-US" altLang="vi-VN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6" name="Picture 3" descr="D:\hinh nền\ảnh động\chimp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738383">
            <a:off x="1008274" y="153151"/>
            <a:ext cx="1335881" cy="10560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3733800" y="5333109"/>
            <a:ext cx="3969582" cy="59880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en-GB" sz="32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Khổ 1 nói lên điều</a:t>
            </a:r>
            <a:r>
              <a:rPr lang="en-GB" altLang="en-US" sz="32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gì?</a:t>
            </a:r>
            <a:endParaRPr lang="en-US" altLang="en-US" sz="3200" b="1" dirty="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4419600" y="1194355"/>
            <a:ext cx="3962400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        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Theo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3153528" y="5272524"/>
            <a:ext cx="5884944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Khổ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thơ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tả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bạn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đang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chơi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chuyền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752600" y="1000500"/>
            <a:ext cx="1665605" cy="676275"/>
            <a:chOff x="1866901" y="2133601"/>
            <a:chExt cx="1665605" cy="676275"/>
          </a:xfrm>
        </p:grpSpPr>
        <p:pic>
          <p:nvPicPr>
            <p:cNvPr id="20" name="图片 40966" descr="1-39"/>
            <p:cNvPicPr>
              <a:picLocks noChangeAspect="1"/>
            </p:cNvPicPr>
            <p:nvPr/>
          </p:nvPicPr>
          <p:blipFill>
            <a:blip r:embed="rId3"/>
            <a:srcRect l="67300" t="7130" r="537" b="8134"/>
            <a:stretch>
              <a:fillRect/>
            </a:stretch>
          </p:blipFill>
          <p:spPr>
            <a:xfrm>
              <a:off x="1866901" y="2133601"/>
              <a:ext cx="1665605" cy="67627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" name="Text Box 2"/>
            <p:cNvSpPr txBox="1"/>
            <p:nvPr/>
          </p:nvSpPr>
          <p:spPr>
            <a:xfrm>
              <a:off x="2133601" y="2133601"/>
              <a:ext cx="1289685" cy="58356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en-US" sz="32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32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Khổ</a:t>
              </a:r>
              <a:r>
                <a:rPr lang="en-US" sz="32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32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1</a:t>
              </a:r>
              <a:endPara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endParaRPr>
            </a:p>
          </p:txBody>
        </p:sp>
      </p:grp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4488004" y="327250"/>
            <a:ext cx="339117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VNI-Centur" pitchFamily="2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NI-Centur" pitchFamily="2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NI-Centur" pitchFamily="2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NI-Centur" pitchFamily="2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NI-Centu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vi-VN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endParaRPr lang="en-US" altLang="vi-VN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8" grpId="0"/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6" name="Picture 3" descr="D:\hinh nền\ảnh động\chimp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738383">
            <a:off x="1043420" y="538759"/>
            <a:ext cx="1335881" cy="10560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4073673" y="5920981"/>
            <a:ext cx="4309601" cy="59880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en-GB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Khổ 2 nói lên điều</a:t>
            </a:r>
            <a:r>
              <a:rPr lang="en-GB" alt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gì?</a:t>
            </a:r>
            <a:endParaRPr lang="en-US" altLang="en-US" sz="32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844992" y="1427815"/>
            <a:ext cx="1665605" cy="676275"/>
            <a:chOff x="2049145" y="2087245"/>
            <a:chExt cx="1665605" cy="676275"/>
          </a:xfrm>
        </p:grpSpPr>
        <p:pic>
          <p:nvPicPr>
            <p:cNvPr id="20" name="图片 40966" descr="1-39"/>
            <p:cNvPicPr>
              <a:picLocks noChangeAspect="1"/>
            </p:cNvPicPr>
            <p:nvPr/>
          </p:nvPicPr>
          <p:blipFill>
            <a:blip r:embed="rId3"/>
            <a:srcRect l="67300" t="7130" r="537" b="8134"/>
            <a:stretch>
              <a:fillRect/>
            </a:stretch>
          </p:blipFill>
          <p:spPr>
            <a:xfrm>
              <a:off x="2049145" y="2087245"/>
              <a:ext cx="1665605" cy="67627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" name="Text Box 2"/>
            <p:cNvSpPr txBox="1"/>
            <p:nvPr/>
          </p:nvSpPr>
          <p:spPr>
            <a:xfrm>
              <a:off x="2133601" y="2133601"/>
              <a:ext cx="1289685" cy="58356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en-US" sz="32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32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Khổ</a:t>
              </a:r>
              <a:r>
                <a:rPr lang="en-US" sz="32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32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2</a:t>
              </a:r>
              <a:endPara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endParaRPr>
            </a:p>
          </p:txBody>
        </p:sp>
      </p:grp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4914820" y="442558"/>
            <a:ext cx="4038600" cy="5478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                      </a:t>
            </a:r>
          </a:p>
          <a:p>
            <a:pPr algn="r">
              <a:spcBef>
                <a:spcPct val="50000"/>
              </a:spcBef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THÁI HOÀNG LINH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1187450" y="5934373"/>
            <a:ext cx="98171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Chơi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chuyền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giúp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bạn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tinh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mắt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nhanh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nhẹn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có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sức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dẻo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dai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để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mai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lớn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lên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làm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tốt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công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việc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trong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dây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chuyền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nhà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máy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9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7" name="Picture 3" descr="D:\hinh nền\ảnh động\chimp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738383">
            <a:off x="929107" y="114681"/>
            <a:ext cx="1335881" cy="105608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4" name="Group 43"/>
          <p:cNvGrpSpPr/>
          <p:nvPr/>
        </p:nvGrpSpPr>
        <p:grpSpPr>
          <a:xfrm>
            <a:off x="1971473" y="5751721"/>
            <a:ext cx="8772727" cy="1272088"/>
            <a:chOff x="600" y="3017"/>
            <a:chExt cx="12143" cy="2003"/>
          </a:xfrm>
        </p:grpSpPr>
        <p:pic>
          <p:nvPicPr>
            <p:cNvPr id="29" name="图片 71689" descr="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0" y="3017"/>
              <a:ext cx="12143" cy="173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0" name="TextBox 29"/>
            <p:cNvSpPr txBox="1"/>
            <p:nvPr/>
          </p:nvSpPr>
          <p:spPr>
            <a:xfrm>
              <a:off x="1165" y="3421"/>
              <a:ext cx="11012" cy="159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r>
                <a:rPr lang="en-GB" altLang="en-US" sz="3000" b="1" dirty="0">
                  <a:solidFill>
                    <a:srgbClr val="990000"/>
                  </a:solidFill>
                  <a:latin typeface="Times New Roman" panose="02020603050405020304" pitchFamily="18" charset="0"/>
                </a:rPr>
                <a:t>Trong bài có từ nào phải viết hoa? Vì sao?</a:t>
              </a:r>
              <a:endParaRPr lang="en-US" altLang="en-US" sz="3000" b="1" dirty="0">
                <a:solidFill>
                  <a:srgbClr val="99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969260" y="5679883"/>
            <a:ext cx="5804852" cy="1074590"/>
            <a:chOff x="2580" y="9276"/>
            <a:chExt cx="8976" cy="1268"/>
          </a:xfrm>
        </p:grpSpPr>
        <p:pic>
          <p:nvPicPr>
            <p:cNvPr id="10" name="图片 40966" descr="1-39"/>
            <p:cNvPicPr>
              <a:picLocks noChangeAspect="1"/>
            </p:cNvPicPr>
            <p:nvPr/>
          </p:nvPicPr>
          <p:blipFill>
            <a:blip r:embed="rId4"/>
            <a:srcRect l="34499" t="5882" r="32210" b="7652"/>
            <a:stretch>
              <a:fillRect/>
            </a:stretch>
          </p:blipFill>
          <p:spPr>
            <a:xfrm>
              <a:off x="2580" y="9276"/>
              <a:ext cx="8976" cy="126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" name="TextBox 10"/>
            <p:cNvSpPr txBox="1"/>
            <p:nvPr/>
          </p:nvSpPr>
          <p:spPr>
            <a:xfrm>
              <a:off x="3462" y="9528"/>
              <a:ext cx="657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*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thơ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mấy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dòng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thơ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049674" y="5839164"/>
            <a:ext cx="5699760" cy="805180"/>
            <a:chOff x="5880" y="6018"/>
            <a:chExt cx="8976" cy="1268"/>
          </a:xfrm>
        </p:grpSpPr>
        <p:pic>
          <p:nvPicPr>
            <p:cNvPr id="3" name="图片 40966" descr="1-39"/>
            <p:cNvPicPr>
              <a:picLocks noChangeAspect="1"/>
            </p:cNvPicPr>
            <p:nvPr/>
          </p:nvPicPr>
          <p:blipFill>
            <a:blip r:embed="rId4"/>
            <a:srcRect l="34499" t="5882" r="32210" b="7652"/>
            <a:stretch>
              <a:fillRect/>
            </a:stretch>
          </p:blipFill>
          <p:spPr>
            <a:xfrm>
              <a:off x="5880" y="6018"/>
              <a:ext cx="8976" cy="126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" name="Rectangle 12"/>
            <p:cNvSpPr/>
            <p:nvPr/>
          </p:nvSpPr>
          <p:spPr>
            <a:xfrm>
              <a:off x="7920" y="6240"/>
              <a:ext cx="5956" cy="8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800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8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thơ</a:t>
              </a:r>
              <a:r>
                <a:rPr lang="en-US" sz="28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18 </a:t>
              </a:r>
              <a:r>
                <a:rPr lang="en-US" sz="2800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dòng</a:t>
              </a:r>
              <a:r>
                <a:rPr lang="en-US" sz="28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thơ</a:t>
              </a:r>
              <a:r>
                <a: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049674" y="5771929"/>
            <a:ext cx="5699760" cy="805180"/>
            <a:chOff x="-2880" y="8170"/>
            <a:chExt cx="8976" cy="1268"/>
          </a:xfrm>
        </p:grpSpPr>
        <p:pic>
          <p:nvPicPr>
            <p:cNvPr id="8" name="图片 40966" descr="1-39"/>
            <p:cNvPicPr>
              <a:picLocks noChangeAspect="1"/>
            </p:cNvPicPr>
            <p:nvPr/>
          </p:nvPicPr>
          <p:blipFill>
            <a:blip r:embed="rId4"/>
            <a:srcRect l="34499" t="5882" r="32210" b="7652"/>
            <a:stretch>
              <a:fillRect/>
            </a:stretch>
          </p:blipFill>
          <p:spPr>
            <a:xfrm>
              <a:off x="-2880" y="8170"/>
              <a:ext cx="8976" cy="126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" name="Rectangle 1"/>
            <p:cNvSpPr/>
            <p:nvPr/>
          </p:nvSpPr>
          <p:spPr>
            <a:xfrm>
              <a:off x="-2037" y="8280"/>
              <a:ext cx="7374" cy="8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*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dòng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thơ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mấy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?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2271381" y="948456"/>
            <a:ext cx="33528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  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Theo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6553200" y="984947"/>
            <a:ext cx="3505200" cy="4816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                      </a:t>
            </a:r>
          </a:p>
          <a:p>
            <a:pPr algn="r">
              <a:spcBef>
                <a:spcPct val="50000"/>
              </a:spcBef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THÁI HOÀNG LINH</a:t>
            </a: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1371875" y="234545"/>
            <a:ext cx="9144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VNI-Centur" pitchFamily="2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NI-Centur" pitchFamily="2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NI-Centur" pitchFamily="2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NI-Centur" pitchFamily="2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NI-Centu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vi-V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endParaRPr lang="en-US" alt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2969260" y="5679601"/>
            <a:ext cx="5857240" cy="903605"/>
            <a:chOff x="2563" y="6483"/>
            <a:chExt cx="9224" cy="1423"/>
          </a:xfrm>
        </p:grpSpPr>
        <p:pic>
          <p:nvPicPr>
            <p:cNvPr id="36" name="图片 40966" descr="1-39"/>
            <p:cNvPicPr>
              <a:picLocks noChangeAspect="1"/>
            </p:cNvPicPr>
            <p:nvPr/>
          </p:nvPicPr>
          <p:blipFill>
            <a:blip r:embed="rId4"/>
            <a:srcRect l="34499" t="5882" r="32210" b="7652"/>
            <a:stretch>
              <a:fillRect/>
            </a:stretch>
          </p:blipFill>
          <p:spPr>
            <a:xfrm>
              <a:off x="2563" y="6483"/>
              <a:ext cx="9224" cy="142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7" name="Text Box 36"/>
            <p:cNvSpPr txBox="1"/>
            <p:nvPr/>
          </p:nvSpPr>
          <p:spPr>
            <a:xfrm>
              <a:off x="3883" y="6723"/>
              <a:ext cx="6215" cy="822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en-US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-</a:t>
              </a:r>
              <a:r>
                <a:rPr lang="en-US" sz="28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2800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Mỗi</a:t>
              </a:r>
              <a:r>
                <a:rPr lang="en-US" sz="28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2800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dòng</a:t>
              </a:r>
              <a:r>
                <a:rPr lang="en-US" sz="28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2800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thơ</a:t>
              </a:r>
              <a:r>
                <a:rPr lang="en-US" sz="28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2800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có</a:t>
              </a:r>
              <a:r>
                <a:rPr lang="en-US" sz="28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3 </a:t>
              </a:r>
              <a:r>
                <a:rPr lang="en-US" sz="2800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tiếng</a:t>
              </a:r>
              <a:r>
                <a:rPr lang="en-US" sz="28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.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2502231" y="5651954"/>
            <a:ext cx="7710487" cy="1102519"/>
            <a:chOff x="600" y="3017"/>
            <a:chExt cx="12143" cy="1736"/>
          </a:xfrm>
        </p:grpSpPr>
        <p:pic>
          <p:nvPicPr>
            <p:cNvPr id="48" name="图片 71689" descr="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0" y="3017"/>
              <a:ext cx="12143" cy="173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9" name="TextBox 29"/>
            <p:cNvSpPr txBox="1"/>
            <p:nvPr/>
          </p:nvSpPr>
          <p:spPr>
            <a:xfrm>
              <a:off x="1165" y="3421"/>
              <a:ext cx="11012" cy="87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r>
                <a:rPr lang="en-US" altLang="en-GB" sz="3000" b="1" dirty="0">
                  <a:solidFill>
                    <a:srgbClr val="990000"/>
                  </a:solidFill>
                  <a:latin typeface="Times New Roman" panose="02020603050405020304" pitchFamily="18" charset="0"/>
                </a:rPr>
                <a:t>Tiếng đầu mỗi dòng phải viết hoa.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1" animBg="1"/>
      <p:bldP spid="2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0180" name="Rectangle 5"/>
          <p:cNvSpPr/>
          <p:nvPr/>
        </p:nvSpPr>
        <p:spPr>
          <a:xfrm>
            <a:off x="1371600" y="1219200"/>
            <a:ext cx="5587603" cy="707886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/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viết từ khó:</a:t>
            </a:r>
          </a:p>
        </p:txBody>
      </p:sp>
      <p:sp>
        <p:nvSpPr>
          <p:cNvPr id="7" name="Rectangle 6"/>
          <p:cNvSpPr/>
          <p:nvPr/>
        </p:nvSpPr>
        <p:spPr>
          <a:xfrm>
            <a:off x="2463086" y="2590800"/>
            <a:ext cx="2688151" cy="707886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/>
            <a:r>
              <a:rPr lang="en-US" alt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lớn lên</a:t>
            </a:r>
          </a:p>
        </p:txBody>
      </p:sp>
      <p:sp>
        <p:nvSpPr>
          <p:cNvPr id="8" name="Rectangle 7"/>
          <p:cNvSpPr/>
          <p:nvPr/>
        </p:nvSpPr>
        <p:spPr>
          <a:xfrm>
            <a:off x="2463086" y="3581083"/>
            <a:ext cx="2583293" cy="707886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/>
            <a:r>
              <a:rPr lang="en-US" alt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dẻo dai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0955"/>
            <a:ext cx="12268200" cy="68789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02" name="Picture 30" descr="sunflowers_wave_h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05438">
            <a:off x="2600326" y="4876213"/>
            <a:ext cx="1200150" cy="97869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03" name="Picture 30" descr="sunflowers_wave_h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1696420">
            <a:off x="9300395" y="4865323"/>
            <a:ext cx="1200150" cy="97869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04" name="Picture 30" descr="sunflowers_wave_h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8558783">
            <a:off x="8951118" y="494783"/>
            <a:ext cx="1200150" cy="97869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06" name="Picture 3" descr="D:\hinh nền\ảnh động\chimp2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738383">
            <a:off x="2492844" y="241264"/>
            <a:ext cx="1335881" cy="105608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" name="Picture 10" descr="ngoi vie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5200" y="976014"/>
            <a:ext cx="6045994" cy="4306791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3" name="Rectangle 11"/>
          <p:cNvSpPr/>
          <p:nvPr/>
        </p:nvSpPr>
        <p:spPr>
          <a:xfrm>
            <a:off x="681610" y="1708020"/>
            <a:ext cx="2286000" cy="1414462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/>
            <a:r>
              <a:rPr lang="en-US" altLang="en-US" sz="405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Tư thế </a:t>
            </a:r>
          </a:p>
          <a:p>
            <a:pPr algn="ctr"/>
            <a:r>
              <a:rPr lang="en-US" altLang="en-US" sz="405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ngồi viết</a:t>
            </a:r>
            <a:endParaRPr lang="en-US" altLang="en-US" sz="4050" b="1" dirty="0">
              <a:solidFill>
                <a:srgbClr val="0000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d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theme/theme1.xml><?xml version="1.0" encoding="utf-8"?>
<a:theme xmlns:a="http://schemas.openxmlformats.org/drawingml/2006/main" name="hang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ang1" id="{27E2C863-A801-46DD-8D5F-04BDB1D6B18A}" vid="{82FAB5DE-4C6F-4F39-818A-BBCBDB717FC0}"/>
    </a:ext>
  </a:extLst>
</a:theme>
</file>

<file path=ppt/theme/theme2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282</TotalTime>
  <Words>560</Words>
  <Application>Microsoft Office PowerPoint</Application>
  <PresentationFormat>Widescreen</PresentationFormat>
  <Paragraphs>91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HP001 5H</vt:lpstr>
      <vt:lpstr>Arial</vt:lpstr>
      <vt:lpstr>Calibri</vt:lpstr>
      <vt:lpstr>Calibri Light</vt:lpstr>
      <vt:lpstr>HP001 4 hàng</vt:lpstr>
      <vt:lpstr>HP001 4 hang 1 ô ly</vt:lpstr>
      <vt:lpstr>Times New Roman</vt:lpstr>
      <vt:lpstr>Wingdings</vt:lpstr>
      <vt:lpstr>hang1</vt:lpstr>
      <vt:lpstr>4_Office Theme</vt:lpstr>
      <vt:lpstr>2_Default Design</vt:lpstr>
      <vt:lpstr>1_Default Design</vt:lpstr>
      <vt:lpstr>PowerPoint Presentation</vt:lpstr>
      <vt:lpstr>Mục tiêu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BH 129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Bao Phi</dc:creator>
  <cp:lastModifiedBy>loltntvl@gmail.com</cp:lastModifiedBy>
  <cp:revision>65</cp:revision>
  <dcterms:created xsi:type="dcterms:W3CDTF">2011-08-04T00:45:00Z</dcterms:created>
  <dcterms:modified xsi:type="dcterms:W3CDTF">2021-09-20T17:09:39Z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934F339EBA2842F2ABBDA357D67F14C1</vt:lpwstr>
  </property>
  <property fmtid="{D5CDD505-2E9C-101B-9397-08002B2CF9AE}" pid="3" name="KSOProductBuildVer">
    <vt:lpwstr>1033-11.2.0.10265</vt:lpwstr>
  </property>
</Properties>
</file>