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notesMasterIdLst>
    <p:notesMasterId r:id="rId15"/>
  </p:notesMasterIdLst>
  <p:sldIdLst>
    <p:sldId id="257" r:id="rId5"/>
    <p:sldId id="318" r:id="rId6"/>
    <p:sldId id="324" r:id="rId7"/>
    <p:sldId id="321" r:id="rId8"/>
    <p:sldId id="322" r:id="rId9"/>
    <p:sldId id="323" r:id="rId10"/>
    <p:sldId id="329" r:id="rId11"/>
    <p:sldId id="325" r:id="rId12"/>
    <p:sldId id="328" r:id="rId13"/>
    <p:sldId id="327" r:id="rId14"/>
  </p:sldIdLst>
  <p:sldSz cx="12192000" cy="6858000"/>
  <p:notesSz cx="6858000" cy="9144000"/>
  <p:embeddedFontLst>
    <p:embeddedFont>
      <p:font typeface="字魂59号-创粗黑" panose="00000500000000000000" charset="-122"/>
      <p:regular r:id="rId16"/>
    </p:embeddedFont>
    <p:embeddedFont>
      <p:font typeface="Calibri" panose="020F0502020204030204" pitchFamily="34" charset="0"/>
      <p:regular r:id="rId17"/>
      <p:bold r:id="rId18"/>
      <p:italic r:id="rId19"/>
      <p:boldItalic r:id="rId20"/>
    </p:embeddedFont>
    <p:embeddedFont>
      <p:font typeface="Gloria Hallelujah" panose="020B0604020202020204" charset="0"/>
      <p:regular r:id="rId21"/>
    </p:embeddedFont>
    <p:embeddedFont>
      <p:font typeface="HP001 4 hàng" panose="020B0603050302020204" pitchFamily="34" charset="0"/>
      <p:regular r:id="rId22"/>
      <p:bold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081"/>
    <a:srgbClr val="D5FFF1"/>
    <a:srgbClr val="CFFFF0"/>
    <a:srgbClr val="F5FFFC"/>
    <a:srgbClr val="89FFD8"/>
    <a:srgbClr val="B6B0D6"/>
    <a:srgbClr val="FDDB87"/>
    <a:srgbClr val="FABABB"/>
    <a:srgbClr val="F7898C"/>
    <a:srgbClr val="FDE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85" d="100"/>
          <a:sy n="85"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7F25A8C7-CC1A-4A08-9B4B-31F43B054C7F}" type="datetimeFigureOut">
              <a:rPr lang="zh-CN" altLang="en-US" smtClean="0"/>
              <a:pPr/>
              <a:t>2021/9/7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F9E1B693-632D-4080-9CF6-EA28B66DC801}"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a:t>
            </a:fld>
            <a:endParaRPr lang="zh-CN" altLang="en-US" dirty="0"/>
          </a:p>
        </p:txBody>
      </p:sp>
    </p:spTree>
    <p:extLst>
      <p:ext uri="{BB962C8B-B14F-4D97-AF65-F5344CB8AC3E}">
        <p14:creationId xmlns:p14="http://schemas.microsoft.com/office/powerpoint/2010/main" val="67084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10</a:t>
            </a:fld>
            <a:endParaRPr lang="zh-CN" altLang="en-US" dirty="0"/>
          </a:p>
        </p:txBody>
      </p:sp>
    </p:spTree>
    <p:extLst>
      <p:ext uri="{BB962C8B-B14F-4D97-AF65-F5344CB8AC3E}">
        <p14:creationId xmlns:p14="http://schemas.microsoft.com/office/powerpoint/2010/main" val="220213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a:t>
            </a:fld>
            <a:endParaRPr lang="zh-CN" altLang="en-US" dirty="0"/>
          </a:p>
        </p:txBody>
      </p:sp>
    </p:spTree>
    <p:extLst>
      <p:ext uri="{BB962C8B-B14F-4D97-AF65-F5344CB8AC3E}">
        <p14:creationId xmlns:p14="http://schemas.microsoft.com/office/powerpoint/2010/main" val="317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3</a:t>
            </a:fld>
            <a:endParaRPr lang="zh-CN" altLang="en-US" dirty="0"/>
          </a:p>
        </p:txBody>
      </p:sp>
    </p:spTree>
    <p:extLst>
      <p:ext uri="{BB962C8B-B14F-4D97-AF65-F5344CB8AC3E}">
        <p14:creationId xmlns:p14="http://schemas.microsoft.com/office/powerpoint/2010/main" val="278833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40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7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57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10599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35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9</a:t>
            </a:fld>
            <a:endParaRPr lang="zh-CN" altLang="en-US" dirty="0"/>
          </a:p>
        </p:txBody>
      </p:sp>
    </p:spTree>
    <p:extLst>
      <p:ext uri="{BB962C8B-B14F-4D97-AF65-F5344CB8AC3E}">
        <p14:creationId xmlns:p14="http://schemas.microsoft.com/office/powerpoint/2010/main" val="337949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2021/9/7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9737385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9878077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7957557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3973247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0099606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72086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4651476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7561958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2814957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320125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2021/9/7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615516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5284087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3291384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4851353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743715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5292136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4131256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0603391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2021/9/7</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2021/9/7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199942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972887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114631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1513120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1506192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545857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077676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032961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46143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151114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70895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915615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778821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52969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2021/9/7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2021/9/7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4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PPT</a:t>
            </a:r>
            <a:r>
              <a:rPr lang="zh-CN" altLang="en-US"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作品，</a:t>
            </a:r>
          </a:p>
          <a:p>
            <a:r>
              <a:rPr lang="zh-CN" altLang="en-US"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为了您和包图网以及原创作者的利益，请</a:t>
            </a:r>
          </a:p>
          <a:p>
            <a:r>
              <a:rPr lang="zh-CN" altLang="en-US"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勿复制、传播、销售，否则将承担法律责</a:t>
            </a:r>
          </a:p>
          <a:p>
            <a:r>
              <a:rPr lang="zh-CN" altLang="en-US"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任！包图网将对作品进行维权，按照传播</a:t>
            </a:r>
          </a:p>
          <a:p>
            <a:r>
              <a:rPr lang="zh-CN" altLang="en-US" dirty="0">
                <a:solidFill>
                  <a:schemeClr val="tx1">
                    <a:lumMod val="75000"/>
                    <a:lumOff val="25000"/>
                    <a:alpha val="0"/>
                  </a:schemeClr>
                </a:solidFill>
                <a:latin typeface="字魂59号-创粗黑" panose="00000500000000000000" pitchFamily="2" charset="-122"/>
                <a:ea typeface="字魂59号-创粗黑" panose="00000500000000000000" pitchFamily="2"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90" r:id="rId10"/>
    <p:sldLayoutId id="2147483689" r:id="rId11"/>
    <p:sldLayoutId id="2147483685" r:id="rId12"/>
    <p:sldLayoutId id="2147483684" r:id="rId13"/>
    <p:sldLayoutId id="2147483683" r:id="rId14"/>
    <p:sldLayoutId id="2147483679" r:id="rId15"/>
    <p:sldLayoutId id="2147483678" r:id="rId16"/>
    <p:sldLayoutId id="2147483677" r:id="rId17"/>
    <p:sldLayoutId id="2147483673" r:id="rId18"/>
    <p:sldLayoutId id="2147483672" r:id="rId19"/>
    <p:sldLayoutId id="2147483671" r:id="rId20"/>
    <p:sldLayoutId id="2147483666" r:id="rId21"/>
    <p:sldLayoutId id="2147483665" r:id="rId22"/>
    <p:sldLayoutId id="2147483664" r:id="rId23"/>
    <p:sldLayoutId id="2147483663" r:id="rId24"/>
    <p:sldLayoutId id="2147483662" r:id="rId25"/>
    <p:sldLayoutId id="2147483659" r:id="rId26"/>
    <p:sldLayoutId id="2147483656" r:id="rId27"/>
    <p:sldLayoutId id="2147483657" r:id="rId28"/>
    <p:sldLayoutId id="2147483658" r:id="rId29"/>
    <p:sldLayoutId id="2147483667" r:id="rId30"/>
    <p:sldLayoutId id="2147483687" r:id="rId31"/>
    <p:sldLayoutId id="2147483686" r:id="rId32"/>
    <p:sldLayoutId id="2147483681" r:id="rId33"/>
    <p:sldLayoutId id="2147483680" r:id="rId34"/>
    <p:sldLayoutId id="2147483676" r:id="rId35"/>
    <p:sldLayoutId id="2147483675" r:id="rId36"/>
    <p:sldLayoutId id="2147483674" r:id="rId37"/>
    <p:sldLayoutId id="2147483668" r:id="rId38"/>
    <p:sldLayoutId id="2147483688" r:id="rId39"/>
    <p:sldLayoutId id="2147483682" r:id="rId40"/>
    <p:sldLayoutId id="2147483670" r:id="rId41"/>
    <p:sldLayoutId id="2147483669" r:id="rId4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8191"/>
          <a:stretch/>
        </p:blipFill>
        <p:spPr>
          <a:xfrm>
            <a:off x="0" y="0"/>
            <a:ext cx="12192000" cy="6858000"/>
          </a:xfrm>
          <a:prstGeom prst="rect">
            <a:avLst/>
          </a:prstGeom>
        </p:spPr>
      </p:pic>
      <p:sp>
        <p:nvSpPr>
          <p:cNvPr id="35" name="Rectangle 34"/>
          <p:cNvSpPr/>
          <p:nvPr/>
        </p:nvSpPr>
        <p:spPr>
          <a:xfrm>
            <a:off x="2056291" y="1933274"/>
            <a:ext cx="7733913" cy="3416320"/>
          </a:xfrm>
          <a:prstGeom prst="rect">
            <a:avLst/>
          </a:prstGeom>
          <a:noFill/>
        </p:spPr>
        <p:txBody>
          <a:bodyPr wrap="none" lIns="91440" tIns="45720" rIns="91440" bIns="45720">
            <a:spAutoFit/>
          </a:bodyPr>
          <a:lstStyle/>
          <a:p>
            <a:pPr algn="ctr">
              <a:lnSpc>
                <a:spcPct val="150000"/>
              </a:lnSpc>
            </a:pPr>
            <a:r>
              <a:rPr lang="en-US" sz="3600" b="1" dirty="0" err="1">
                <a:ln w="0"/>
                <a:solidFill>
                  <a:schemeClr val="accent3">
                    <a:lumMod val="10000"/>
                  </a:schemeClr>
                </a:solidFill>
                <a:latin typeface="HP001 4 hàng" panose="020B0603050302020204" pitchFamily="34" charset="0"/>
              </a:rPr>
              <a:t>Thứ</a:t>
            </a:r>
            <a:r>
              <a:rPr lang="en-US" sz="3600" b="1" dirty="0">
                <a:ln w="0"/>
                <a:solidFill>
                  <a:schemeClr val="accent3">
                    <a:lumMod val="10000"/>
                  </a:schemeClr>
                </a:solidFill>
                <a:latin typeface="HP001 4 hàng" panose="020B0603050302020204" pitchFamily="34" charset="0"/>
              </a:rPr>
              <a:t> </a:t>
            </a:r>
            <a:r>
              <a:rPr lang="en-US" sz="3600" b="1" dirty="0" err="1">
                <a:ln w="0"/>
                <a:solidFill>
                  <a:schemeClr val="accent3">
                    <a:lumMod val="10000"/>
                  </a:schemeClr>
                </a:solidFill>
                <a:latin typeface="HP001 4 hàng" panose="020B0603050302020204" pitchFamily="34" charset="0"/>
              </a:rPr>
              <a:t>ba</a:t>
            </a:r>
            <a:r>
              <a:rPr lang="en-US" sz="3600" b="1" dirty="0">
                <a:ln w="0"/>
                <a:solidFill>
                  <a:schemeClr val="accent3">
                    <a:lumMod val="10000"/>
                  </a:schemeClr>
                </a:solidFill>
                <a:latin typeface="HP001 4 hàng" panose="020B0603050302020204" pitchFamily="34" charset="0"/>
              </a:rPr>
              <a:t> </a:t>
            </a:r>
            <a:r>
              <a:rPr lang="en-US" sz="3600" b="1" dirty="0" err="1">
                <a:ln w="0"/>
                <a:solidFill>
                  <a:schemeClr val="accent3">
                    <a:lumMod val="10000"/>
                  </a:schemeClr>
                </a:solidFill>
                <a:latin typeface="HP001 4 hàng" panose="020B0603050302020204" pitchFamily="34" charset="0"/>
              </a:rPr>
              <a:t>ngày</a:t>
            </a:r>
            <a:r>
              <a:rPr lang="en-US" sz="3600" b="1" dirty="0">
                <a:ln w="0"/>
                <a:solidFill>
                  <a:schemeClr val="accent3">
                    <a:lumMod val="10000"/>
                  </a:schemeClr>
                </a:solidFill>
                <a:latin typeface="HP001 4 hàng" panose="020B0603050302020204" pitchFamily="34" charset="0"/>
              </a:rPr>
              <a:t> 7  </a:t>
            </a:r>
            <a:r>
              <a:rPr lang="en-US" sz="3600" b="1" dirty="0" err="1">
                <a:ln w="0"/>
                <a:solidFill>
                  <a:schemeClr val="accent3">
                    <a:lumMod val="10000"/>
                  </a:schemeClr>
                </a:solidFill>
                <a:latin typeface="HP001 4 hàng" panose="020B0603050302020204" pitchFamily="34" charset="0"/>
              </a:rPr>
              <a:t>tháng</a:t>
            </a:r>
            <a:r>
              <a:rPr lang="en-US" sz="3600" b="1">
                <a:ln w="0"/>
                <a:solidFill>
                  <a:schemeClr val="accent3">
                    <a:lumMod val="10000"/>
                  </a:schemeClr>
                </a:solidFill>
                <a:latin typeface="HP001 4 hàng" panose="020B0603050302020204" pitchFamily="34" charset="0"/>
              </a:rPr>
              <a:t> 9 </a:t>
            </a:r>
            <a:r>
              <a:rPr lang="en-US" sz="3600" b="1" dirty="0" err="1">
                <a:ln w="0"/>
                <a:solidFill>
                  <a:schemeClr val="accent3">
                    <a:lumMod val="10000"/>
                  </a:schemeClr>
                </a:solidFill>
                <a:latin typeface="HP001 4 hàng" panose="020B0603050302020204" pitchFamily="34" charset="0"/>
              </a:rPr>
              <a:t>năm</a:t>
            </a:r>
            <a:r>
              <a:rPr lang="en-US" sz="3600" b="1" dirty="0">
                <a:ln w="0"/>
                <a:solidFill>
                  <a:schemeClr val="accent3">
                    <a:lumMod val="10000"/>
                  </a:schemeClr>
                </a:solidFill>
                <a:latin typeface="HP001 4 hàng" panose="020B0603050302020204" pitchFamily="34" charset="0"/>
              </a:rPr>
              <a:t> 2021</a:t>
            </a:r>
          </a:p>
          <a:p>
            <a:pPr algn="ctr">
              <a:lnSpc>
                <a:spcPct val="150000"/>
              </a:lnSpc>
            </a:pPr>
            <a:r>
              <a:rPr lang="en-US" sz="3600" b="1" cap="none" spc="0" dirty="0" err="1">
                <a:ln w="0"/>
                <a:solidFill>
                  <a:schemeClr val="accent3">
                    <a:lumMod val="10000"/>
                  </a:schemeClr>
                </a:solidFill>
                <a:latin typeface="HP001 4 hàng" panose="020B0603050302020204" pitchFamily="34" charset="0"/>
              </a:rPr>
              <a:t>Chính</a:t>
            </a:r>
            <a:r>
              <a:rPr lang="en-US" sz="3600" b="1" cap="none" spc="0" dirty="0">
                <a:ln w="0"/>
                <a:solidFill>
                  <a:schemeClr val="accent3">
                    <a:lumMod val="10000"/>
                  </a:schemeClr>
                </a:solidFill>
                <a:latin typeface="HP001 4 hàng" panose="020B0603050302020204" pitchFamily="34" charset="0"/>
              </a:rPr>
              <a:t> </a:t>
            </a:r>
            <a:r>
              <a:rPr lang="en-US" sz="3600" b="1" cap="none" spc="0" dirty="0" err="1">
                <a:ln w="0"/>
                <a:solidFill>
                  <a:schemeClr val="accent3">
                    <a:lumMod val="10000"/>
                  </a:schemeClr>
                </a:solidFill>
                <a:latin typeface="HP001 4 hàng" panose="020B0603050302020204" pitchFamily="34" charset="0"/>
              </a:rPr>
              <a:t>tả</a:t>
            </a:r>
            <a:endParaRPr lang="en-US" sz="3600" b="1" cap="none" spc="0" dirty="0">
              <a:ln w="0"/>
              <a:solidFill>
                <a:schemeClr val="accent3">
                  <a:lumMod val="10000"/>
                </a:schemeClr>
              </a:solidFill>
              <a:latin typeface="HP001 4 hàng" panose="020B0603050302020204" pitchFamily="34" charset="0"/>
            </a:endParaRPr>
          </a:p>
          <a:p>
            <a:pPr algn="ctr">
              <a:lnSpc>
                <a:spcPct val="150000"/>
              </a:lnSpc>
            </a:pPr>
            <a:r>
              <a:rPr lang="en-US" sz="3600" b="1" dirty="0" err="1">
                <a:ln w="0"/>
                <a:solidFill>
                  <a:schemeClr val="accent3">
                    <a:lumMod val="10000"/>
                  </a:schemeClr>
                </a:solidFill>
                <a:latin typeface="HP001 4 hàng" panose="020B0603050302020204" pitchFamily="34" charset="0"/>
              </a:rPr>
              <a:t>Chiếc</a:t>
            </a:r>
            <a:r>
              <a:rPr lang="en-US" sz="3600" b="1" dirty="0">
                <a:ln w="0"/>
                <a:solidFill>
                  <a:schemeClr val="accent3">
                    <a:lumMod val="10000"/>
                  </a:schemeClr>
                </a:solidFill>
                <a:latin typeface="HP001 4 hàng" panose="020B0603050302020204" pitchFamily="34" charset="0"/>
              </a:rPr>
              <a:t> </a:t>
            </a:r>
            <a:r>
              <a:rPr lang="en-US" sz="3600" b="1" dirty="0" err="1">
                <a:ln w="0"/>
                <a:solidFill>
                  <a:schemeClr val="accent3">
                    <a:lumMod val="10000"/>
                  </a:schemeClr>
                </a:solidFill>
                <a:latin typeface="HP001 4 hàng" panose="020B0603050302020204" pitchFamily="34" charset="0"/>
              </a:rPr>
              <a:t>áo</a:t>
            </a:r>
            <a:r>
              <a:rPr lang="en-US" sz="3600" b="1" dirty="0">
                <a:ln w="0"/>
                <a:solidFill>
                  <a:schemeClr val="accent3">
                    <a:lumMod val="10000"/>
                  </a:schemeClr>
                </a:solidFill>
                <a:latin typeface="HP001 4 hàng" panose="020B0603050302020204" pitchFamily="34" charset="0"/>
              </a:rPr>
              <a:t> </a:t>
            </a:r>
            <a:r>
              <a:rPr lang="en-US" sz="3600" b="1" dirty="0" err="1">
                <a:ln w="0"/>
                <a:solidFill>
                  <a:schemeClr val="accent3">
                    <a:lumMod val="10000"/>
                  </a:schemeClr>
                </a:solidFill>
                <a:latin typeface="HP001 4 hàng" panose="020B0603050302020204" pitchFamily="34" charset="0"/>
              </a:rPr>
              <a:t>len</a:t>
            </a:r>
            <a:endParaRPr lang="en-US" sz="3600" b="1" cap="none" spc="0" dirty="0">
              <a:ln w="0"/>
              <a:solidFill>
                <a:schemeClr val="accent3">
                  <a:lumMod val="10000"/>
                </a:schemeClr>
              </a:solidFill>
              <a:latin typeface="HP001 4 hàng" panose="020B0603050302020204" pitchFamily="34" charset="0"/>
            </a:endParaRPr>
          </a:p>
          <a:p>
            <a:pPr algn="ctr">
              <a:lnSpc>
                <a:spcPct val="150000"/>
              </a:lnSpc>
            </a:pPr>
            <a:endParaRPr lang="en-US" sz="3600" b="1" cap="none" spc="0" dirty="0">
              <a:ln w="0"/>
              <a:solidFill>
                <a:schemeClr val="accent3">
                  <a:lumMod val="10000"/>
                </a:schemeClr>
              </a:solidFill>
              <a:latin typeface="HP001 4 hàng" panose="020B06030503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39887" t="52800" r="32428" b="25025"/>
          <a:stretch>
            <a:fillRect/>
          </a:stretch>
        </p:blipFill>
        <p:spPr>
          <a:xfrm rot="20400000">
            <a:off x="1220319" y="272309"/>
            <a:ext cx="1833880" cy="1369695"/>
          </a:xfrm>
          <a:prstGeom prst="rect">
            <a:avLst/>
          </a:prstGeom>
          <a:effectLst>
            <a:outerShdw blurRad="63500" sx="102000" sy="102000" algn="ctr" rotWithShape="0">
              <a:prstClr val="black">
                <a:alpha val="40000"/>
              </a:prstClr>
            </a:outerShdw>
          </a:effectLst>
        </p:spPr>
      </p:pic>
      <p:sp>
        <p:nvSpPr>
          <p:cNvPr id="2" name="Rectangle 1"/>
          <p:cNvSpPr/>
          <p:nvPr/>
        </p:nvSpPr>
        <p:spPr>
          <a:xfrm>
            <a:off x="6003637" y="2967335"/>
            <a:ext cx="184731" cy="923330"/>
          </a:xfrm>
          <a:prstGeom prst="rect">
            <a:avLst/>
          </a:prstGeom>
          <a:noFill/>
        </p:spPr>
        <p:txBody>
          <a:bodyPr wrap="non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3281178" y="1728377"/>
            <a:ext cx="6840334" cy="2554545"/>
          </a:xfrm>
          <a:prstGeom prst="rect">
            <a:avLst/>
          </a:prstGeom>
          <a:noFill/>
        </p:spPr>
        <p:txBody>
          <a:bodyPr wrap="none" lIns="91440" tIns="45720" rIns="91440" bIns="45720">
            <a:spAutoFit/>
          </a:bodyPr>
          <a:lstStyle/>
          <a:p>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Tên</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nghe</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nặng</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trịch</a:t>
            </a:r>
            <a:endParaRPr lang="en-US" sz="4000" b="0" cap="none" spc="0" dirty="0">
              <a:ln w="0"/>
              <a:solidFill>
                <a:schemeClr val="accent1"/>
              </a:solidFill>
              <a:latin typeface="Times New Roman" panose="02020603050405020304" pitchFamily="18" charset="0"/>
              <a:cs typeface="Times New Roman" panose="02020603050405020304" pitchFamily="18" charset="0"/>
            </a:endParaRPr>
          </a:p>
          <a:p>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Lòng</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dạ</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b="1" i="1" dirty="0" err="1">
                <a:ln w="0"/>
                <a:solidFill>
                  <a:schemeClr val="accent1"/>
                </a:solidFill>
                <a:latin typeface="Times New Roman" panose="02020603050405020304" pitchFamily="18" charset="0"/>
                <a:cs typeface="Times New Roman" panose="02020603050405020304" pitchFamily="18" charset="0"/>
              </a:rPr>
              <a:t>thăng</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bằng</a:t>
            </a:r>
            <a:endParaRPr lang="en-US" sz="4000" dirty="0">
              <a:ln w="0"/>
              <a:solidFill>
                <a:schemeClr val="accent1"/>
              </a:solidFill>
              <a:latin typeface="Times New Roman" panose="02020603050405020304" pitchFamily="18" charset="0"/>
              <a:cs typeface="Times New Roman" panose="02020603050405020304" pitchFamily="18" charset="0"/>
            </a:endParaRPr>
          </a:p>
          <a:p>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Vành</a:t>
            </a:r>
            <a:r>
              <a:rPr lang="en-US" sz="4000" b="0" cap="none" spc="0" dirty="0">
                <a:ln w="0"/>
                <a:solidFill>
                  <a:schemeClr val="accent1"/>
                </a:solidFill>
                <a:latin typeface="Times New Roman" panose="02020603050405020304" pitchFamily="18" charset="0"/>
                <a:cs typeface="Times New Roman" panose="02020603050405020304" pitchFamily="18" charset="0"/>
              </a:rPr>
              <a:t> tai </a:t>
            </a:r>
            <a:r>
              <a:rPr lang="en-US" sz="4000" b="0" cap="none" spc="0" dirty="0" err="1">
                <a:ln w="0"/>
                <a:solidFill>
                  <a:schemeClr val="accent1"/>
                </a:solidFill>
                <a:latin typeface="Times New Roman" panose="02020603050405020304" pitchFamily="18" charset="0"/>
                <a:cs typeface="Times New Roman" panose="02020603050405020304" pitchFamily="18" charset="0"/>
              </a:rPr>
              <a:t>thợ</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mộc</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nằm</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ngang</a:t>
            </a:r>
            <a:endParaRPr lang="en-US" sz="4000" b="0" cap="none" spc="0" dirty="0">
              <a:ln w="0"/>
              <a:solidFill>
                <a:schemeClr val="accent1"/>
              </a:solidFill>
              <a:latin typeface="Times New Roman" panose="02020603050405020304" pitchFamily="18" charset="0"/>
              <a:cs typeface="Times New Roman" panose="02020603050405020304" pitchFamily="18" charset="0"/>
            </a:endParaRPr>
          </a:p>
          <a:p>
            <a:r>
              <a:rPr lang="en-US" sz="4000" dirty="0" err="1">
                <a:ln w="0"/>
                <a:solidFill>
                  <a:schemeClr val="accent1"/>
                </a:solidFill>
                <a:latin typeface="Times New Roman" panose="02020603050405020304" pitchFamily="18" charset="0"/>
                <a:cs typeface="Times New Roman" panose="02020603050405020304" pitchFamily="18" charset="0"/>
              </a:rPr>
              <a:t>Anh</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đi</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học</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b="1" i="1" dirty="0" err="1">
                <a:ln w="0"/>
                <a:solidFill>
                  <a:schemeClr val="accent1"/>
                </a:solidFill>
                <a:latin typeface="Times New Roman" panose="02020603050405020304" pitchFamily="18" charset="0"/>
                <a:cs typeface="Times New Roman" panose="02020603050405020304" pitchFamily="18" charset="0"/>
              </a:rPr>
              <a:t>ve</a:t>
            </a:r>
            <a:r>
              <a:rPr lang="en-US" sz="4000" b="1" i="1" dirty="0">
                <a:ln w="0"/>
                <a:solidFill>
                  <a:schemeClr val="accent1"/>
                </a:solidFill>
                <a:latin typeface="Times New Roman" panose="02020603050405020304" pitchFamily="18" charset="0"/>
                <a:cs typeface="Times New Roman" panose="02020603050405020304" pitchFamily="18" charset="0"/>
              </a:rPr>
              <a:t> , </a:t>
            </a:r>
            <a:r>
              <a:rPr lang="en-US" sz="4000" b="1" i="1" dirty="0" err="1">
                <a:ln w="0"/>
                <a:solidFill>
                  <a:schemeClr val="accent1"/>
                </a:solidFill>
                <a:latin typeface="Times New Roman" panose="02020603050405020304" pitchFamily="18" charset="0"/>
                <a:cs typeface="Times New Roman" panose="02020603050405020304" pitchFamily="18" charset="0"/>
              </a:rPr>
              <a:t>săn</a:t>
            </a:r>
            <a:r>
              <a:rPr lang="en-US" sz="4000" b="1" i="1" dirty="0">
                <a:ln w="0"/>
                <a:solidFill>
                  <a:schemeClr val="accent1"/>
                </a:solidFill>
                <a:latin typeface="Times New Roman" panose="02020603050405020304" pitchFamily="18" charset="0"/>
                <a:cs typeface="Times New Roman" panose="02020603050405020304" pitchFamily="18" charset="0"/>
              </a:rPr>
              <a:t> </a:t>
            </a:r>
            <a:r>
              <a:rPr lang="en-US" sz="4000" b="1" i="1" dirty="0" err="1">
                <a:ln w="0"/>
                <a:solidFill>
                  <a:schemeClr val="accent1"/>
                </a:solidFill>
                <a:latin typeface="Times New Roman" panose="02020603050405020304" pitchFamily="18" charset="0"/>
                <a:cs typeface="Times New Roman" panose="02020603050405020304" pitchFamily="18" charset="0"/>
              </a:rPr>
              <a:t>sàng</a:t>
            </a:r>
            <a:r>
              <a:rPr lang="en-US" sz="4000" b="1" i="1"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đi</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theo</a:t>
            </a:r>
            <a:endParaRPr lang="en-US" sz="4000" b="0" cap="none" spc="0" dirty="0">
              <a:ln w="0"/>
              <a:solidFill>
                <a:schemeClr val="accent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604003" y="2336253"/>
            <a:ext cx="1410964" cy="707886"/>
          </a:xfrm>
          <a:prstGeom prst="rect">
            <a:avLst/>
          </a:prstGeom>
          <a:solidFill>
            <a:schemeClr val="bg1"/>
          </a:solidFill>
        </p:spPr>
        <p:txBody>
          <a:bodyPr wrap="none">
            <a:spAutoFit/>
          </a:bodyPr>
          <a:lstStyle/>
          <a:p>
            <a:r>
              <a:rPr lang="en-US" sz="4000" b="1" i="1" dirty="0" err="1">
                <a:ln w="0"/>
                <a:solidFill>
                  <a:srgbClr val="FF0000"/>
                </a:solidFill>
                <a:latin typeface="Times New Roman" panose="02020603050405020304" pitchFamily="18" charset="0"/>
                <a:cs typeface="Times New Roman" panose="02020603050405020304" pitchFamily="18" charset="0"/>
              </a:rPr>
              <a:t>thẳng</a:t>
            </a:r>
            <a:endParaRPr lang="en-US" sz="4000" dirty="0">
              <a:solidFill>
                <a:srgbClr val="FF0000"/>
              </a:solidFill>
            </a:endParaRPr>
          </a:p>
        </p:txBody>
      </p:sp>
      <p:sp>
        <p:nvSpPr>
          <p:cNvPr id="18" name="Rectangle 17"/>
          <p:cNvSpPr/>
          <p:nvPr/>
        </p:nvSpPr>
        <p:spPr>
          <a:xfrm>
            <a:off x="5631425" y="3575036"/>
            <a:ext cx="639919" cy="707886"/>
          </a:xfrm>
          <a:prstGeom prst="rect">
            <a:avLst/>
          </a:prstGeom>
          <a:solidFill>
            <a:schemeClr val="bg1"/>
          </a:solidFill>
        </p:spPr>
        <p:txBody>
          <a:bodyPr wrap="none">
            <a:spAutoFit/>
          </a:bodyPr>
          <a:lstStyle/>
          <a:p>
            <a:r>
              <a:rPr lang="en-US" sz="4000" b="1" i="1" dirty="0" err="1">
                <a:ln w="0"/>
                <a:solidFill>
                  <a:srgbClr val="FF0000"/>
                </a:solidFill>
                <a:latin typeface="Times New Roman" panose="02020603050405020304" pitchFamily="18" charset="0"/>
                <a:cs typeface="Times New Roman" panose="02020603050405020304" pitchFamily="18" charset="0"/>
              </a:rPr>
              <a:t>vẽ</a:t>
            </a:r>
            <a:endParaRPr lang="en-US" sz="4000" dirty="0">
              <a:solidFill>
                <a:srgbClr val="FF0000"/>
              </a:solidFill>
            </a:endParaRPr>
          </a:p>
        </p:txBody>
      </p:sp>
      <p:sp>
        <p:nvSpPr>
          <p:cNvPr id="19" name="Rectangle 18"/>
          <p:cNvSpPr/>
          <p:nvPr/>
        </p:nvSpPr>
        <p:spPr>
          <a:xfrm>
            <a:off x="6468646" y="3575036"/>
            <a:ext cx="2053767" cy="707886"/>
          </a:xfrm>
          <a:prstGeom prst="rect">
            <a:avLst/>
          </a:prstGeom>
          <a:solidFill>
            <a:schemeClr val="bg1"/>
          </a:solidFill>
        </p:spPr>
        <p:txBody>
          <a:bodyPr wrap="none">
            <a:spAutoFit/>
          </a:bodyPr>
          <a:lstStyle/>
          <a:p>
            <a:r>
              <a:rPr lang="en-US" sz="4000" b="1" i="1" dirty="0" err="1">
                <a:ln w="0"/>
                <a:solidFill>
                  <a:srgbClr val="FF0000"/>
                </a:solidFill>
                <a:latin typeface="Times New Roman" panose="02020603050405020304" pitchFamily="18" charset="0"/>
                <a:cs typeface="Times New Roman" panose="02020603050405020304" pitchFamily="18" charset="0"/>
              </a:rPr>
              <a:t>sẵn</a:t>
            </a:r>
            <a:r>
              <a:rPr lang="en-US" sz="4000" b="1" i="1" dirty="0">
                <a:ln w="0"/>
                <a:solidFill>
                  <a:srgbClr val="FF0000"/>
                </a:solidFill>
                <a:latin typeface="Times New Roman" panose="02020603050405020304" pitchFamily="18" charset="0"/>
                <a:cs typeface="Times New Roman" panose="02020603050405020304" pitchFamily="18" charset="0"/>
              </a:rPr>
              <a:t> </a:t>
            </a:r>
            <a:r>
              <a:rPr lang="en-US" sz="4000" b="1" i="1" dirty="0" err="1">
                <a:ln w="0"/>
                <a:solidFill>
                  <a:srgbClr val="FF0000"/>
                </a:solidFill>
                <a:latin typeface="Times New Roman" panose="02020603050405020304" pitchFamily="18" charset="0"/>
                <a:cs typeface="Times New Roman" panose="02020603050405020304" pitchFamily="18" charset="0"/>
              </a:rPr>
              <a:t>sàng</a:t>
            </a:r>
            <a:endParaRPr lang="en-US" sz="4000" dirty="0">
              <a:solidFill>
                <a:srgbClr val="FF0000"/>
              </a:solidFill>
            </a:endParaRPr>
          </a:p>
        </p:txBody>
      </p:sp>
      <p:pic>
        <p:nvPicPr>
          <p:cNvPr id="2052" name="Picture 4" descr="Phim Hoạt Hình Funny Bút Chì Vector-phim Hoạt Hình Véc Tơ-miễn Phí Vector  Miễn Phí Tải Về"/>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787" y="3113533"/>
            <a:ext cx="1888936"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20054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1000"/>
                                        <p:tgtEl>
                                          <p:spTgt spid="2052"/>
                                        </p:tgtEl>
                                      </p:cBhvr>
                                    </p:animEffect>
                                    <p:anim calcmode="lin" valueType="num">
                                      <p:cBhvr>
                                        <p:cTn id="34" dur="1000" fill="hold"/>
                                        <p:tgtEl>
                                          <p:spTgt spid="2052"/>
                                        </p:tgtEl>
                                        <p:attrNameLst>
                                          <p:attrName>ppt_x</p:attrName>
                                        </p:attrNameLst>
                                      </p:cBhvr>
                                      <p:tavLst>
                                        <p:tav tm="0">
                                          <p:val>
                                            <p:strVal val="#ppt_x"/>
                                          </p:val>
                                        </p:tav>
                                        <p:tav tm="100000">
                                          <p:val>
                                            <p:strVal val="#ppt_x"/>
                                          </p:val>
                                        </p:tav>
                                      </p:tavLst>
                                    </p:anim>
                                    <p:anim calcmode="lin" valueType="num">
                                      <p:cBhvr>
                                        <p:cTn id="3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2" name="圆角矩形 21"/>
          <p:cNvSpPr/>
          <p:nvPr/>
        </p:nvSpPr>
        <p:spPr>
          <a:xfrm>
            <a:off x="979714" y="875211"/>
            <a:ext cx="10215155" cy="5290458"/>
          </a:xfrm>
          <a:prstGeom prst="roundRect">
            <a:avLst>
              <a:gd name="adj" fmla="val 12230"/>
            </a:avLst>
          </a:prstGeom>
          <a:solidFill>
            <a:schemeClr val="bg1"/>
          </a:solidFill>
          <a:ln w="76200">
            <a:solidFill>
              <a:srgbClr val="89FFD8"/>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39887" t="52800" r="32428" b="25025"/>
          <a:stretch>
            <a:fillRect/>
          </a:stretch>
        </p:blipFill>
        <p:spPr>
          <a:xfrm rot="20400000">
            <a:off x="1220319" y="272309"/>
            <a:ext cx="1833880" cy="1369695"/>
          </a:xfrm>
          <a:prstGeom prst="rect">
            <a:avLst/>
          </a:prstGeom>
          <a:effectLst>
            <a:outerShdw blurRad="63500" sx="102000" sy="102000" algn="ctr" rotWithShape="0">
              <a:prstClr val="black">
                <a:alpha val="40000"/>
              </a:prstClr>
            </a:outerShdw>
          </a:effectLst>
        </p:spPr>
      </p:pic>
      <p:sp>
        <p:nvSpPr>
          <p:cNvPr id="35" name="Google Shape;5317;p41"/>
          <p:cNvSpPr txBox="1">
            <a:spLocks/>
          </p:cNvSpPr>
          <p:nvPr/>
        </p:nvSpPr>
        <p:spPr>
          <a:xfrm>
            <a:off x="1546223" y="287866"/>
            <a:ext cx="8960878" cy="587345"/>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solidFill>
                  <a:srgbClr val="43A081"/>
                </a:solidFill>
                <a:latin typeface="Calibri" panose="020F0502020204030204" pitchFamily="34" charset="0"/>
                <a:cs typeface="Calibri" panose="020F0502020204030204" pitchFamily="34" charset="0"/>
              </a:rPr>
              <a:t>Đọc</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đoạn</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văn</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và</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trả</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lời</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câu</a:t>
            </a:r>
            <a:r>
              <a:rPr lang="en-US" sz="2800" b="1" dirty="0">
                <a:solidFill>
                  <a:srgbClr val="43A081"/>
                </a:solidFill>
                <a:latin typeface="Calibri" panose="020F0502020204030204" pitchFamily="34" charset="0"/>
                <a:cs typeface="Calibri" panose="020F0502020204030204" pitchFamily="34" charset="0"/>
              </a:rPr>
              <a:t> </a:t>
            </a:r>
            <a:r>
              <a:rPr lang="en-US" sz="2800" b="1" dirty="0" err="1">
                <a:solidFill>
                  <a:srgbClr val="43A081"/>
                </a:solidFill>
                <a:latin typeface="Calibri" panose="020F0502020204030204" pitchFamily="34" charset="0"/>
                <a:cs typeface="Calibri" panose="020F0502020204030204" pitchFamily="34" charset="0"/>
              </a:rPr>
              <a:t>hỏi</a:t>
            </a:r>
            <a:endParaRPr lang="en-US" sz="2800" b="1" dirty="0">
              <a:solidFill>
                <a:srgbClr val="43A081"/>
              </a:solidFill>
              <a:latin typeface="Calibri" panose="020F0502020204030204" pitchFamily="34" charset="0"/>
              <a:cs typeface="Calibri" panose="020F0502020204030204" pitchFamily="34" charset="0"/>
            </a:endParaRPr>
          </a:p>
        </p:txBody>
      </p:sp>
      <p:sp>
        <p:nvSpPr>
          <p:cNvPr id="36" name="Rectangle 35"/>
          <p:cNvSpPr/>
          <p:nvPr/>
        </p:nvSpPr>
        <p:spPr>
          <a:xfrm>
            <a:off x="2455644" y="5392417"/>
            <a:ext cx="6067426" cy="461665"/>
          </a:xfrm>
          <a:prstGeom prst="rect">
            <a:avLst/>
          </a:prstGeom>
        </p:spPr>
        <p:txBody>
          <a:bodyPr wrap="square">
            <a:spAutoFit/>
          </a:bodyPr>
          <a:lstStyle/>
          <a:p>
            <a:pPr>
              <a:buClrTx/>
            </a:pPr>
            <a:r>
              <a:rPr lang="en-US" sz="2400" dirty="0" err="1">
                <a:latin typeface="Calibri" panose="020F0502020204030204" pitchFamily="34" charset="0"/>
                <a:cs typeface="Calibri" panose="020F0502020204030204" pitchFamily="34" charset="0"/>
              </a:rPr>
              <a:t>Lời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nói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Lan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đặt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trong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dấu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gì</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6857" y="5478956"/>
            <a:ext cx="376619" cy="433518"/>
          </a:xfrm>
          <a:prstGeom prst="rect">
            <a:avLst/>
          </a:prstGeom>
        </p:spPr>
      </p:pic>
      <p:sp>
        <p:nvSpPr>
          <p:cNvPr id="38" name="Google Shape;5342;p41"/>
          <p:cNvSpPr/>
          <p:nvPr/>
        </p:nvSpPr>
        <p:spPr>
          <a:xfrm rot="11277149">
            <a:off x="1581752" y="5344287"/>
            <a:ext cx="637729" cy="557927"/>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7" name="Rectangle 16"/>
          <p:cNvSpPr/>
          <p:nvPr/>
        </p:nvSpPr>
        <p:spPr>
          <a:xfrm>
            <a:off x="8174584" y="5349016"/>
            <a:ext cx="1876983" cy="54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0"/>
                <a:solidFill>
                  <a:schemeClr val="tx1"/>
                </a:solidFill>
              </a:rPr>
              <a:t>“”</a:t>
            </a:r>
            <a:endParaRPr lang="en-US" sz="3200" b="1" dirty="0">
              <a:ln w="0"/>
              <a:solidFill>
                <a:schemeClr val="tx1"/>
              </a:solidFill>
            </a:endParaRPr>
          </a:p>
        </p:txBody>
      </p:sp>
      <p:pic>
        <p:nvPicPr>
          <p:cNvPr id="2" name="Picture 1"/>
          <p:cNvPicPr>
            <a:picLocks noChangeAspect="1"/>
          </p:cNvPicPr>
          <p:nvPr/>
        </p:nvPicPr>
        <p:blipFill rotWithShape="1">
          <a:blip r:embed="rId9"/>
          <a:srcRect l="2933" r="2034"/>
          <a:stretch/>
        </p:blipFill>
        <p:spPr>
          <a:xfrm>
            <a:off x="2220686" y="1372730"/>
            <a:ext cx="8255726" cy="3908423"/>
          </a:xfrm>
          <a:prstGeom prst="rect">
            <a:avLst/>
          </a:prstGeom>
        </p:spPr>
      </p:pic>
    </p:spTree>
    <p:extLst>
      <p:ext uri="{BB962C8B-B14F-4D97-AF65-F5344CB8AC3E}">
        <p14:creationId xmlns:p14="http://schemas.microsoft.com/office/powerpoint/2010/main" val="32198630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6" grpId="0"/>
      <p:bldP spid="38"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2" name="圆角矩形 21"/>
          <p:cNvSpPr/>
          <p:nvPr/>
        </p:nvSpPr>
        <p:spPr>
          <a:xfrm>
            <a:off x="979714" y="875211"/>
            <a:ext cx="10215155" cy="5290458"/>
          </a:xfrm>
          <a:prstGeom prst="roundRect">
            <a:avLst>
              <a:gd name="adj" fmla="val 12230"/>
            </a:avLst>
          </a:prstGeom>
          <a:solidFill>
            <a:schemeClr val="bg1"/>
          </a:solidFill>
          <a:ln w="76200">
            <a:solidFill>
              <a:srgbClr val="89FFD8"/>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39887" t="52800" r="32428" b="25025"/>
          <a:stretch>
            <a:fillRect/>
          </a:stretch>
        </p:blipFill>
        <p:spPr>
          <a:xfrm rot="20400000">
            <a:off x="1220319" y="272309"/>
            <a:ext cx="1833880" cy="1369695"/>
          </a:xfrm>
          <a:prstGeom prst="rect">
            <a:avLst/>
          </a:prstGeom>
          <a:effectLst>
            <a:outerShdw blurRad="63500" sx="102000" sy="102000" algn="ctr" rotWithShape="0">
              <a:prstClr val="black">
                <a:alpha val="40000"/>
              </a:prstClr>
            </a:outerShdw>
          </a:effectLst>
        </p:spPr>
      </p:pic>
      <p:sp>
        <p:nvSpPr>
          <p:cNvPr id="79" name="Google Shape;5317;p41"/>
          <p:cNvSpPr txBox="1">
            <a:spLocks/>
          </p:cNvSpPr>
          <p:nvPr/>
        </p:nvSpPr>
        <p:spPr>
          <a:xfrm>
            <a:off x="2554182" y="1465524"/>
            <a:ext cx="8821258" cy="13500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accent5"/>
                </a:solidFill>
                <a:latin typeface="Calibri" panose="020F0502020204030204" pitchFamily="34" charset="0"/>
                <a:cs typeface="Calibri" panose="020F0502020204030204" pitchFamily="34" charset="0"/>
              </a:rPr>
              <a:t>Đọc thầm đoạn văn và thực hiện các yêu cầu</a:t>
            </a:r>
            <a:endParaRPr lang="en-US" sz="3600" dirty="0">
              <a:solidFill>
                <a:schemeClr val="accent5"/>
              </a:solidFill>
              <a:latin typeface="Calibri" panose="020F0502020204030204" pitchFamily="34" charset="0"/>
              <a:cs typeface="Calibri" panose="020F0502020204030204" pitchFamily="34" charset="0"/>
            </a:endParaRPr>
          </a:p>
        </p:txBody>
      </p:sp>
      <p:grpSp>
        <p:nvGrpSpPr>
          <p:cNvPr id="80" name="Google Shape;5344;p41"/>
          <p:cNvGrpSpPr/>
          <p:nvPr/>
        </p:nvGrpSpPr>
        <p:grpSpPr>
          <a:xfrm rot="-4011279">
            <a:off x="1419791" y="1905854"/>
            <a:ext cx="778996" cy="632291"/>
            <a:chOff x="2036625" y="1283600"/>
            <a:chExt cx="333450" cy="224450"/>
          </a:xfrm>
        </p:grpSpPr>
        <p:sp>
          <p:nvSpPr>
            <p:cNvPr id="81"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2"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3"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4"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5"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6"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7"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8"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89"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0"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1"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grpSp>
      <p:grpSp>
        <p:nvGrpSpPr>
          <p:cNvPr id="92" name="Google Shape;5356;p41"/>
          <p:cNvGrpSpPr/>
          <p:nvPr/>
        </p:nvGrpSpPr>
        <p:grpSpPr>
          <a:xfrm rot="6788721">
            <a:off x="9787558" y="1905854"/>
            <a:ext cx="778996" cy="632291"/>
            <a:chOff x="2036625" y="1283600"/>
            <a:chExt cx="333450" cy="224450"/>
          </a:xfrm>
        </p:grpSpPr>
        <p:sp>
          <p:nvSpPr>
            <p:cNvPr id="93"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4"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5"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6"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7"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8"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99"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100"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101"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102"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sp>
          <p:nvSpPr>
            <p:cNvPr id="103"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1600">
                <a:latin typeface="Calibri" panose="020F0502020204030204" pitchFamily="34" charset="0"/>
                <a:cs typeface="Calibri" panose="020F0502020204030204" pitchFamily="34" charset="0"/>
              </a:endParaRPr>
            </a:p>
          </p:txBody>
        </p:sp>
      </p:grpSp>
      <p:sp>
        <p:nvSpPr>
          <p:cNvPr id="104" name="Google Shape;5317;p41"/>
          <p:cNvSpPr txBox="1">
            <a:spLocks/>
          </p:cNvSpPr>
          <p:nvPr/>
        </p:nvSpPr>
        <p:spPr>
          <a:xfrm>
            <a:off x="1399949" y="3175378"/>
            <a:ext cx="12586363" cy="8212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a:r>
              <a:rPr lang="vi-VN" sz="3200" b="0" dirty="0">
                <a:solidFill>
                  <a:srgbClr val="002060"/>
                </a:solidFill>
                <a:latin typeface="Calibri" panose="020F0502020204030204" pitchFamily="34" charset="0"/>
                <a:cs typeface="Calibri" panose="020F0502020204030204" pitchFamily="34" charset="0"/>
              </a:rPr>
              <a:t>1. Gạch chân dưới tiếng/từ khó đọc, dễ viết sai.</a:t>
            </a:r>
          </a:p>
        </p:txBody>
      </p:sp>
      <p:sp>
        <p:nvSpPr>
          <p:cNvPr id="105" name="Google Shape;5317;p41"/>
          <p:cNvSpPr txBox="1">
            <a:spLocks/>
          </p:cNvSpPr>
          <p:nvPr/>
        </p:nvSpPr>
        <p:spPr>
          <a:xfrm>
            <a:off x="1399949" y="4255718"/>
            <a:ext cx="12131910" cy="8212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a:r>
              <a:rPr lang="vi-VN" sz="3200" b="0" dirty="0">
                <a:solidFill>
                  <a:srgbClr val="009A46"/>
                </a:solidFill>
                <a:latin typeface="Calibri" panose="020F0502020204030204" pitchFamily="34" charset="0"/>
                <a:cs typeface="Calibri" panose="020F0502020204030204" pitchFamily="34" charset="0"/>
              </a:rPr>
              <a:t>2. Em cần lưu ý điều gì khi trình bày bài viết.</a:t>
            </a:r>
          </a:p>
        </p:txBody>
      </p:sp>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7796" y="4810112"/>
            <a:ext cx="2099718" cy="1226129"/>
          </a:xfrm>
          <a:prstGeom prst="rect">
            <a:avLst/>
          </a:prstGeom>
        </p:spPr>
      </p:pic>
    </p:spTree>
    <p:extLst>
      <p:ext uri="{BB962C8B-B14F-4D97-AF65-F5344CB8AC3E}">
        <p14:creationId xmlns:p14="http://schemas.microsoft.com/office/powerpoint/2010/main" val="4530000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sp>
        <p:nvSpPr>
          <p:cNvPr id="5317" name="Google Shape;5317;p41"/>
          <p:cNvSpPr txBox="1">
            <a:spLocks noGrp="1"/>
          </p:cNvSpPr>
          <p:nvPr>
            <p:ph type="title"/>
          </p:nvPr>
        </p:nvSpPr>
        <p:spPr>
          <a:xfrm>
            <a:off x="2701423" y="405880"/>
            <a:ext cx="6778815" cy="803131"/>
          </a:xfrm>
          <a:prstGeom prst="rect">
            <a:avLst/>
          </a:prstGeom>
        </p:spPr>
        <p:txBody>
          <a:bodyPr spcFirstLastPara="1" wrap="square" lIns="121900" tIns="121900" rIns="121900" bIns="121900" anchor="t" anchorCtr="0">
            <a:noAutofit/>
          </a:bodyPr>
          <a:lstStyle/>
          <a:p>
            <a:pPr lvl="0"/>
            <a:r>
              <a:rPr lang="en-US" dirty="0" err="1">
                <a:solidFill>
                  <a:schemeClr val="accent5"/>
                </a:solidFill>
                <a:latin typeface="Calibri" panose="020F0502020204030204" pitchFamily="34" charset="0"/>
                <a:cs typeface="Calibri" panose="020F0502020204030204" pitchFamily="34" charset="0"/>
              </a:rPr>
              <a:t>Cùng</a:t>
            </a:r>
            <a:r>
              <a:rPr lang="en-US" dirty="0">
                <a:solidFill>
                  <a:schemeClr val="accent5"/>
                </a:solidFill>
                <a:latin typeface="Calibri" panose="020F0502020204030204" pitchFamily="34" charset="0"/>
                <a:cs typeface="Calibri" panose="020F0502020204030204" pitchFamily="34" charset="0"/>
              </a:rPr>
              <a:t> </a:t>
            </a:r>
            <a:r>
              <a:rPr lang="en-US" dirty="0" err="1">
                <a:solidFill>
                  <a:schemeClr val="accent5"/>
                </a:solidFill>
                <a:latin typeface="Calibri" panose="020F0502020204030204" pitchFamily="34" charset="0"/>
                <a:cs typeface="Calibri" panose="020F0502020204030204" pitchFamily="34" charset="0"/>
              </a:rPr>
              <a:t>luyện</a:t>
            </a:r>
            <a:r>
              <a:rPr lang="en-US" dirty="0">
                <a:solidFill>
                  <a:schemeClr val="accent5"/>
                </a:solidFill>
                <a:latin typeface="Calibri" panose="020F0502020204030204" pitchFamily="34" charset="0"/>
                <a:cs typeface="Calibri" panose="020F0502020204030204" pitchFamily="34" charset="0"/>
              </a:rPr>
              <a:t> </a:t>
            </a:r>
            <a:r>
              <a:rPr lang="en-US" dirty="0" err="1">
                <a:solidFill>
                  <a:schemeClr val="accent5"/>
                </a:solidFill>
                <a:latin typeface="Calibri" panose="020F0502020204030204" pitchFamily="34" charset="0"/>
                <a:cs typeface="Calibri" panose="020F0502020204030204" pitchFamily="34" charset="0"/>
              </a:rPr>
              <a:t>từ</a:t>
            </a:r>
            <a:r>
              <a:rPr lang="en-US" dirty="0">
                <a:solidFill>
                  <a:schemeClr val="accent5"/>
                </a:solidFill>
                <a:latin typeface="Calibri" panose="020F0502020204030204" pitchFamily="34" charset="0"/>
                <a:cs typeface="Calibri" panose="020F0502020204030204" pitchFamily="34" charset="0"/>
              </a:rPr>
              <a:t> </a:t>
            </a:r>
            <a:r>
              <a:rPr lang="en-US" dirty="0" err="1">
                <a:solidFill>
                  <a:schemeClr val="accent5"/>
                </a:solidFill>
                <a:latin typeface="Calibri" panose="020F0502020204030204" pitchFamily="34" charset="0"/>
                <a:cs typeface="Calibri" panose="020F0502020204030204" pitchFamily="34" charset="0"/>
              </a:rPr>
              <a:t>khó</a:t>
            </a:r>
            <a:endParaRPr lang="en-US" dirty="0">
              <a:solidFill>
                <a:schemeClr val="accent5"/>
              </a:solidFill>
              <a:latin typeface="Calibri" panose="020F0502020204030204" pitchFamily="34" charset="0"/>
              <a:cs typeface="Calibri" panose="020F0502020204030204" pitchFamily="34" charset="0"/>
            </a:endParaRPr>
          </a:p>
        </p:txBody>
      </p:sp>
      <p:grpSp>
        <p:nvGrpSpPr>
          <p:cNvPr id="5344" name="Google Shape;5344;p41"/>
          <p:cNvGrpSpPr/>
          <p:nvPr/>
        </p:nvGrpSpPr>
        <p:grpSpPr>
          <a:xfrm rot="-4011279">
            <a:off x="1522591" y="1401975"/>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grpSp>
        <p:nvGrpSpPr>
          <p:cNvPr id="5356" name="Google Shape;5356;p41"/>
          <p:cNvGrpSpPr/>
          <p:nvPr/>
        </p:nvGrpSpPr>
        <p:grpSpPr>
          <a:xfrm rot="6788721">
            <a:off x="9890358" y="1401975"/>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4" name="TextBox 3"/>
          <p:cNvSpPr txBox="1"/>
          <p:nvPr/>
        </p:nvSpPr>
        <p:spPr>
          <a:xfrm>
            <a:off x="652513" y="1901075"/>
            <a:ext cx="3189440" cy="666786"/>
          </a:xfrm>
          <a:prstGeom prst="rect">
            <a:avLst/>
          </a:prstGeom>
          <a:noFill/>
        </p:spPr>
        <p:txBody>
          <a:bodyPr wrap="square" rtlCol="0">
            <a:spAutoFit/>
          </a:bodyPr>
          <a:lstStyle/>
          <a:p>
            <a:r>
              <a:rPr lang="en-US" sz="3733" b="1" dirty="0" err="1">
                <a:solidFill>
                  <a:schemeClr val="tx1">
                    <a:lumMod val="75000"/>
                  </a:schemeClr>
                </a:solidFill>
                <a:latin typeface="Calibri" panose="020F0502020204030204" pitchFamily="34" charset="0"/>
                <a:cs typeface="Calibri" panose="020F0502020204030204" pitchFamily="34" charset="0"/>
              </a:rPr>
              <a:t>ấm</a:t>
            </a:r>
            <a:r>
              <a:rPr lang="en-US" sz="3733" b="1" dirty="0">
                <a:solidFill>
                  <a:schemeClr val="tx1">
                    <a:lumMod val="75000"/>
                  </a:schemeClr>
                </a:solidFill>
                <a:latin typeface="Calibri" panose="020F0502020204030204" pitchFamily="34" charset="0"/>
                <a:cs typeface="Calibri" panose="020F0502020204030204" pitchFamily="34" charset="0"/>
              </a:rPr>
              <a:t> </a:t>
            </a:r>
            <a:r>
              <a:rPr lang="en-US" sz="3733" b="1" dirty="0" err="1">
                <a:solidFill>
                  <a:schemeClr val="tx1">
                    <a:lumMod val="75000"/>
                  </a:schemeClr>
                </a:solidFill>
                <a:latin typeface="Calibri" panose="020F0502020204030204" pitchFamily="34" charset="0"/>
                <a:cs typeface="Calibri" panose="020F0502020204030204" pitchFamily="34" charset="0"/>
              </a:rPr>
              <a:t>áp</a:t>
            </a:r>
            <a:endParaRPr lang="en-US" sz="3733" b="1" dirty="0">
              <a:solidFill>
                <a:schemeClr val="tx1">
                  <a:lumMod val="75000"/>
                </a:schemeClr>
              </a:solidFill>
              <a:latin typeface="Calibri" panose="020F0502020204030204" pitchFamily="34" charset="0"/>
              <a:cs typeface="Calibri" panose="020F0502020204030204" pitchFamily="34" charset="0"/>
            </a:endParaRPr>
          </a:p>
        </p:txBody>
      </p:sp>
      <p:sp>
        <p:nvSpPr>
          <p:cNvPr id="997" name="TextBox 996"/>
          <p:cNvSpPr txBox="1"/>
          <p:nvPr/>
        </p:nvSpPr>
        <p:spPr>
          <a:xfrm>
            <a:off x="3032759" y="1887691"/>
            <a:ext cx="2551779" cy="666786"/>
          </a:xfrm>
          <a:prstGeom prst="rect">
            <a:avLst/>
          </a:prstGeom>
          <a:noFill/>
        </p:spPr>
        <p:txBody>
          <a:bodyPr wrap="square" rtlCol="0">
            <a:spAutoFit/>
          </a:bodyPr>
          <a:lstStyle/>
          <a:p>
            <a:r>
              <a:rPr lang="en-US" sz="3733" b="1" dirty="0" err="1">
                <a:solidFill>
                  <a:schemeClr val="tx1">
                    <a:lumMod val="75000"/>
                  </a:schemeClr>
                </a:solidFill>
                <a:latin typeface="Calibri" panose="020F0502020204030204" pitchFamily="34" charset="0"/>
                <a:cs typeface="Calibri" panose="020F0502020204030204" pitchFamily="34" charset="0"/>
              </a:rPr>
              <a:t>cuộn</a:t>
            </a:r>
            <a:r>
              <a:rPr lang="en-US" sz="3733" b="1" dirty="0">
                <a:solidFill>
                  <a:schemeClr val="tx1">
                    <a:lumMod val="75000"/>
                  </a:schemeClr>
                </a:solidFill>
                <a:latin typeface="Calibri" panose="020F0502020204030204" pitchFamily="34" charset="0"/>
                <a:cs typeface="Calibri" panose="020F0502020204030204" pitchFamily="34" charset="0"/>
              </a:rPr>
              <a:t> </a:t>
            </a:r>
            <a:r>
              <a:rPr lang="en-US" sz="3733" b="1" dirty="0" err="1">
                <a:solidFill>
                  <a:schemeClr val="tx1">
                    <a:lumMod val="75000"/>
                  </a:schemeClr>
                </a:solidFill>
                <a:latin typeface="Calibri" panose="020F0502020204030204" pitchFamily="34" charset="0"/>
                <a:cs typeface="Calibri" panose="020F0502020204030204" pitchFamily="34" charset="0"/>
              </a:rPr>
              <a:t>tròn</a:t>
            </a:r>
            <a:endParaRPr lang="en-US" sz="3733" b="1" dirty="0">
              <a:solidFill>
                <a:schemeClr val="tx1">
                  <a:lumMod val="75000"/>
                </a:schemeClr>
              </a:solidFill>
              <a:latin typeface="Calibri" panose="020F0502020204030204" pitchFamily="34" charset="0"/>
              <a:cs typeface="Calibri" panose="020F0502020204030204" pitchFamily="34" charset="0"/>
            </a:endParaRPr>
          </a:p>
        </p:txBody>
      </p:sp>
      <p:sp>
        <p:nvSpPr>
          <p:cNvPr id="998" name="TextBox 997"/>
          <p:cNvSpPr txBox="1"/>
          <p:nvPr/>
        </p:nvSpPr>
        <p:spPr>
          <a:xfrm>
            <a:off x="5991226" y="1755861"/>
            <a:ext cx="2555213" cy="748988"/>
          </a:xfrm>
          <a:prstGeom prst="rect">
            <a:avLst/>
          </a:prstGeom>
          <a:noFill/>
        </p:spPr>
        <p:txBody>
          <a:bodyPr wrap="square" rtlCol="0">
            <a:spAutoFit/>
          </a:bodyPr>
          <a:lstStyle/>
          <a:p>
            <a:r>
              <a:rPr lang="en-US" sz="4267" b="1" dirty="0" err="1">
                <a:solidFill>
                  <a:schemeClr val="tx1">
                    <a:lumMod val="75000"/>
                  </a:schemeClr>
                </a:solidFill>
                <a:latin typeface="Calibri" panose="020F0502020204030204" pitchFamily="34" charset="0"/>
                <a:cs typeface="Calibri" panose="020F0502020204030204" pitchFamily="34" charset="0"/>
              </a:rPr>
              <a:t>xấu</a:t>
            </a:r>
            <a:r>
              <a:rPr lang="en-US" sz="4267" b="1" dirty="0">
                <a:solidFill>
                  <a:schemeClr val="tx1">
                    <a:lumMod val="75000"/>
                  </a:schemeClr>
                </a:solidFill>
                <a:latin typeface="Calibri" panose="020F0502020204030204" pitchFamily="34" charset="0"/>
                <a:cs typeface="Calibri" panose="020F0502020204030204" pitchFamily="34" charset="0"/>
              </a:rPr>
              <a:t> </a:t>
            </a:r>
            <a:r>
              <a:rPr lang="en-US" sz="4267" b="1" dirty="0" err="1">
                <a:solidFill>
                  <a:schemeClr val="tx1">
                    <a:lumMod val="75000"/>
                  </a:schemeClr>
                </a:solidFill>
                <a:latin typeface="Calibri" panose="020F0502020204030204" pitchFamily="34" charset="0"/>
                <a:cs typeface="Calibri" panose="020F0502020204030204" pitchFamily="34" charset="0"/>
              </a:rPr>
              <a:t>hổ</a:t>
            </a:r>
            <a:endParaRPr lang="en-US" sz="4267" b="1" dirty="0">
              <a:solidFill>
                <a:schemeClr val="tx1">
                  <a:lumMod val="75000"/>
                </a:schemeClr>
              </a:solidFill>
              <a:latin typeface="Calibri" panose="020F0502020204030204" pitchFamily="34" charset="0"/>
              <a:cs typeface="Calibri" panose="020F0502020204030204" pitchFamily="34" charset="0"/>
            </a:endParaRPr>
          </a:p>
        </p:txBody>
      </p:sp>
      <p:sp>
        <p:nvSpPr>
          <p:cNvPr id="999" name="TextBox 998"/>
          <p:cNvSpPr txBox="1"/>
          <p:nvPr/>
        </p:nvSpPr>
        <p:spPr>
          <a:xfrm>
            <a:off x="8737799" y="1782900"/>
            <a:ext cx="2084663" cy="748988"/>
          </a:xfrm>
          <a:prstGeom prst="rect">
            <a:avLst/>
          </a:prstGeom>
          <a:noFill/>
        </p:spPr>
        <p:txBody>
          <a:bodyPr wrap="square" rtlCol="0">
            <a:spAutoFit/>
          </a:bodyPr>
          <a:lstStyle/>
          <a:p>
            <a:r>
              <a:rPr lang="en-US" sz="4267" b="1" dirty="0" err="1">
                <a:solidFill>
                  <a:schemeClr val="tx1">
                    <a:lumMod val="75000"/>
                  </a:schemeClr>
                </a:solidFill>
                <a:latin typeface="Calibri" panose="020F0502020204030204" pitchFamily="34" charset="0"/>
                <a:cs typeface="Calibri" panose="020F0502020204030204" pitchFamily="34" charset="0"/>
              </a:rPr>
              <a:t>xuống</a:t>
            </a:r>
            <a:endParaRPr lang="en-US" sz="4267" b="1" dirty="0">
              <a:solidFill>
                <a:schemeClr val="tx1">
                  <a:lumMod val="75000"/>
                </a:schemeClr>
              </a:solidFill>
              <a:latin typeface="Calibri" panose="020F0502020204030204" pitchFamily="34" charset="0"/>
              <a:cs typeface="Calibri" panose="020F0502020204030204" pitchFamily="34" charset="0"/>
            </a:endParaRPr>
          </a:p>
        </p:txBody>
      </p:sp>
      <p:sp>
        <p:nvSpPr>
          <p:cNvPr id="1000" name="TextBox 999"/>
          <p:cNvSpPr txBox="1"/>
          <p:nvPr/>
        </p:nvSpPr>
        <p:spPr>
          <a:xfrm>
            <a:off x="5276819" y="3623674"/>
            <a:ext cx="4263117" cy="913007"/>
          </a:xfrm>
          <a:prstGeom prst="rect">
            <a:avLst/>
          </a:prstGeom>
          <a:noFill/>
        </p:spPr>
        <p:txBody>
          <a:bodyPr wrap="square" rtlCol="0">
            <a:spAutoFit/>
          </a:bodyPr>
          <a:lstStyle/>
          <a:p>
            <a:r>
              <a:rPr lang="en-US" sz="5333" b="1" dirty="0" err="1">
                <a:solidFill>
                  <a:srgbClr val="00B050"/>
                </a:solidFill>
                <a:latin typeface="Calibri" panose="020F0502020204030204" pitchFamily="34" charset="0"/>
                <a:cs typeface="Calibri" panose="020F0502020204030204" pitchFamily="34" charset="0"/>
              </a:rPr>
              <a:t>ấm</a:t>
            </a:r>
            <a:r>
              <a:rPr lang="en-US" sz="5333" b="1" dirty="0">
                <a:solidFill>
                  <a:srgbClr val="00B050"/>
                </a:solidFill>
                <a:latin typeface="Calibri" panose="020F0502020204030204" pitchFamily="34" charset="0"/>
                <a:cs typeface="Calibri" panose="020F0502020204030204" pitchFamily="34" charset="0"/>
              </a:rPr>
              <a:t> </a:t>
            </a:r>
            <a:r>
              <a:rPr lang="en-US" sz="5333" b="1" dirty="0" err="1">
                <a:solidFill>
                  <a:srgbClr val="00B050"/>
                </a:solidFill>
                <a:latin typeface="Calibri" panose="020F0502020204030204" pitchFamily="34" charset="0"/>
                <a:cs typeface="Calibri" panose="020F0502020204030204" pitchFamily="34" charset="0"/>
              </a:rPr>
              <a:t>áp</a:t>
            </a:r>
            <a:endParaRPr lang="en-US" sz="5333" b="1" dirty="0">
              <a:solidFill>
                <a:srgbClr val="00B050"/>
              </a:solidFill>
              <a:latin typeface="Calibri" panose="020F0502020204030204" pitchFamily="34" charset="0"/>
              <a:cs typeface="Calibri" panose="020F0502020204030204" pitchFamily="34" charset="0"/>
            </a:endParaRPr>
          </a:p>
        </p:txBody>
      </p:sp>
      <p:sp>
        <p:nvSpPr>
          <p:cNvPr id="1005" name="TextBox 1004"/>
          <p:cNvSpPr txBox="1"/>
          <p:nvPr/>
        </p:nvSpPr>
        <p:spPr>
          <a:xfrm>
            <a:off x="4832681" y="3583163"/>
            <a:ext cx="3281579" cy="830997"/>
          </a:xfrm>
          <a:prstGeom prst="rect">
            <a:avLst/>
          </a:prstGeom>
          <a:noFill/>
        </p:spPr>
        <p:txBody>
          <a:bodyPr wrap="square" rtlCol="0">
            <a:spAutoFit/>
          </a:bodyPr>
          <a:lstStyle/>
          <a:p>
            <a:r>
              <a:rPr lang="en-US" sz="4800" b="1" dirty="0" err="1">
                <a:solidFill>
                  <a:srgbClr val="00B050"/>
                </a:solidFill>
                <a:latin typeface="Calibri" panose="020F0502020204030204" pitchFamily="34" charset="0"/>
                <a:cs typeface="Calibri" panose="020F0502020204030204" pitchFamily="34" charset="0"/>
              </a:rPr>
              <a:t>cuộn</a:t>
            </a:r>
            <a:r>
              <a:rPr lang="en-US" sz="4800" b="1" dirty="0">
                <a:solidFill>
                  <a:srgbClr val="00B050"/>
                </a:solidFill>
                <a:latin typeface="Calibri" panose="020F0502020204030204" pitchFamily="34" charset="0"/>
                <a:cs typeface="Calibri" panose="020F0502020204030204" pitchFamily="34" charset="0"/>
              </a:rPr>
              <a:t> </a:t>
            </a:r>
            <a:r>
              <a:rPr lang="en-US" sz="4800" b="1" dirty="0" err="1">
                <a:solidFill>
                  <a:srgbClr val="00B050"/>
                </a:solidFill>
                <a:latin typeface="Calibri" panose="020F0502020204030204" pitchFamily="34" charset="0"/>
                <a:cs typeface="Calibri" panose="020F0502020204030204" pitchFamily="34" charset="0"/>
              </a:rPr>
              <a:t>tròn</a:t>
            </a:r>
            <a:endParaRPr lang="en-US" sz="4800" b="1" dirty="0">
              <a:solidFill>
                <a:srgbClr val="00B050"/>
              </a:solidFill>
              <a:latin typeface="Calibri" panose="020F0502020204030204" pitchFamily="34" charset="0"/>
              <a:cs typeface="Calibri" panose="020F0502020204030204" pitchFamily="34" charset="0"/>
            </a:endParaRPr>
          </a:p>
        </p:txBody>
      </p:sp>
      <p:sp>
        <p:nvSpPr>
          <p:cNvPr id="1006" name="TextBox 1005"/>
          <p:cNvSpPr txBox="1"/>
          <p:nvPr/>
        </p:nvSpPr>
        <p:spPr>
          <a:xfrm>
            <a:off x="4832681" y="3477989"/>
            <a:ext cx="5989781" cy="995209"/>
          </a:xfrm>
          <a:prstGeom prst="rect">
            <a:avLst/>
          </a:prstGeom>
          <a:noFill/>
        </p:spPr>
        <p:txBody>
          <a:bodyPr wrap="square" rtlCol="0">
            <a:spAutoFit/>
          </a:bodyPr>
          <a:lstStyle/>
          <a:p>
            <a:r>
              <a:rPr lang="en-US" sz="5867" b="1" dirty="0" err="1">
                <a:solidFill>
                  <a:srgbClr val="00B050"/>
                </a:solidFill>
                <a:latin typeface="Calibri" panose="020F0502020204030204" pitchFamily="34" charset="0"/>
                <a:cs typeface="Calibri" panose="020F0502020204030204" pitchFamily="34" charset="0"/>
              </a:rPr>
              <a:t>xấu</a:t>
            </a:r>
            <a:r>
              <a:rPr lang="en-US" sz="5867" b="1" dirty="0">
                <a:solidFill>
                  <a:srgbClr val="00B050"/>
                </a:solidFill>
                <a:latin typeface="Calibri" panose="020F0502020204030204" pitchFamily="34" charset="0"/>
                <a:cs typeface="Calibri" panose="020F0502020204030204" pitchFamily="34" charset="0"/>
              </a:rPr>
              <a:t> </a:t>
            </a:r>
            <a:r>
              <a:rPr lang="en-US" sz="5867" b="1" dirty="0" err="1">
                <a:solidFill>
                  <a:srgbClr val="00B050"/>
                </a:solidFill>
                <a:latin typeface="Calibri" panose="020F0502020204030204" pitchFamily="34" charset="0"/>
                <a:cs typeface="Calibri" panose="020F0502020204030204" pitchFamily="34" charset="0"/>
              </a:rPr>
              <a:t>hổ</a:t>
            </a:r>
            <a:endParaRPr lang="en-US" sz="5867" b="1" dirty="0">
              <a:solidFill>
                <a:srgbClr val="00B050"/>
              </a:solidFill>
              <a:latin typeface="Calibri" panose="020F0502020204030204" pitchFamily="34" charset="0"/>
              <a:cs typeface="Calibri" panose="020F0502020204030204" pitchFamily="34" charset="0"/>
            </a:endParaRPr>
          </a:p>
        </p:txBody>
      </p:sp>
      <p:sp>
        <p:nvSpPr>
          <p:cNvPr id="1007" name="TextBox 1006"/>
          <p:cNvSpPr txBox="1"/>
          <p:nvPr/>
        </p:nvSpPr>
        <p:spPr>
          <a:xfrm>
            <a:off x="4942741" y="3336352"/>
            <a:ext cx="5989781" cy="1200329"/>
          </a:xfrm>
          <a:prstGeom prst="rect">
            <a:avLst/>
          </a:prstGeom>
          <a:noFill/>
        </p:spPr>
        <p:txBody>
          <a:bodyPr wrap="square" rtlCol="0">
            <a:spAutoFit/>
          </a:bodyPr>
          <a:lstStyle/>
          <a:p>
            <a:r>
              <a:rPr lang="en-US" sz="7200" dirty="0" err="1">
                <a:solidFill>
                  <a:srgbClr val="00B050"/>
                </a:solidFill>
                <a:latin typeface="Calibri" panose="020F0502020204030204" pitchFamily="34" charset="0"/>
                <a:cs typeface="Calibri" panose="020F0502020204030204" pitchFamily="34" charset="0"/>
              </a:rPr>
              <a:t>xuống</a:t>
            </a:r>
            <a:endParaRPr lang="en-US" sz="7200" dirty="0">
              <a:solidFill>
                <a:srgbClr val="00B050"/>
              </a:solidFill>
              <a:latin typeface="Calibri" panose="020F0502020204030204" pitchFamily="34" charset="0"/>
              <a:cs typeface="Calibri" panose="020F0502020204030204" pitchFamily="34" charset="0"/>
            </a:endParaRPr>
          </a:p>
        </p:txBody>
      </p:sp>
      <p:pic>
        <p:nvPicPr>
          <p:cNvPr id="36" name="图片 32"/>
          <p:cNvPicPr>
            <a:picLocks noChangeAspect="1"/>
          </p:cNvPicPr>
          <p:nvPr/>
        </p:nvPicPr>
        <p:blipFill rotWithShape="1">
          <a:blip r:embed="rId3">
            <a:extLst>
              <a:ext uri="{28A0092B-C50C-407E-A947-70E740481C1C}">
                <a14:useLocalDpi xmlns:a14="http://schemas.microsoft.com/office/drawing/2010/main" val="0"/>
              </a:ext>
            </a:extLst>
          </a:blip>
          <a:srcRect l="39887" t="52800" r="32428" b="25025"/>
          <a:stretch>
            <a:fillRect/>
          </a:stretch>
        </p:blipFill>
        <p:spPr>
          <a:xfrm rot="20400000">
            <a:off x="107085" y="-80675"/>
            <a:ext cx="1833880" cy="1369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31253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0"/>
                                        </p:tgtEl>
                                        <p:attrNameLst>
                                          <p:attrName>style.visibility</p:attrName>
                                        </p:attrNameLst>
                                      </p:cBhvr>
                                      <p:to>
                                        <p:strVal val="visible"/>
                                      </p:to>
                                    </p:set>
                                    <p:anim calcmode="lin" valueType="num">
                                      <p:cBhvr>
                                        <p:cTn id="7" dur="500" fill="hold"/>
                                        <p:tgtEl>
                                          <p:spTgt spid="1000"/>
                                        </p:tgtEl>
                                        <p:attrNameLst>
                                          <p:attrName>ppt_w</p:attrName>
                                        </p:attrNameLst>
                                      </p:cBhvr>
                                      <p:tavLst>
                                        <p:tav tm="0">
                                          <p:val>
                                            <p:fltVal val="0"/>
                                          </p:val>
                                        </p:tav>
                                        <p:tav tm="100000">
                                          <p:val>
                                            <p:strVal val="#ppt_w"/>
                                          </p:val>
                                        </p:tav>
                                      </p:tavLst>
                                    </p:anim>
                                    <p:anim calcmode="lin" valueType="num">
                                      <p:cBhvr>
                                        <p:cTn id="8" dur="500" fill="hold"/>
                                        <p:tgtEl>
                                          <p:spTgt spid="1000"/>
                                        </p:tgtEl>
                                        <p:attrNameLst>
                                          <p:attrName>ppt_h</p:attrName>
                                        </p:attrNameLst>
                                      </p:cBhvr>
                                      <p:tavLst>
                                        <p:tav tm="0">
                                          <p:val>
                                            <p:fltVal val="0"/>
                                          </p:val>
                                        </p:tav>
                                        <p:tav tm="100000">
                                          <p:val>
                                            <p:strVal val="#ppt_h"/>
                                          </p:val>
                                        </p:tav>
                                      </p:tavLst>
                                    </p:anim>
                                    <p:animEffect transition="in" filter="fade">
                                      <p:cBhvr>
                                        <p:cTn id="9" dur="500"/>
                                        <p:tgtEl>
                                          <p:spTgt spid="100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000"/>
                                        </p:tgtEl>
                                        <p:attrNameLst>
                                          <p:attrName>ppt_w</p:attrName>
                                        </p:attrNameLst>
                                      </p:cBhvr>
                                      <p:tavLst>
                                        <p:tav tm="0">
                                          <p:val>
                                            <p:strVal val="ppt_w"/>
                                          </p:val>
                                        </p:tav>
                                        <p:tav tm="100000">
                                          <p:val>
                                            <p:fltVal val="0"/>
                                          </p:val>
                                        </p:tav>
                                      </p:tavLst>
                                    </p:anim>
                                    <p:anim calcmode="lin" valueType="num">
                                      <p:cBhvr>
                                        <p:cTn id="14" dur="500"/>
                                        <p:tgtEl>
                                          <p:spTgt spid="1000"/>
                                        </p:tgtEl>
                                        <p:attrNameLst>
                                          <p:attrName>ppt_h</p:attrName>
                                        </p:attrNameLst>
                                      </p:cBhvr>
                                      <p:tavLst>
                                        <p:tav tm="0">
                                          <p:val>
                                            <p:strVal val="ppt_h"/>
                                          </p:val>
                                        </p:tav>
                                        <p:tav tm="100000">
                                          <p:val>
                                            <p:fltVal val="0"/>
                                          </p:val>
                                        </p:tav>
                                      </p:tavLst>
                                    </p:anim>
                                    <p:set>
                                      <p:cBhvr>
                                        <p:cTn id="15" dur="1" fill="hold">
                                          <p:stCondLst>
                                            <p:cond delay="499"/>
                                          </p:stCondLst>
                                        </p:cTn>
                                        <p:tgtEl>
                                          <p:spTgt spid="1000"/>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05"/>
                                        </p:tgtEl>
                                        <p:attrNameLst>
                                          <p:attrName>style.visibility</p:attrName>
                                        </p:attrNameLst>
                                      </p:cBhvr>
                                      <p:to>
                                        <p:strVal val="visible"/>
                                      </p:to>
                                    </p:set>
                                    <p:anim calcmode="lin" valueType="num">
                                      <p:cBhvr>
                                        <p:cTn id="24" dur="500" fill="hold"/>
                                        <p:tgtEl>
                                          <p:spTgt spid="1005"/>
                                        </p:tgtEl>
                                        <p:attrNameLst>
                                          <p:attrName>ppt_w</p:attrName>
                                        </p:attrNameLst>
                                      </p:cBhvr>
                                      <p:tavLst>
                                        <p:tav tm="0">
                                          <p:val>
                                            <p:fltVal val="0"/>
                                          </p:val>
                                        </p:tav>
                                        <p:tav tm="100000">
                                          <p:val>
                                            <p:strVal val="#ppt_w"/>
                                          </p:val>
                                        </p:tav>
                                      </p:tavLst>
                                    </p:anim>
                                    <p:anim calcmode="lin" valueType="num">
                                      <p:cBhvr>
                                        <p:cTn id="25" dur="500" fill="hold"/>
                                        <p:tgtEl>
                                          <p:spTgt spid="1005"/>
                                        </p:tgtEl>
                                        <p:attrNameLst>
                                          <p:attrName>ppt_h</p:attrName>
                                        </p:attrNameLst>
                                      </p:cBhvr>
                                      <p:tavLst>
                                        <p:tav tm="0">
                                          <p:val>
                                            <p:fltVal val="0"/>
                                          </p:val>
                                        </p:tav>
                                        <p:tav tm="100000">
                                          <p:val>
                                            <p:strVal val="#ppt_h"/>
                                          </p:val>
                                        </p:tav>
                                      </p:tavLst>
                                    </p:anim>
                                    <p:animEffect transition="in" filter="fade">
                                      <p:cBhvr>
                                        <p:cTn id="26" dur="500"/>
                                        <p:tgtEl>
                                          <p:spTgt spid="1005"/>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1" nodeType="clickEffect">
                                  <p:stCondLst>
                                    <p:cond delay="0"/>
                                  </p:stCondLst>
                                  <p:childTnLst>
                                    <p:anim calcmode="lin" valueType="num">
                                      <p:cBhvr>
                                        <p:cTn id="30" dur="500"/>
                                        <p:tgtEl>
                                          <p:spTgt spid="1005"/>
                                        </p:tgtEl>
                                        <p:attrNameLst>
                                          <p:attrName>ppt_w</p:attrName>
                                        </p:attrNameLst>
                                      </p:cBhvr>
                                      <p:tavLst>
                                        <p:tav tm="0">
                                          <p:val>
                                            <p:strVal val="ppt_w"/>
                                          </p:val>
                                        </p:tav>
                                        <p:tav tm="100000">
                                          <p:val>
                                            <p:fltVal val="0"/>
                                          </p:val>
                                        </p:tav>
                                      </p:tavLst>
                                    </p:anim>
                                    <p:anim calcmode="lin" valueType="num">
                                      <p:cBhvr>
                                        <p:cTn id="31" dur="500"/>
                                        <p:tgtEl>
                                          <p:spTgt spid="1005"/>
                                        </p:tgtEl>
                                        <p:attrNameLst>
                                          <p:attrName>ppt_h</p:attrName>
                                        </p:attrNameLst>
                                      </p:cBhvr>
                                      <p:tavLst>
                                        <p:tav tm="0">
                                          <p:val>
                                            <p:strVal val="ppt_h"/>
                                          </p:val>
                                        </p:tav>
                                        <p:tav tm="100000">
                                          <p:val>
                                            <p:fltVal val="0"/>
                                          </p:val>
                                        </p:tav>
                                      </p:tavLst>
                                    </p:anim>
                                    <p:set>
                                      <p:cBhvr>
                                        <p:cTn id="32" dur="1" fill="hold">
                                          <p:stCondLst>
                                            <p:cond delay="499"/>
                                          </p:stCondLst>
                                        </p:cTn>
                                        <p:tgtEl>
                                          <p:spTgt spid="1005"/>
                                        </p:tgtEl>
                                        <p:attrNameLst>
                                          <p:attrName>style.visibility</p:attrName>
                                        </p:attrNameLst>
                                      </p:cBhvr>
                                      <p:to>
                                        <p:strVal val="hidden"/>
                                      </p:to>
                                    </p:set>
                                  </p:childTnLst>
                                </p:cTn>
                              </p:par>
                              <p:par>
                                <p:cTn id="33" presetID="2" presetClass="entr" presetSubtype="6" fill="hold" grpId="0" nodeType="withEffect">
                                  <p:stCondLst>
                                    <p:cond delay="0"/>
                                  </p:stCondLst>
                                  <p:childTnLst>
                                    <p:set>
                                      <p:cBhvr>
                                        <p:cTn id="34" dur="1" fill="hold">
                                          <p:stCondLst>
                                            <p:cond delay="0"/>
                                          </p:stCondLst>
                                        </p:cTn>
                                        <p:tgtEl>
                                          <p:spTgt spid="997"/>
                                        </p:tgtEl>
                                        <p:attrNameLst>
                                          <p:attrName>style.visibility</p:attrName>
                                        </p:attrNameLst>
                                      </p:cBhvr>
                                      <p:to>
                                        <p:strVal val="visible"/>
                                      </p:to>
                                    </p:set>
                                    <p:anim calcmode="lin" valueType="num">
                                      <p:cBhvr additive="base">
                                        <p:cTn id="35" dur="500" fill="hold"/>
                                        <p:tgtEl>
                                          <p:spTgt spid="997"/>
                                        </p:tgtEl>
                                        <p:attrNameLst>
                                          <p:attrName>ppt_x</p:attrName>
                                        </p:attrNameLst>
                                      </p:cBhvr>
                                      <p:tavLst>
                                        <p:tav tm="0">
                                          <p:val>
                                            <p:strVal val="1+#ppt_w/2"/>
                                          </p:val>
                                        </p:tav>
                                        <p:tav tm="100000">
                                          <p:val>
                                            <p:strVal val="#ppt_x"/>
                                          </p:val>
                                        </p:tav>
                                      </p:tavLst>
                                    </p:anim>
                                    <p:anim calcmode="lin" valueType="num">
                                      <p:cBhvr additive="base">
                                        <p:cTn id="36" dur="500" fill="hold"/>
                                        <p:tgtEl>
                                          <p:spTgt spid="99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06"/>
                                        </p:tgtEl>
                                        <p:attrNameLst>
                                          <p:attrName>style.visibility</p:attrName>
                                        </p:attrNameLst>
                                      </p:cBhvr>
                                      <p:to>
                                        <p:strVal val="visible"/>
                                      </p:to>
                                    </p:set>
                                    <p:anim calcmode="lin" valueType="num">
                                      <p:cBhvr>
                                        <p:cTn id="41" dur="500" fill="hold"/>
                                        <p:tgtEl>
                                          <p:spTgt spid="1006"/>
                                        </p:tgtEl>
                                        <p:attrNameLst>
                                          <p:attrName>ppt_w</p:attrName>
                                        </p:attrNameLst>
                                      </p:cBhvr>
                                      <p:tavLst>
                                        <p:tav tm="0">
                                          <p:val>
                                            <p:fltVal val="0"/>
                                          </p:val>
                                        </p:tav>
                                        <p:tav tm="100000">
                                          <p:val>
                                            <p:strVal val="#ppt_w"/>
                                          </p:val>
                                        </p:tav>
                                      </p:tavLst>
                                    </p:anim>
                                    <p:anim calcmode="lin" valueType="num">
                                      <p:cBhvr>
                                        <p:cTn id="42" dur="500" fill="hold"/>
                                        <p:tgtEl>
                                          <p:spTgt spid="1006"/>
                                        </p:tgtEl>
                                        <p:attrNameLst>
                                          <p:attrName>ppt_h</p:attrName>
                                        </p:attrNameLst>
                                      </p:cBhvr>
                                      <p:tavLst>
                                        <p:tav tm="0">
                                          <p:val>
                                            <p:fltVal val="0"/>
                                          </p:val>
                                        </p:tav>
                                        <p:tav tm="100000">
                                          <p:val>
                                            <p:strVal val="#ppt_h"/>
                                          </p:val>
                                        </p:tav>
                                      </p:tavLst>
                                    </p:anim>
                                    <p:animEffect transition="in" filter="fade">
                                      <p:cBhvr>
                                        <p:cTn id="43" dur="500"/>
                                        <p:tgtEl>
                                          <p:spTgt spid="1006"/>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006"/>
                                        </p:tgtEl>
                                        <p:attrNameLst>
                                          <p:attrName>ppt_w</p:attrName>
                                        </p:attrNameLst>
                                      </p:cBhvr>
                                      <p:tavLst>
                                        <p:tav tm="0">
                                          <p:val>
                                            <p:strVal val="ppt_w"/>
                                          </p:val>
                                        </p:tav>
                                        <p:tav tm="100000">
                                          <p:val>
                                            <p:fltVal val="0"/>
                                          </p:val>
                                        </p:tav>
                                      </p:tavLst>
                                    </p:anim>
                                    <p:anim calcmode="lin" valueType="num">
                                      <p:cBhvr>
                                        <p:cTn id="48" dur="500"/>
                                        <p:tgtEl>
                                          <p:spTgt spid="1006"/>
                                        </p:tgtEl>
                                        <p:attrNameLst>
                                          <p:attrName>ppt_h</p:attrName>
                                        </p:attrNameLst>
                                      </p:cBhvr>
                                      <p:tavLst>
                                        <p:tav tm="0">
                                          <p:val>
                                            <p:strVal val="ppt_h"/>
                                          </p:val>
                                        </p:tav>
                                        <p:tav tm="100000">
                                          <p:val>
                                            <p:fltVal val="0"/>
                                          </p:val>
                                        </p:tav>
                                      </p:tavLst>
                                    </p:anim>
                                    <p:set>
                                      <p:cBhvr>
                                        <p:cTn id="49" dur="1" fill="hold">
                                          <p:stCondLst>
                                            <p:cond delay="499"/>
                                          </p:stCondLst>
                                        </p:cTn>
                                        <p:tgtEl>
                                          <p:spTgt spid="1006"/>
                                        </p:tgtEl>
                                        <p:attrNameLst>
                                          <p:attrName>style.visibility</p:attrName>
                                        </p:attrNameLst>
                                      </p:cBhvr>
                                      <p:to>
                                        <p:strVal val="hidden"/>
                                      </p:to>
                                    </p:set>
                                  </p:childTnLst>
                                </p:cTn>
                              </p:par>
                              <p:par>
                                <p:cTn id="50" presetID="2" presetClass="entr" presetSubtype="4" fill="hold" grpId="0" nodeType="withEffect">
                                  <p:stCondLst>
                                    <p:cond delay="0"/>
                                  </p:stCondLst>
                                  <p:childTnLst>
                                    <p:set>
                                      <p:cBhvr>
                                        <p:cTn id="51" dur="1" fill="hold">
                                          <p:stCondLst>
                                            <p:cond delay="0"/>
                                          </p:stCondLst>
                                        </p:cTn>
                                        <p:tgtEl>
                                          <p:spTgt spid="998"/>
                                        </p:tgtEl>
                                        <p:attrNameLst>
                                          <p:attrName>style.visibility</p:attrName>
                                        </p:attrNameLst>
                                      </p:cBhvr>
                                      <p:to>
                                        <p:strVal val="visible"/>
                                      </p:to>
                                    </p:set>
                                    <p:anim calcmode="lin" valueType="num">
                                      <p:cBhvr additive="base">
                                        <p:cTn id="52" dur="500" fill="hold"/>
                                        <p:tgtEl>
                                          <p:spTgt spid="998"/>
                                        </p:tgtEl>
                                        <p:attrNameLst>
                                          <p:attrName>ppt_x</p:attrName>
                                        </p:attrNameLst>
                                      </p:cBhvr>
                                      <p:tavLst>
                                        <p:tav tm="0">
                                          <p:val>
                                            <p:strVal val="#ppt_x"/>
                                          </p:val>
                                        </p:tav>
                                        <p:tav tm="100000">
                                          <p:val>
                                            <p:strVal val="#ppt_x"/>
                                          </p:val>
                                        </p:tav>
                                      </p:tavLst>
                                    </p:anim>
                                    <p:anim calcmode="lin" valueType="num">
                                      <p:cBhvr additive="base">
                                        <p:cTn id="53" dur="500" fill="hold"/>
                                        <p:tgtEl>
                                          <p:spTgt spid="99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007"/>
                                        </p:tgtEl>
                                        <p:attrNameLst>
                                          <p:attrName>style.visibility</p:attrName>
                                        </p:attrNameLst>
                                      </p:cBhvr>
                                      <p:to>
                                        <p:strVal val="visible"/>
                                      </p:to>
                                    </p:set>
                                    <p:anim calcmode="lin" valueType="num">
                                      <p:cBhvr>
                                        <p:cTn id="58" dur="500" fill="hold"/>
                                        <p:tgtEl>
                                          <p:spTgt spid="1007"/>
                                        </p:tgtEl>
                                        <p:attrNameLst>
                                          <p:attrName>ppt_w</p:attrName>
                                        </p:attrNameLst>
                                      </p:cBhvr>
                                      <p:tavLst>
                                        <p:tav tm="0">
                                          <p:val>
                                            <p:fltVal val="0"/>
                                          </p:val>
                                        </p:tav>
                                        <p:tav tm="100000">
                                          <p:val>
                                            <p:strVal val="#ppt_w"/>
                                          </p:val>
                                        </p:tav>
                                      </p:tavLst>
                                    </p:anim>
                                    <p:anim calcmode="lin" valueType="num">
                                      <p:cBhvr>
                                        <p:cTn id="59" dur="500" fill="hold"/>
                                        <p:tgtEl>
                                          <p:spTgt spid="1007"/>
                                        </p:tgtEl>
                                        <p:attrNameLst>
                                          <p:attrName>ppt_h</p:attrName>
                                        </p:attrNameLst>
                                      </p:cBhvr>
                                      <p:tavLst>
                                        <p:tav tm="0">
                                          <p:val>
                                            <p:fltVal val="0"/>
                                          </p:val>
                                        </p:tav>
                                        <p:tav tm="100000">
                                          <p:val>
                                            <p:strVal val="#ppt_h"/>
                                          </p:val>
                                        </p:tav>
                                      </p:tavLst>
                                    </p:anim>
                                    <p:animEffect transition="in" filter="fade">
                                      <p:cBhvr>
                                        <p:cTn id="60" dur="500"/>
                                        <p:tgtEl>
                                          <p:spTgt spid="1007"/>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grpId="1" nodeType="clickEffect">
                                  <p:stCondLst>
                                    <p:cond delay="0"/>
                                  </p:stCondLst>
                                  <p:childTnLst>
                                    <p:anim calcmode="lin" valueType="num">
                                      <p:cBhvr>
                                        <p:cTn id="64" dur="500"/>
                                        <p:tgtEl>
                                          <p:spTgt spid="1007"/>
                                        </p:tgtEl>
                                        <p:attrNameLst>
                                          <p:attrName>ppt_w</p:attrName>
                                        </p:attrNameLst>
                                      </p:cBhvr>
                                      <p:tavLst>
                                        <p:tav tm="0">
                                          <p:val>
                                            <p:strVal val="ppt_w"/>
                                          </p:val>
                                        </p:tav>
                                        <p:tav tm="100000">
                                          <p:val>
                                            <p:fltVal val="0"/>
                                          </p:val>
                                        </p:tav>
                                      </p:tavLst>
                                    </p:anim>
                                    <p:anim calcmode="lin" valueType="num">
                                      <p:cBhvr>
                                        <p:cTn id="65" dur="500"/>
                                        <p:tgtEl>
                                          <p:spTgt spid="1007"/>
                                        </p:tgtEl>
                                        <p:attrNameLst>
                                          <p:attrName>ppt_h</p:attrName>
                                        </p:attrNameLst>
                                      </p:cBhvr>
                                      <p:tavLst>
                                        <p:tav tm="0">
                                          <p:val>
                                            <p:strVal val="ppt_h"/>
                                          </p:val>
                                        </p:tav>
                                        <p:tav tm="100000">
                                          <p:val>
                                            <p:fltVal val="0"/>
                                          </p:val>
                                        </p:tav>
                                      </p:tavLst>
                                    </p:anim>
                                    <p:set>
                                      <p:cBhvr>
                                        <p:cTn id="66" dur="1" fill="hold">
                                          <p:stCondLst>
                                            <p:cond delay="499"/>
                                          </p:stCondLst>
                                        </p:cTn>
                                        <p:tgtEl>
                                          <p:spTgt spid="1007"/>
                                        </p:tgtEl>
                                        <p:attrNameLst>
                                          <p:attrName>style.visibility</p:attrName>
                                        </p:attrNameLst>
                                      </p:cBhvr>
                                      <p:to>
                                        <p:strVal val="hidden"/>
                                      </p:to>
                                    </p:set>
                                  </p:childTnLst>
                                </p:cTn>
                              </p:par>
                              <p:par>
                                <p:cTn id="67" presetID="2" presetClass="entr" presetSubtype="12" fill="hold" grpId="0" nodeType="withEffect">
                                  <p:stCondLst>
                                    <p:cond delay="0"/>
                                  </p:stCondLst>
                                  <p:childTnLst>
                                    <p:set>
                                      <p:cBhvr>
                                        <p:cTn id="68" dur="1" fill="hold">
                                          <p:stCondLst>
                                            <p:cond delay="0"/>
                                          </p:stCondLst>
                                        </p:cTn>
                                        <p:tgtEl>
                                          <p:spTgt spid="999"/>
                                        </p:tgtEl>
                                        <p:attrNameLst>
                                          <p:attrName>style.visibility</p:attrName>
                                        </p:attrNameLst>
                                      </p:cBhvr>
                                      <p:to>
                                        <p:strVal val="visible"/>
                                      </p:to>
                                    </p:set>
                                    <p:anim calcmode="lin" valueType="num">
                                      <p:cBhvr additive="base">
                                        <p:cTn id="69" dur="500" fill="hold"/>
                                        <p:tgtEl>
                                          <p:spTgt spid="999"/>
                                        </p:tgtEl>
                                        <p:attrNameLst>
                                          <p:attrName>ppt_x</p:attrName>
                                        </p:attrNameLst>
                                      </p:cBhvr>
                                      <p:tavLst>
                                        <p:tav tm="0">
                                          <p:val>
                                            <p:strVal val="0-#ppt_w/2"/>
                                          </p:val>
                                        </p:tav>
                                        <p:tav tm="100000">
                                          <p:val>
                                            <p:strVal val="#ppt_x"/>
                                          </p:val>
                                        </p:tav>
                                      </p:tavLst>
                                    </p:anim>
                                    <p:anim calcmode="lin" valueType="num">
                                      <p:cBhvr additive="base">
                                        <p:cTn id="70" dur="500" fill="hold"/>
                                        <p:tgtEl>
                                          <p:spTgt spid="999"/>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5" presetClass="entr" presetSubtype="10"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checkerboard(across)">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97" grpId="0"/>
      <p:bldP spid="998" grpId="0"/>
      <p:bldP spid="999" grpId="0"/>
      <p:bldP spid="1000" grpId="0"/>
      <p:bldP spid="1000" grpId="1"/>
      <p:bldP spid="1005" grpId="0"/>
      <p:bldP spid="1005" grpId="1"/>
      <p:bldP spid="1006" grpId="0"/>
      <p:bldP spid="1006" grpId="1"/>
      <p:bldP spid="1007" grpId="0"/>
      <p:bldP spid="100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grpSp>
        <p:nvGrpSpPr>
          <p:cNvPr id="5344" name="Google Shape;5344;p41"/>
          <p:cNvGrpSpPr/>
          <p:nvPr/>
        </p:nvGrpSpPr>
        <p:grpSpPr>
          <a:xfrm rot="-4011279">
            <a:off x="968810" y="551506"/>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grpSp>
        <p:nvGrpSpPr>
          <p:cNvPr id="5356" name="Google Shape;5356;p41"/>
          <p:cNvGrpSpPr/>
          <p:nvPr/>
        </p:nvGrpSpPr>
        <p:grpSpPr>
          <a:xfrm rot="6788721">
            <a:off x="10532321" y="460420"/>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Calibri" panose="020F0502020204030204" pitchFamily="34" charset="0"/>
                <a:cs typeface="Calibri" panose="020F0502020204030204" pitchFamily="34" charset="0"/>
              </a:endParaRPr>
            </a:p>
          </p:txBody>
        </p:sp>
      </p:grpSp>
      <p:sp>
        <p:nvSpPr>
          <p:cNvPr id="996" name="Google Shape;5317;p41"/>
          <p:cNvSpPr txBox="1">
            <a:spLocks/>
          </p:cNvSpPr>
          <p:nvPr/>
        </p:nvSpPr>
        <p:spPr>
          <a:xfrm>
            <a:off x="2887091" y="511932"/>
            <a:ext cx="6778815" cy="80313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r>
              <a:rPr lang="vi-VN" sz="4267" dirty="0">
                <a:solidFill>
                  <a:schemeClr val="accent5"/>
                </a:solidFill>
                <a:latin typeface="Calibri" panose="020F0502020204030204" pitchFamily="34" charset="0"/>
                <a:cs typeface="Calibri" panose="020F0502020204030204" pitchFamily="34" charset="0"/>
              </a:rPr>
              <a:t>Lưu ý khi trình bày bài</a:t>
            </a:r>
          </a:p>
        </p:txBody>
      </p:sp>
      <p:sp>
        <p:nvSpPr>
          <p:cNvPr id="1001" name="TextBox 1000"/>
          <p:cNvSpPr txBox="1"/>
          <p:nvPr/>
        </p:nvSpPr>
        <p:spPr>
          <a:xfrm>
            <a:off x="1758058" y="1838789"/>
            <a:ext cx="10707577" cy="666786"/>
          </a:xfrm>
          <a:prstGeom prst="rect">
            <a:avLst/>
          </a:prstGeom>
          <a:noFill/>
        </p:spPr>
        <p:txBody>
          <a:bodyPr wrap="square" rtlCol="0">
            <a:spAutoFit/>
          </a:bodyPr>
          <a:lstStyle/>
          <a:p>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Lùi</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vào</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một</a:t>
            </a:r>
            <a:r>
              <a:rPr lang="en-US" sz="3733" dirty="0">
                <a:solidFill>
                  <a:schemeClr val="tx1">
                    <a:lumMod val="50000"/>
                  </a:schemeClr>
                </a:solidFill>
                <a:latin typeface="Calibri" panose="020F0502020204030204" pitchFamily="34" charset="0"/>
                <a:cs typeface="Calibri" panose="020F0502020204030204" pitchFamily="34" charset="0"/>
              </a:rPr>
              <a:t> ô </a:t>
            </a:r>
            <a:r>
              <a:rPr lang="en-US" sz="3733" dirty="0" err="1">
                <a:solidFill>
                  <a:schemeClr val="tx1">
                    <a:lumMod val="50000"/>
                  </a:schemeClr>
                </a:solidFill>
                <a:latin typeface="Calibri" panose="020F0502020204030204" pitchFamily="34" charset="0"/>
                <a:cs typeface="Calibri" panose="020F0502020204030204" pitchFamily="34" charset="0"/>
              </a:rPr>
              <a:t>khi</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bắt</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đầu</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viết</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đoạn</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văn</a:t>
            </a:r>
            <a:r>
              <a:rPr lang="en-US" sz="3733" dirty="0">
                <a:solidFill>
                  <a:schemeClr val="tx1">
                    <a:lumMod val="50000"/>
                  </a:schemeClr>
                </a:solidFill>
                <a:latin typeface="Calibri" panose="020F0502020204030204" pitchFamily="34" charset="0"/>
                <a:cs typeface="Calibri" panose="020F0502020204030204" pitchFamily="34" charset="0"/>
              </a:rPr>
              <a:t>.</a:t>
            </a:r>
          </a:p>
        </p:txBody>
      </p:sp>
      <p:sp>
        <p:nvSpPr>
          <p:cNvPr id="1002" name="TextBox 1001"/>
          <p:cNvSpPr txBox="1"/>
          <p:nvPr/>
        </p:nvSpPr>
        <p:spPr>
          <a:xfrm>
            <a:off x="1763276" y="2980439"/>
            <a:ext cx="10707577" cy="666786"/>
          </a:xfrm>
          <a:prstGeom prst="rect">
            <a:avLst/>
          </a:prstGeom>
          <a:noFill/>
        </p:spPr>
        <p:txBody>
          <a:bodyPr wrap="square" rtlCol="0">
            <a:spAutoFit/>
          </a:bodyPr>
          <a:lstStyle/>
          <a:p>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Viết</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b="1" dirty="0" err="1">
                <a:solidFill>
                  <a:schemeClr val="tx1">
                    <a:lumMod val="50000"/>
                  </a:schemeClr>
                </a:solidFill>
                <a:latin typeface="Calibri" panose="020F0502020204030204" pitchFamily="34" charset="0"/>
                <a:cs typeface="Calibri" panose="020F0502020204030204" pitchFamily="34" charset="0"/>
              </a:rPr>
              <a:t>dấu</a:t>
            </a:r>
            <a:r>
              <a:rPr lang="en-US" sz="3733" b="1" dirty="0">
                <a:solidFill>
                  <a:schemeClr val="tx1">
                    <a:lumMod val="50000"/>
                  </a:schemeClr>
                </a:solidFill>
                <a:latin typeface="Calibri" panose="020F0502020204030204" pitchFamily="34" charset="0"/>
                <a:cs typeface="Calibri" panose="020F0502020204030204" pitchFamily="34" charset="0"/>
              </a:rPr>
              <a:t> </a:t>
            </a:r>
            <a:r>
              <a:rPr lang="en-US" sz="3733" b="1" dirty="0" err="1">
                <a:solidFill>
                  <a:schemeClr val="tx1">
                    <a:lumMod val="50000"/>
                  </a:schemeClr>
                </a:solidFill>
                <a:latin typeface="Calibri" panose="020F0502020204030204" pitchFamily="34" charset="0"/>
                <a:cs typeface="Calibri" panose="020F0502020204030204" pitchFamily="34" charset="0"/>
              </a:rPr>
              <a:t>chấm</a:t>
            </a:r>
            <a:r>
              <a:rPr lang="en-US" sz="3733" b="1" dirty="0">
                <a:solidFill>
                  <a:schemeClr val="tx1">
                    <a:lumMod val="50000"/>
                  </a:schemeClr>
                </a:solidFill>
                <a:latin typeface="Calibri" panose="020F0502020204030204" pitchFamily="34" charset="0"/>
                <a:cs typeface="Calibri" panose="020F0502020204030204" pitchFamily="34" charset="0"/>
              </a:rPr>
              <a:t> </a:t>
            </a:r>
            <a:r>
              <a:rPr lang="en-US" sz="3733" b="1" dirty="0" err="1">
                <a:solidFill>
                  <a:schemeClr val="tx1">
                    <a:lumMod val="50000"/>
                  </a:schemeClr>
                </a:solidFill>
                <a:latin typeface="Calibri" panose="020F0502020204030204" pitchFamily="34" charset="0"/>
                <a:cs typeface="Calibri" panose="020F0502020204030204" pitchFamily="34" charset="0"/>
              </a:rPr>
              <a:t>cuối</a:t>
            </a:r>
            <a:r>
              <a:rPr lang="en-US" sz="3733" b="1" dirty="0">
                <a:solidFill>
                  <a:schemeClr val="tx1">
                    <a:lumMod val="50000"/>
                  </a:schemeClr>
                </a:solidFill>
                <a:latin typeface="Calibri" panose="020F0502020204030204" pitchFamily="34" charset="0"/>
                <a:cs typeface="Calibri" panose="020F0502020204030204" pitchFamily="34" charset="0"/>
              </a:rPr>
              <a:t> </a:t>
            </a:r>
            <a:r>
              <a:rPr lang="en-US" sz="3733" b="1" dirty="0" err="1">
                <a:solidFill>
                  <a:schemeClr val="tx1">
                    <a:lumMod val="50000"/>
                  </a:schemeClr>
                </a:solidFill>
                <a:latin typeface="Calibri" panose="020F0502020204030204" pitchFamily="34" charset="0"/>
                <a:cs typeface="Calibri" panose="020F0502020204030204" pitchFamily="34" charset="0"/>
              </a:rPr>
              <a:t>câu</a:t>
            </a:r>
            <a:r>
              <a:rPr lang="en-US" sz="3733" dirty="0">
                <a:solidFill>
                  <a:schemeClr val="tx1">
                    <a:lumMod val="50000"/>
                  </a:schemeClr>
                </a:solidFill>
                <a:latin typeface="Calibri" panose="020F0502020204030204" pitchFamily="34" charset="0"/>
                <a:cs typeface="Calibri" panose="020F0502020204030204" pitchFamily="34" charset="0"/>
              </a:rPr>
              <a:t>.</a:t>
            </a:r>
          </a:p>
        </p:txBody>
      </p:sp>
      <p:sp>
        <p:nvSpPr>
          <p:cNvPr id="1003" name="TextBox 1002"/>
          <p:cNvSpPr txBox="1"/>
          <p:nvPr/>
        </p:nvSpPr>
        <p:spPr>
          <a:xfrm>
            <a:off x="1776069" y="4132691"/>
            <a:ext cx="9354279" cy="1241237"/>
          </a:xfrm>
          <a:prstGeom prst="rect">
            <a:avLst/>
          </a:prstGeom>
          <a:noFill/>
        </p:spPr>
        <p:txBody>
          <a:bodyPr wrap="square" rtlCol="0">
            <a:spAutoFit/>
          </a:bodyPr>
          <a:lstStyle/>
          <a:p>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b="1" i="1" dirty="0" err="1">
                <a:solidFill>
                  <a:srgbClr val="00B050"/>
                </a:solidFill>
                <a:latin typeface="Calibri" panose="020F0502020204030204" pitchFamily="34" charset="0"/>
                <a:cs typeface="Calibri" panose="020F0502020204030204" pitchFamily="34" charset="0"/>
              </a:rPr>
              <a:t>Thử</a:t>
            </a:r>
            <a:r>
              <a:rPr lang="en-US" sz="3733" b="1" i="1" dirty="0">
                <a:solidFill>
                  <a:srgbClr val="00B050"/>
                </a:solidFill>
                <a:latin typeface="Calibri" panose="020F0502020204030204" pitchFamily="34" charset="0"/>
                <a:cs typeface="Calibri" panose="020F0502020204030204" pitchFamily="34" charset="0"/>
              </a:rPr>
              <a:t> </a:t>
            </a:r>
            <a:r>
              <a:rPr lang="en-US" sz="3733" b="1" i="1" dirty="0" err="1">
                <a:solidFill>
                  <a:srgbClr val="00B050"/>
                </a:solidFill>
                <a:latin typeface="Calibri" panose="020F0502020204030204" pitchFamily="34" charset="0"/>
                <a:cs typeface="Calibri" panose="020F0502020204030204" pitchFamily="34" charset="0"/>
              </a:rPr>
              <a:t>thách</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Viết</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hoa</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chữ</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cái</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đầu</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câu</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và</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tên</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riêng</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mà</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em</a:t>
            </a:r>
            <a:r>
              <a:rPr lang="en-US" sz="3733" dirty="0">
                <a:solidFill>
                  <a:schemeClr val="tx1">
                    <a:lumMod val="50000"/>
                  </a:schemeClr>
                </a:solidFill>
                <a:latin typeface="Calibri" panose="020F0502020204030204" pitchFamily="34" charset="0"/>
                <a:cs typeface="Calibri" panose="020F0502020204030204" pitchFamily="34" charset="0"/>
              </a:rPr>
              <a:t> </a:t>
            </a:r>
            <a:r>
              <a:rPr lang="en-US" sz="3733" dirty="0" err="1">
                <a:solidFill>
                  <a:schemeClr val="tx1">
                    <a:lumMod val="50000"/>
                  </a:schemeClr>
                </a:solidFill>
                <a:latin typeface="Calibri" panose="020F0502020204030204" pitchFamily="34" charset="0"/>
                <a:cs typeface="Calibri" panose="020F0502020204030204" pitchFamily="34" charset="0"/>
              </a:rPr>
              <a:t>biết</a:t>
            </a:r>
            <a:r>
              <a:rPr lang="en-US" sz="3733" dirty="0">
                <a:solidFill>
                  <a:schemeClr val="tx1">
                    <a:lumMod val="50000"/>
                  </a:schemeClr>
                </a:solidFill>
                <a:latin typeface="Calibri" panose="020F0502020204030204" pitchFamily="34" charset="0"/>
                <a:cs typeface="Calibri" panose="020F0502020204030204" pitchFamily="34" charset="0"/>
              </a:rPr>
              <a:t>.</a:t>
            </a:r>
          </a:p>
        </p:txBody>
      </p:sp>
      <p:pic>
        <p:nvPicPr>
          <p:cNvPr id="31"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32" name="图片 5"/>
          <p:cNvPicPr>
            <a:picLocks noChangeAspect="1"/>
          </p:cNvPicPr>
          <p:nvPr/>
        </p:nvPicPr>
        <p:blipFill rotWithShape="1">
          <a:blip r:embed="rId4">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33" name="图片 7"/>
          <p:cNvPicPr>
            <a:picLocks noChangeAspect="1"/>
          </p:cNvPicPr>
          <p:nvPr/>
        </p:nvPicPr>
        <p:blipFill rotWithShape="1">
          <a:blip r:embed="rId5">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34" name="图片 32"/>
          <p:cNvPicPr>
            <a:picLocks noChangeAspect="1"/>
          </p:cNvPicPr>
          <p:nvPr/>
        </p:nvPicPr>
        <p:blipFill rotWithShape="1">
          <a:blip r:embed="rId6">
            <a:extLst>
              <a:ext uri="{28A0092B-C50C-407E-A947-70E740481C1C}">
                <a14:useLocalDpi xmlns:a14="http://schemas.microsoft.com/office/drawing/2010/main" val="0"/>
              </a:ext>
            </a:extLst>
          </a:blip>
          <a:srcRect l="39887" t="52800" r="32428" b="25025"/>
          <a:stretch>
            <a:fillRect/>
          </a:stretch>
        </p:blipFill>
        <p:spPr>
          <a:xfrm rot="20400000">
            <a:off x="1220319" y="272309"/>
            <a:ext cx="1833880" cy="1369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445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 calcmode="lin" valueType="num">
                                      <p:cBhvr additive="base">
                                        <p:cTn id="7" dur="500" fill="hold"/>
                                        <p:tgtEl>
                                          <p:spTgt spid="1001"/>
                                        </p:tgtEl>
                                        <p:attrNameLst>
                                          <p:attrName>ppt_x</p:attrName>
                                        </p:attrNameLst>
                                      </p:cBhvr>
                                      <p:tavLst>
                                        <p:tav tm="0">
                                          <p:val>
                                            <p:strVal val="#ppt_x"/>
                                          </p:val>
                                        </p:tav>
                                        <p:tav tm="100000">
                                          <p:val>
                                            <p:strVal val="#ppt_x"/>
                                          </p:val>
                                        </p:tav>
                                      </p:tavLst>
                                    </p:anim>
                                    <p:anim calcmode="lin" valueType="num">
                                      <p:cBhvr additive="base">
                                        <p:cTn id="8" dur="500" fill="hold"/>
                                        <p:tgtEl>
                                          <p:spTgt spid="10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2"/>
                                        </p:tgtEl>
                                        <p:attrNameLst>
                                          <p:attrName>style.visibility</p:attrName>
                                        </p:attrNameLst>
                                      </p:cBhvr>
                                      <p:to>
                                        <p:strVal val="visible"/>
                                      </p:to>
                                    </p:set>
                                    <p:anim calcmode="lin" valueType="num">
                                      <p:cBhvr additive="base">
                                        <p:cTn id="13" dur="500" fill="hold"/>
                                        <p:tgtEl>
                                          <p:spTgt spid="1002"/>
                                        </p:tgtEl>
                                        <p:attrNameLst>
                                          <p:attrName>ppt_x</p:attrName>
                                        </p:attrNameLst>
                                      </p:cBhvr>
                                      <p:tavLst>
                                        <p:tav tm="0">
                                          <p:val>
                                            <p:strVal val="#ppt_x"/>
                                          </p:val>
                                        </p:tav>
                                        <p:tav tm="100000">
                                          <p:val>
                                            <p:strVal val="#ppt_x"/>
                                          </p:val>
                                        </p:tav>
                                      </p:tavLst>
                                    </p:anim>
                                    <p:anim calcmode="lin" valueType="num">
                                      <p:cBhvr additive="base">
                                        <p:cTn id="14" dur="500" fill="hold"/>
                                        <p:tgtEl>
                                          <p:spTgt spid="10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
                                        </p:tgtEl>
                                        <p:attrNameLst>
                                          <p:attrName>style.visibility</p:attrName>
                                        </p:attrNameLst>
                                      </p:cBhvr>
                                      <p:to>
                                        <p:strVal val="visible"/>
                                      </p:to>
                                    </p:set>
                                    <p:anim calcmode="lin" valueType="num">
                                      <p:cBhvr additive="base">
                                        <p:cTn id="19" dur="500" fill="hold"/>
                                        <p:tgtEl>
                                          <p:spTgt spid="1003"/>
                                        </p:tgtEl>
                                        <p:attrNameLst>
                                          <p:attrName>ppt_x</p:attrName>
                                        </p:attrNameLst>
                                      </p:cBhvr>
                                      <p:tavLst>
                                        <p:tav tm="0">
                                          <p:val>
                                            <p:strVal val="#ppt_x"/>
                                          </p:val>
                                        </p:tav>
                                        <p:tav tm="100000">
                                          <p:val>
                                            <p:strVal val="#ppt_x"/>
                                          </p:val>
                                        </p:tav>
                                      </p:tavLst>
                                    </p:anim>
                                    <p:anim calcmode="lin" valueType="num">
                                      <p:cBhvr additive="base">
                                        <p:cTn id="20" dur="500" fill="hold"/>
                                        <p:tgtEl>
                                          <p:spTgt spid="100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 presetClass="entr" presetSubtype="1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checkerboard(across)">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 grpId="0"/>
      <p:bldP spid="1002" grpId="0"/>
      <p:bldP spid="10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sp>
        <p:nvSpPr>
          <p:cNvPr id="5317" name="Google Shape;5317;p41"/>
          <p:cNvSpPr txBox="1">
            <a:spLocks noGrp="1"/>
          </p:cNvSpPr>
          <p:nvPr>
            <p:ph type="title"/>
          </p:nvPr>
        </p:nvSpPr>
        <p:spPr>
          <a:xfrm>
            <a:off x="2344026" y="566397"/>
            <a:ext cx="7503951" cy="854888"/>
          </a:xfrm>
          <a:prstGeom prst="rect">
            <a:avLst/>
          </a:prstGeom>
        </p:spPr>
        <p:txBody>
          <a:bodyPr spcFirstLastPara="1" wrap="square" lIns="121900" tIns="121900" rIns="121900" bIns="121900" anchor="t" anchorCtr="0">
            <a:noAutofit/>
          </a:bodyPr>
          <a:lstStyle/>
          <a:p>
            <a:pPr lvl="0"/>
            <a:r>
              <a:rPr lang="vi-VN" sz="4267" dirty="0">
                <a:solidFill>
                  <a:schemeClr val="accent5"/>
                </a:solidFill>
                <a:latin typeface="Calibri" panose="020F0502020204030204" pitchFamily="34" charset="0"/>
                <a:cs typeface="Calibri" panose="020F0502020204030204" pitchFamily="34" charset="0"/>
              </a:rPr>
              <a:t>Lưu ý về tư thế ngồi viết</a:t>
            </a:r>
            <a:endParaRPr lang="en-US" sz="4267" dirty="0">
              <a:solidFill>
                <a:schemeClr val="accent5"/>
              </a:solidFill>
              <a:latin typeface="Calibri" panose="020F0502020204030204" pitchFamily="34" charset="0"/>
              <a:cs typeface="Calibri" panose="020F0502020204030204" pitchFamily="34" charset="0"/>
            </a:endParaRPr>
          </a:p>
        </p:txBody>
      </p:sp>
      <p:grpSp>
        <p:nvGrpSpPr>
          <p:cNvPr id="5344" name="Google Shape;5344;p41"/>
          <p:cNvGrpSpPr/>
          <p:nvPr/>
        </p:nvGrpSpPr>
        <p:grpSpPr>
          <a:xfrm rot="-4011279">
            <a:off x="1522591" y="893976"/>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grpSp>
      <p:grpSp>
        <p:nvGrpSpPr>
          <p:cNvPr id="5356" name="Google Shape;5356;p41"/>
          <p:cNvGrpSpPr/>
          <p:nvPr/>
        </p:nvGrpSpPr>
        <p:grpSpPr>
          <a:xfrm rot="6788721">
            <a:off x="9890359" y="893976"/>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Calibri" panose="020F0502020204030204" pitchFamily="34" charset="0"/>
                <a:cs typeface="Calibri" panose="020F0502020204030204" pitchFamily="34" charset="0"/>
              </a:endParaRPr>
            </a:p>
          </p:txBody>
        </p:sp>
      </p:grpSp>
      <p:sp>
        <p:nvSpPr>
          <p:cNvPr id="989" name="TextBox 988"/>
          <p:cNvSpPr txBox="1"/>
          <p:nvPr/>
        </p:nvSpPr>
        <p:spPr>
          <a:xfrm>
            <a:off x="1391051" y="1734152"/>
            <a:ext cx="4579704" cy="1077218"/>
          </a:xfrm>
          <a:prstGeom prst="rect">
            <a:avLst/>
          </a:prstGeom>
          <a:solidFill>
            <a:schemeClr val="accent1">
              <a:lumMod val="20000"/>
              <a:lumOff val="80000"/>
            </a:schemeClr>
          </a:solidFill>
        </p:spPr>
        <p:txBody>
          <a:bodyPr wrap="square" rtlCol="0">
            <a:spAutoFit/>
          </a:bodyPr>
          <a:lstStyle/>
          <a:p>
            <a:pPr>
              <a:buClrTx/>
              <a:buFontTx/>
              <a:buNone/>
            </a:pPr>
            <a:r>
              <a:rPr lang="en-US" sz="3200">
                <a:solidFill>
                  <a:srgbClr val="002060"/>
                </a:solidFill>
                <a:latin typeface="Calibri" panose="020F0502020204030204" pitchFamily="34" charset="0"/>
                <a:ea typeface="Cambria" panose="02040503050406030204" pitchFamily="18" charset="0"/>
                <a:cs typeface="Calibri" panose="020F0502020204030204" pitchFamily="34" charset="0"/>
              </a:rPr>
              <a:t>1 tay cầm viết</a:t>
            </a:r>
          </a:p>
          <a:p>
            <a:pPr>
              <a:buClrTx/>
              <a:buFontTx/>
              <a:buNone/>
            </a:pPr>
            <a:r>
              <a:rPr lang="en-US" sz="3200">
                <a:solidFill>
                  <a:srgbClr val="002060"/>
                </a:solidFill>
                <a:latin typeface="Calibri" panose="020F0502020204030204" pitchFamily="34" charset="0"/>
                <a:ea typeface="Cambria" panose="02040503050406030204" pitchFamily="18" charset="0"/>
                <a:cs typeface="Calibri" panose="020F0502020204030204" pitchFamily="34" charset="0"/>
              </a:rPr>
              <a:t>1 tay giữ trang vở</a:t>
            </a:r>
            <a:endParaRPr lang="en-US" sz="32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990" name="TextBox 989"/>
          <p:cNvSpPr txBox="1"/>
          <p:nvPr/>
        </p:nvSpPr>
        <p:spPr>
          <a:xfrm>
            <a:off x="1391051" y="3011643"/>
            <a:ext cx="4514319" cy="1077218"/>
          </a:xfrm>
          <a:prstGeom prst="rect">
            <a:avLst/>
          </a:prstGeom>
          <a:solidFill>
            <a:schemeClr val="accent4">
              <a:lumMod val="20000"/>
              <a:lumOff val="80000"/>
            </a:schemeClr>
          </a:solidFill>
        </p:spPr>
        <p:txBody>
          <a:bodyPr wrap="square" rtlCol="0">
            <a:spAutoFit/>
          </a:bodyPr>
          <a:lstStyle/>
          <a:p>
            <a:pPr>
              <a:buClrTx/>
              <a:buFontTx/>
              <a:buNone/>
            </a:pPr>
            <a:r>
              <a:rPr lang="vi-VN" sz="3200">
                <a:solidFill>
                  <a:srgbClr val="002060"/>
                </a:solidFill>
                <a:latin typeface="Calibri" panose="020F0502020204030204" pitchFamily="34" charset="0"/>
                <a:ea typeface="Cambria" panose="02040503050406030204" pitchFamily="18" charset="0"/>
                <a:cs typeface="Calibri" panose="020F0502020204030204" pitchFamily="34" charset="0"/>
              </a:rPr>
              <a:t>Thẳng lưng</a:t>
            </a:r>
          </a:p>
          <a:p>
            <a:pPr>
              <a:buClrTx/>
              <a:buFontTx/>
              <a:buNone/>
            </a:pPr>
            <a:r>
              <a:rPr lang="vi-VN" sz="3200">
                <a:solidFill>
                  <a:srgbClr val="002060"/>
                </a:solidFill>
                <a:latin typeface="Calibri" panose="020F0502020204030204" pitchFamily="34" charset="0"/>
                <a:ea typeface="Cambria" panose="02040503050406030204" pitchFamily="18" charset="0"/>
                <a:cs typeface="Calibri" panose="020F0502020204030204" pitchFamily="34" charset="0"/>
              </a:rPr>
              <a:t>Chân đặt đúng vị trí</a:t>
            </a:r>
            <a:endParaRPr lang="vi-VN" sz="32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991" name="Rectangle 990"/>
          <p:cNvSpPr/>
          <p:nvPr/>
        </p:nvSpPr>
        <p:spPr>
          <a:xfrm>
            <a:off x="1388030" y="4305370"/>
            <a:ext cx="4553607" cy="1136069"/>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defTabSz="1219140"/>
            <a:r>
              <a:rPr lang="en-US" sz="3200">
                <a:solidFill>
                  <a:srgbClr val="002060"/>
                </a:solidFill>
                <a:latin typeface="Calibri" panose="020F0502020204030204" pitchFamily="34" charset="0"/>
                <a:ea typeface="Cambria" panose="02040503050406030204" pitchFamily="18" charset="0"/>
                <a:cs typeface="Calibri" panose="020F0502020204030204" pitchFamily="34" charset="0"/>
              </a:rPr>
              <a:t>Khoảng cách từ mắt đến vở 25 – 30cm</a:t>
            </a:r>
            <a:endParaRPr lang="en-US" sz="32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pic>
        <p:nvPicPr>
          <p:cNvPr id="99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76826" y="1697559"/>
            <a:ext cx="4162759" cy="3942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206478" y="3304249"/>
            <a:ext cx="738335" cy="738664"/>
          </a:xfrm>
          <a:prstGeom prst="rect">
            <a:avLst/>
          </a:prstGeom>
          <a:solidFill>
            <a:schemeClr val="bg1"/>
          </a:solidFill>
        </p:spPr>
        <p:txBody>
          <a:bodyPr wrap="square">
            <a:spAutoFit/>
          </a:bodyPr>
          <a:lstStyle/>
          <a:p>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Giữ</a:t>
            </a:r>
            <a:r>
              <a:rPr lang="en-US" sz="1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bằng</a:t>
            </a:r>
            <a:r>
              <a:rPr lang="en-US" sz="1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tay</a:t>
            </a:r>
            <a:r>
              <a:rPr lang="en-US" sz="1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trái</a:t>
            </a:r>
            <a:endParaRPr lang="en-US" sz="1051" dirty="0">
              <a:latin typeface="Calibri" panose="020F0502020204030204" pitchFamily="34" charset="0"/>
              <a:cs typeface="Calibri" panose="020F0502020204030204" pitchFamily="34" charset="0"/>
            </a:endParaRPr>
          </a:p>
        </p:txBody>
      </p:sp>
      <p:sp>
        <p:nvSpPr>
          <p:cNvPr id="994" name="Rectangle 993"/>
          <p:cNvSpPr/>
          <p:nvPr/>
        </p:nvSpPr>
        <p:spPr>
          <a:xfrm>
            <a:off x="8423030" y="2819450"/>
            <a:ext cx="836717" cy="738664"/>
          </a:xfrm>
          <a:prstGeom prst="rect">
            <a:avLst/>
          </a:prstGeom>
          <a:solidFill>
            <a:schemeClr val="bg1"/>
          </a:solidFill>
        </p:spPr>
        <p:txBody>
          <a:bodyPr wrap="square">
            <a:spAutoFit/>
          </a:bodyPr>
          <a:lstStyle/>
          <a:p>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Viết</a:t>
            </a:r>
            <a:r>
              <a:rPr lang="en-US" sz="1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bằng</a:t>
            </a:r>
            <a:r>
              <a:rPr lang="en-US" sz="1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tay</a:t>
            </a:r>
            <a:r>
              <a:rPr lang="en-US" sz="1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1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phải</a:t>
            </a:r>
            <a:endParaRPr lang="en-US" sz="1051" dirty="0">
              <a:latin typeface="Calibri" panose="020F0502020204030204" pitchFamily="34" charset="0"/>
              <a:cs typeface="Calibri" panose="020F0502020204030204" pitchFamily="34" charset="0"/>
            </a:endParaRPr>
          </a:p>
        </p:txBody>
      </p:sp>
      <p:pic>
        <p:nvPicPr>
          <p:cNvPr id="34" name="图片 3"/>
          <p:cNvPicPr>
            <a:picLocks noChangeAspect="1"/>
          </p:cNvPicPr>
          <p:nvPr/>
        </p:nvPicPr>
        <p:blipFill rotWithShape="1">
          <a:blip r:embed="rId5"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35" name="图片 5"/>
          <p:cNvPicPr>
            <a:picLocks noChangeAspect="1"/>
          </p:cNvPicPr>
          <p:nvPr/>
        </p:nvPicPr>
        <p:blipFill rotWithShape="1">
          <a:blip r:embed="rId6">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36" name="图片 7"/>
          <p:cNvPicPr>
            <a:picLocks noChangeAspect="1"/>
          </p:cNvPicPr>
          <p:nvPr/>
        </p:nvPicPr>
        <p:blipFill rotWithShape="1">
          <a:blip r:embed="rId7">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Tree>
    <p:extLst>
      <p:ext uri="{BB962C8B-B14F-4D97-AF65-F5344CB8AC3E}">
        <p14:creationId xmlns:p14="http://schemas.microsoft.com/office/powerpoint/2010/main" val="224430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2" name="圆角矩形 21"/>
          <p:cNvSpPr/>
          <p:nvPr/>
        </p:nvSpPr>
        <p:spPr>
          <a:xfrm>
            <a:off x="979714" y="875211"/>
            <a:ext cx="10215155" cy="5290458"/>
          </a:xfrm>
          <a:prstGeom prst="roundRect">
            <a:avLst>
              <a:gd name="adj" fmla="val 12230"/>
            </a:avLst>
          </a:prstGeom>
          <a:solidFill>
            <a:schemeClr val="bg1"/>
          </a:solidFill>
          <a:ln w="76200">
            <a:solidFill>
              <a:srgbClr val="89FFD8"/>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39887" t="52800" r="32428" b="25025"/>
          <a:stretch>
            <a:fillRect/>
          </a:stretch>
        </p:blipFill>
        <p:spPr>
          <a:xfrm rot="20400000">
            <a:off x="1220319" y="272309"/>
            <a:ext cx="1833880" cy="1369695"/>
          </a:xfrm>
          <a:prstGeom prst="rect">
            <a:avLst/>
          </a:prstGeom>
          <a:effectLst>
            <a:outerShdw blurRad="63500" sx="102000" sy="102000" algn="ctr" rotWithShape="0">
              <a:prstClr val="black">
                <a:alpha val="40000"/>
              </a:prstClr>
            </a:outerShdw>
          </a:effectLst>
        </p:spPr>
      </p:pic>
      <p:sp>
        <p:nvSpPr>
          <p:cNvPr id="35" name="Google Shape;5317;p41"/>
          <p:cNvSpPr txBox="1">
            <a:spLocks/>
          </p:cNvSpPr>
          <p:nvPr/>
        </p:nvSpPr>
        <p:spPr>
          <a:xfrm>
            <a:off x="1546223" y="287866"/>
            <a:ext cx="8960878" cy="587345"/>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Đọc</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đoạn</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văn</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và</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trả</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lời</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câu</a:t>
            </a:r>
            <a:r>
              <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srgbClr val="43A081"/>
                </a:solidFill>
                <a:effectLst/>
                <a:uLnTx/>
                <a:uFillTx/>
                <a:latin typeface="Calibri" panose="020F0502020204030204" pitchFamily="34" charset="0"/>
                <a:ea typeface="字魂59号-创粗黑"/>
                <a:cs typeface="Calibri" panose="020F0502020204030204" pitchFamily="34" charset="0"/>
              </a:rPr>
              <a:t>hỏi</a:t>
            </a:r>
            <a:endParaRPr kumimoji="0" lang="en-US" sz="2800" b="1" i="0" u="none" strike="noStrike" kern="1200" cap="none" spc="0" normalizeH="0" baseline="0" noProof="0" dirty="0">
              <a:ln>
                <a:noFill/>
              </a:ln>
              <a:solidFill>
                <a:srgbClr val="43A081"/>
              </a:solidFill>
              <a:effectLst/>
              <a:uLnTx/>
              <a:uFillTx/>
              <a:latin typeface="Calibri" panose="020F0502020204030204" pitchFamily="34" charset="0"/>
              <a:ea typeface="字魂59号-创粗黑"/>
              <a:cs typeface="Calibri" panose="020F0502020204030204" pitchFamily="34" charset="0"/>
            </a:endParaRPr>
          </a:p>
        </p:txBody>
      </p:sp>
      <p:sp>
        <p:nvSpPr>
          <p:cNvPr id="36" name="Rectangle 35"/>
          <p:cNvSpPr/>
          <p:nvPr/>
        </p:nvSpPr>
        <p:spPr>
          <a:xfrm>
            <a:off x="2455644" y="5392417"/>
            <a:ext cx="606742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Lời</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nói</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của</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Lan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được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đặt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trong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dấu</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字魂59号-创粗黑"/>
                <a:cs typeface="Calibri" panose="020F0502020204030204" pitchFamily="34" charset="0"/>
              </a:rPr>
              <a:t>gì</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rPr>
              <a:t>?</a:t>
            </a:r>
            <a:endPar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字魂59号-创粗黑"/>
              <a:cs typeface="Calibri" panose="020F0502020204030204" pitchFamily="34" charset="0"/>
            </a:endParaRPr>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6857" y="5478956"/>
            <a:ext cx="376619" cy="433518"/>
          </a:xfrm>
          <a:prstGeom prst="rect">
            <a:avLst/>
          </a:prstGeom>
        </p:spPr>
      </p:pic>
      <p:sp>
        <p:nvSpPr>
          <p:cNvPr id="38" name="Google Shape;5342;p41"/>
          <p:cNvSpPr/>
          <p:nvPr/>
        </p:nvSpPr>
        <p:spPr>
          <a:xfrm rot="11277149">
            <a:off x="1581752" y="5344287"/>
            <a:ext cx="637729" cy="557927"/>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字魂59号-创粗黑"/>
              <a:cs typeface="Calibri" panose="020F0502020204030204" pitchFamily="34" charset="0"/>
            </a:endParaRPr>
          </a:p>
        </p:txBody>
      </p:sp>
      <p:sp>
        <p:nvSpPr>
          <p:cNvPr id="17" name="Rectangle 16"/>
          <p:cNvSpPr/>
          <p:nvPr/>
        </p:nvSpPr>
        <p:spPr>
          <a:xfrm>
            <a:off x="8174584" y="5349016"/>
            <a:ext cx="1876983" cy="54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srgbClr val="000000"/>
                </a:solidFill>
                <a:effectLst/>
                <a:uLnTx/>
                <a:uFillTx/>
                <a:latin typeface="字魂59号-创粗黑"/>
                <a:ea typeface="字魂59号-创粗黑"/>
                <a:cs typeface="+mn-cs"/>
              </a:rPr>
              <a:t>“”</a:t>
            </a:r>
            <a:endParaRPr kumimoji="0" lang="en-US" sz="3200" b="1" i="0" u="none" strike="noStrike" kern="1200" cap="none" spc="0" normalizeH="0" baseline="0" noProof="0" dirty="0">
              <a:ln w="0"/>
              <a:solidFill>
                <a:srgbClr val="000000"/>
              </a:solidFill>
              <a:effectLst/>
              <a:uLnTx/>
              <a:uFillTx/>
              <a:latin typeface="字魂59号-创粗黑"/>
              <a:ea typeface="字魂59号-创粗黑"/>
              <a:cs typeface="+mn-cs"/>
            </a:endParaRPr>
          </a:p>
        </p:txBody>
      </p:sp>
      <p:pic>
        <p:nvPicPr>
          <p:cNvPr id="2" name="Picture 1"/>
          <p:cNvPicPr>
            <a:picLocks noChangeAspect="1"/>
          </p:cNvPicPr>
          <p:nvPr/>
        </p:nvPicPr>
        <p:blipFill rotWithShape="1">
          <a:blip r:embed="rId9"/>
          <a:srcRect l="2933" r="2034"/>
          <a:stretch/>
        </p:blipFill>
        <p:spPr>
          <a:xfrm>
            <a:off x="2220686" y="1372730"/>
            <a:ext cx="8255726" cy="3908423"/>
          </a:xfrm>
          <a:prstGeom prst="rect">
            <a:avLst/>
          </a:prstGeom>
        </p:spPr>
      </p:pic>
    </p:spTree>
    <p:extLst>
      <p:ext uri="{BB962C8B-B14F-4D97-AF65-F5344CB8AC3E}">
        <p14:creationId xmlns:p14="http://schemas.microsoft.com/office/powerpoint/2010/main" val="21263065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6" grpId="0"/>
      <p:bldP spid="3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sp>
        <p:nvSpPr>
          <p:cNvPr id="1000" name="Google Shape;5317;p41"/>
          <p:cNvSpPr txBox="1">
            <a:spLocks noGrp="1"/>
          </p:cNvSpPr>
          <p:nvPr>
            <p:ph type="title"/>
          </p:nvPr>
        </p:nvSpPr>
        <p:spPr>
          <a:xfrm>
            <a:off x="1335739" y="290709"/>
            <a:ext cx="9275036" cy="675000"/>
          </a:xfrm>
          <a:prstGeom prst="rect">
            <a:avLst/>
          </a:prstGeom>
        </p:spPr>
        <p:txBody>
          <a:bodyPr spcFirstLastPara="1" wrap="square" lIns="121900" tIns="121900" rIns="121900" bIns="121900" anchor="t" anchorCtr="0">
            <a:noAutofit/>
          </a:bodyPr>
          <a:lstStyle/>
          <a:p>
            <a:pPr lvl="0"/>
            <a:r>
              <a:rPr lang="en-US" sz="3600" dirty="0" err="1">
                <a:solidFill>
                  <a:schemeClr val="accent5"/>
                </a:solidFill>
                <a:latin typeface="Calibri" panose="020F0502020204030204" pitchFamily="34" charset="0"/>
                <a:cs typeface="Calibri" panose="020F0502020204030204" pitchFamily="34" charset="0"/>
              </a:rPr>
              <a:t>Chọn</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chữ</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rgbClr val="00B050"/>
                </a:solidFill>
                <a:latin typeface="Calibri" panose="020F0502020204030204" pitchFamily="34" charset="0"/>
                <a:cs typeface="Calibri" panose="020F0502020204030204" pitchFamily="34" charset="0"/>
              </a:rPr>
              <a:t>tr</a:t>
            </a:r>
            <a:r>
              <a:rPr lang="en-US" sz="3600" dirty="0">
                <a:solidFill>
                  <a:srgbClr val="00B050"/>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hoặc</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chữ</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rgbClr val="00B050"/>
                </a:solidFill>
                <a:latin typeface="Calibri" panose="020F0502020204030204" pitchFamily="34" charset="0"/>
                <a:cs typeface="Calibri" panose="020F0502020204030204" pitchFamily="34" charset="0"/>
              </a:rPr>
              <a:t>ch</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thích</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hợp</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với</a:t>
            </a:r>
            <a:r>
              <a:rPr lang="en-US" sz="3600" dirty="0">
                <a:solidFill>
                  <a:schemeClr val="accent5"/>
                </a:solidFill>
                <a:latin typeface="Calibri" panose="020F0502020204030204" pitchFamily="34" charset="0"/>
                <a:cs typeface="Calibri" panose="020F0502020204030204" pitchFamily="34" charset="0"/>
              </a:rPr>
              <a:t> </a:t>
            </a:r>
            <a:r>
              <a:rPr lang="en-US" sz="3600" dirty="0" err="1">
                <a:solidFill>
                  <a:schemeClr val="accent5"/>
                </a:solidFill>
                <a:latin typeface="Calibri" panose="020F0502020204030204" pitchFamily="34" charset="0"/>
                <a:cs typeface="Calibri" panose="020F0502020204030204" pitchFamily="34" charset="0"/>
              </a:rPr>
              <a:t>mỗi</a:t>
            </a:r>
            <a:r>
              <a:rPr lang="en-US" sz="3600" dirty="0">
                <a:solidFill>
                  <a:schemeClr val="accent5"/>
                </a:solidFill>
                <a:latin typeface="Calibri" panose="020F0502020204030204" pitchFamily="34" charset="0"/>
                <a:cs typeface="Calibri" panose="020F0502020204030204" pitchFamily="34" charset="0"/>
              </a:rPr>
              <a:t> </a:t>
            </a:r>
          </a:p>
        </p:txBody>
      </p:sp>
      <p:pic>
        <p:nvPicPr>
          <p:cNvPr id="1001" name="Picture 100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10083409" y="334512"/>
            <a:ext cx="648331" cy="652803"/>
          </a:xfrm>
          <a:prstGeom prst="rect">
            <a:avLst/>
          </a:prstGeom>
        </p:spPr>
      </p:pic>
      <p:sp>
        <p:nvSpPr>
          <p:cNvPr id="1019" name="Rectangle 1018"/>
          <p:cNvSpPr/>
          <p:nvPr/>
        </p:nvSpPr>
        <p:spPr>
          <a:xfrm>
            <a:off x="843713" y="4844980"/>
            <a:ext cx="2588337" cy="748988"/>
          </a:xfrm>
          <a:prstGeom prst="rect">
            <a:avLst/>
          </a:prstGeom>
        </p:spPr>
        <p:txBody>
          <a:bodyPr wrap="none">
            <a:spAutoFit/>
          </a:bodyPr>
          <a:lstStyle/>
          <a:p>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cuộn</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 </a:t>
            </a:r>
            <a:r>
              <a:rPr lang="en-US" sz="4267" dirty="0">
                <a:solidFill>
                  <a:schemeClr val="accent5">
                    <a:lumMod val="75000"/>
                  </a:schemeClr>
                </a:solidFill>
                <a:latin typeface="Calibri" panose="020F0502020204030204" pitchFamily="34" charset="0"/>
                <a:cs typeface="Calibri" panose="020F0502020204030204" pitchFamily="34" charset="0"/>
                <a:sym typeface="Gloria Hallelujah"/>
              </a:rPr>
              <a:t>  </a:t>
            </a:r>
            <a:r>
              <a:rPr lang="en-US" sz="4267" dirty="0" err="1">
                <a:solidFill>
                  <a:srgbClr val="FF0000"/>
                </a:solidFill>
                <a:latin typeface="Calibri" panose="020F0502020204030204" pitchFamily="34" charset="0"/>
                <a:cs typeface="Calibri" panose="020F0502020204030204" pitchFamily="34" charset="0"/>
                <a:sym typeface="Gloria Hallelujah"/>
              </a:rPr>
              <a:t>tr</a:t>
            </a:r>
            <a:r>
              <a:rPr lang="en-US" sz="4267" dirty="0" err="1">
                <a:latin typeface="Calibri" panose="020F0502020204030204" pitchFamily="34" charset="0"/>
                <a:cs typeface="Calibri" panose="020F0502020204030204" pitchFamily="34" charset="0"/>
                <a:sym typeface="Gloria Hallelujah"/>
              </a:rPr>
              <a:t>òn</a:t>
            </a:r>
            <a:endParaRPr lang="en-US" sz="2400" dirty="0">
              <a:latin typeface="Calibri" panose="020F0502020204030204" pitchFamily="34" charset="0"/>
              <a:cs typeface="Calibri" panose="020F0502020204030204" pitchFamily="34" charset="0"/>
            </a:endParaRPr>
          </a:p>
        </p:txBody>
      </p:sp>
      <p:grpSp>
        <p:nvGrpSpPr>
          <p:cNvPr id="14" name="Group 13"/>
          <p:cNvGrpSpPr/>
          <p:nvPr/>
        </p:nvGrpSpPr>
        <p:grpSpPr>
          <a:xfrm>
            <a:off x="675760" y="4844980"/>
            <a:ext cx="2840842" cy="748988"/>
            <a:chOff x="853855" y="3648957"/>
            <a:chExt cx="2130631" cy="561741"/>
          </a:xfrm>
        </p:grpSpPr>
        <p:sp>
          <p:nvSpPr>
            <p:cNvPr id="10" name="Rectangle 9"/>
            <p:cNvSpPr/>
            <p:nvPr/>
          </p:nvSpPr>
          <p:spPr>
            <a:xfrm>
              <a:off x="853855" y="3648957"/>
              <a:ext cx="2130631" cy="561741"/>
            </a:xfrm>
            <a:prstGeom prst="rect">
              <a:avLst/>
            </a:prstGeom>
          </p:spPr>
          <p:txBody>
            <a:bodyPr wrap="none">
              <a:spAutoFit/>
            </a:bodyPr>
            <a:lstStyle/>
            <a:p>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cuộn</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 </a:t>
              </a:r>
              <a:r>
                <a:rPr lang="en-US" sz="4267" dirty="0">
                  <a:solidFill>
                    <a:schemeClr val="accent5">
                      <a:lumMod val="75000"/>
                    </a:schemeClr>
                  </a:solidFill>
                  <a:latin typeface="Calibri" panose="020F0502020204030204" pitchFamily="34" charset="0"/>
                  <a:cs typeface="Calibri" panose="020F0502020204030204" pitchFamily="34" charset="0"/>
                  <a:sym typeface="Gloria Hallelujah"/>
                </a:rPr>
                <a:t>      </a:t>
              </a:r>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òn</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 </a:t>
              </a:r>
              <a:endParaRPr lang="en-US" sz="2400" dirty="0">
                <a:solidFill>
                  <a:schemeClr val="tx1">
                    <a:lumMod val="50000"/>
                  </a:schemeClr>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4"/>
            <a:stretch>
              <a:fillRect/>
            </a:stretch>
          </p:blipFill>
          <p:spPr>
            <a:xfrm>
              <a:off x="1951922" y="3701228"/>
              <a:ext cx="455186" cy="457200"/>
            </a:xfrm>
            <a:prstGeom prst="rect">
              <a:avLst/>
            </a:prstGeom>
          </p:spPr>
        </p:pic>
      </p:grpSp>
      <p:sp>
        <p:nvSpPr>
          <p:cNvPr id="1020" name="Rectangle 1019"/>
          <p:cNvSpPr/>
          <p:nvPr/>
        </p:nvSpPr>
        <p:spPr>
          <a:xfrm>
            <a:off x="5257701" y="4927529"/>
            <a:ext cx="2285947" cy="748988"/>
          </a:xfrm>
          <a:prstGeom prst="rect">
            <a:avLst/>
          </a:prstGeom>
        </p:spPr>
        <p:txBody>
          <a:bodyPr wrap="none">
            <a:spAutoFit/>
          </a:bodyPr>
          <a:lstStyle/>
          <a:p>
            <a:r>
              <a:rPr lang="en-US" sz="4267" dirty="0" err="1">
                <a:solidFill>
                  <a:srgbClr val="FF0000"/>
                </a:solidFill>
                <a:latin typeface="Calibri" panose="020F0502020204030204" pitchFamily="34" charset="0"/>
                <a:cs typeface="Calibri" panose="020F0502020204030204" pitchFamily="34" charset="0"/>
                <a:sym typeface="Gloria Hallelujah"/>
              </a:rPr>
              <a:t>ch</a:t>
            </a:r>
            <a:r>
              <a:rPr lang="en-US" sz="4267" dirty="0" err="1">
                <a:latin typeface="Calibri" panose="020F0502020204030204" pitchFamily="34" charset="0"/>
                <a:cs typeface="Calibri" panose="020F0502020204030204" pitchFamily="34" charset="0"/>
                <a:sym typeface="Gloria Hallelujah"/>
              </a:rPr>
              <a:t>ân</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 </a:t>
            </a:r>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thật</a:t>
            </a:r>
            <a:endParaRPr lang="en-US" sz="2400" dirty="0">
              <a:solidFill>
                <a:schemeClr val="tx1">
                  <a:lumMod val="50000"/>
                </a:schemeClr>
              </a:solidFill>
              <a:latin typeface="Calibri" panose="020F0502020204030204" pitchFamily="34" charset="0"/>
              <a:cs typeface="Calibri" panose="020F0502020204030204" pitchFamily="34" charset="0"/>
            </a:endParaRPr>
          </a:p>
        </p:txBody>
      </p:sp>
      <p:grpSp>
        <p:nvGrpSpPr>
          <p:cNvPr id="15" name="Group 14"/>
          <p:cNvGrpSpPr/>
          <p:nvPr/>
        </p:nvGrpSpPr>
        <p:grpSpPr>
          <a:xfrm>
            <a:off x="5034884" y="4927529"/>
            <a:ext cx="2508764" cy="1118319"/>
            <a:chOff x="2092423" y="742610"/>
            <a:chExt cx="1881573" cy="838739"/>
          </a:xfrm>
        </p:grpSpPr>
        <p:sp>
          <p:nvSpPr>
            <p:cNvPr id="1010" name="Rectangle 1009"/>
            <p:cNvSpPr/>
            <p:nvPr/>
          </p:nvSpPr>
          <p:spPr>
            <a:xfrm>
              <a:off x="2092423" y="742610"/>
              <a:ext cx="1881573" cy="838739"/>
            </a:xfrm>
            <a:prstGeom prst="rect">
              <a:avLst/>
            </a:prstGeom>
          </p:spPr>
          <p:txBody>
            <a:bodyPr wrap="none">
              <a:spAutoFit/>
            </a:bodyPr>
            <a:lstStyle/>
            <a:p>
              <a:r>
                <a:rPr lang="en-US" sz="4267" dirty="0">
                  <a:solidFill>
                    <a:srgbClr val="FF0000"/>
                  </a:solidFill>
                  <a:latin typeface="Calibri" panose="020F0502020204030204" pitchFamily="34" charset="0"/>
                  <a:cs typeface="Calibri" panose="020F0502020204030204" pitchFamily="34" charset="0"/>
                  <a:sym typeface="Gloria Hallelujah"/>
                </a:rPr>
                <a:t>      </a:t>
              </a:r>
              <a:r>
                <a:rPr lang="en-US" sz="4267" dirty="0" err="1">
                  <a:latin typeface="Calibri" panose="020F0502020204030204" pitchFamily="34" charset="0"/>
                  <a:cs typeface="Calibri" panose="020F0502020204030204" pitchFamily="34" charset="0"/>
                  <a:sym typeface="Gloria Hallelujah"/>
                </a:rPr>
                <a:t>ân</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 </a:t>
              </a:r>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thật</a:t>
              </a:r>
              <a:endParaRPr lang="en-US" sz="2400" dirty="0">
                <a:solidFill>
                  <a:schemeClr val="tx1">
                    <a:lumMod val="50000"/>
                  </a:schemeClr>
                </a:solidFill>
                <a:latin typeface="Calibri" panose="020F0502020204030204" pitchFamily="34" charset="0"/>
                <a:cs typeface="Calibri" panose="020F0502020204030204" pitchFamily="34" charset="0"/>
              </a:endParaRPr>
            </a:p>
            <a:p>
              <a:endParaRPr lang="en-US" sz="2400" dirty="0">
                <a:solidFill>
                  <a:schemeClr val="tx1">
                    <a:lumMod val="50000"/>
                  </a:schemeClr>
                </a:solidFill>
                <a:latin typeface="Calibri" panose="020F0502020204030204" pitchFamily="34" charset="0"/>
                <a:cs typeface="Calibri" panose="020F0502020204030204" pitchFamily="34" charset="0"/>
              </a:endParaRPr>
            </a:p>
          </p:txBody>
        </p:sp>
        <p:pic>
          <p:nvPicPr>
            <p:cNvPr id="1011" name="Picture 1010"/>
            <p:cNvPicPr>
              <a:picLocks noChangeAspect="1"/>
            </p:cNvPicPr>
            <p:nvPr/>
          </p:nvPicPr>
          <p:blipFill>
            <a:blip r:embed="rId4"/>
            <a:stretch>
              <a:fillRect/>
            </a:stretch>
          </p:blipFill>
          <p:spPr>
            <a:xfrm rot="21408746">
              <a:off x="2227508" y="819483"/>
              <a:ext cx="455186" cy="457200"/>
            </a:xfrm>
            <a:prstGeom prst="rect">
              <a:avLst/>
            </a:prstGeom>
          </p:spPr>
        </p:pic>
      </p:grpSp>
      <p:sp>
        <p:nvSpPr>
          <p:cNvPr id="1021" name="Rectangle 1020"/>
          <p:cNvSpPr/>
          <p:nvPr/>
        </p:nvSpPr>
        <p:spPr>
          <a:xfrm>
            <a:off x="9346448" y="4867049"/>
            <a:ext cx="2288576" cy="748988"/>
          </a:xfrm>
          <a:prstGeom prst="rect">
            <a:avLst/>
          </a:prstGeom>
        </p:spPr>
        <p:txBody>
          <a:bodyPr wrap="none">
            <a:spAutoFit/>
          </a:bodyPr>
          <a:lstStyle/>
          <a:p>
            <a:pPr algn="ctr"/>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chậm</a:t>
            </a:r>
            <a:r>
              <a:rPr lang="en-US" sz="4267" dirty="0">
                <a:solidFill>
                  <a:schemeClr val="accent5">
                    <a:lumMod val="75000"/>
                  </a:schemeClr>
                </a:solidFill>
                <a:latin typeface="Calibri" panose="020F0502020204030204" pitchFamily="34" charset="0"/>
                <a:cs typeface="Calibri" panose="020F0502020204030204" pitchFamily="34" charset="0"/>
                <a:sym typeface="Gloria Hallelujah"/>
              </a:rPr>
              <a:t> </a:t>
            </a:r>
            <a:r>
              <a:rPr lang="en-US" sz="4267" dirty="0" err="1">
                <a:solidFill>
                  <a:srgbClr val="FF0000"/>
                </a:solidFill>
                <a:latin typeface="Calibri" panose="020F0502020204030204" pitchFamily="34" charset="0"/>
                <a:cs typeface="Calibri" panose="020F0502020204030204" pitchFamily="34" charset="0"/>
                <a:sym typeface="Gloria Hallelujah"/>
              </a:rPr>
              <a:t>tr</a:t>
            </a:r>
            <a:r>
              <a:rPr lang="en-US" sz="4267" dirty="0" err="1">
                <a:latin typeface="Calibri" panose="020F0502020204030204" pitchFamily="34" charset="0"/>
                <a:cs typeface="Calibri" panose="020F0502020204030204" pitchFamily="34" charset="0"/>
                <a:sym typeface="Gloria Hallelujah"/>
              </a:rPr>
              <a:t>ễ</a:t>
            </a:r>
            <a:r>
              <a:rPr lang="en-US" sz="4267" dirty="0">
                <a:solidFill>
                  <a:schemeClr val="accent5">
                    <a:lumMod val="75000"/>
                  </a:schemeClr>
                </a:solidFill>
                <a:latin typeface="Calibri" panose="020F0502020204030204" pitchFamily="34" charset="0"/>
                <a:cs typeface="Calibri" panose="020F0502020204030204" pitchFamily="34" charset="0"/>
                <a:sym typeface="Gloria Hallelujah"/>
              </a:rPr>
              <a:t> </a:t>
            </a:r>
            <a:endParaRPr lang="en-US" sz="2400" dirty="0">
              <a:solidFill>
                <a:schemeClr val="accent5">
                  <a:lumMod val="75000"/>
                </a:schemeClr>
              </a:solidFill>
              <a:latin typeface="Calibri" panose="020F0502020204030204" pitchFamily="34" charset="0"/>
              <a:cs typeface="Calibri" panose="020F0502020204030204" pitchFamily="34" charset="0"/>
            </a:endParaRPr>
          </a:p>
        </p:txBody>
      </p:sp>
      <p:grpSp>
        <p:nvGrpSpPr>
          <p:cNvPr id="16" name="Group 15"/>
          <p:cNvGrpSpPr/>
          <p:nvPr/>
        </p:nvGrpSpPr>
        <p:grpSpPr>
          <a:xfrm>
            <a:off x="9137835" y="4815411"/>
            <a:ext cx="2539478" cy="748988"/>
            <a:chOff x="7376630" y="3363187"/>
            <a:chExt cx="1904608" cy="561741"/>
          </a:xfrm>
        </p:grpSpPr>
        <p:sp>
          <p:nvSpPr>
            <p:cNvPr id="1012" name="Rectangle 1011"/>
            <p:cNvSpPr/>
            <p:nvPr/>
          </p:nvSpPr>
          <p:spPr>
            <a:xfrm>
              <a:off x="7376630" y="3363187"/>
              <a:ext cx="1904608" cy="561741"/>
            </a:xfrm>
            <a:prstGeom prst="rect">
              <a:avLst/>
            </a:prstGeom>
          </p:spPr>
          <p:txBody>
            <a:bodyPr wrap="none">
              <a:spAutoFit/>
            </a:bodyPr>
            <a:lstStyle/>
            <a:p>
              <a:r>
                <a:rPr lang="en-US" sz="4267" dirty="0" err="1">
                  <a:solidFill>
                    <a:schemeClr val="tx1">
                      <a:lumMod val="50000"/>
                    </a:schemeClr>
                  </a:solidFill>
                  <a:latin typeface="Calibri" panose="020F0502020204030204" pitchFamily="34" charset="0"/>
                  <a:cs typeface="Calibri" panose="020F0502020204030204" pitchFamily="34" charset="0"/>
                  <a:sym typeface="Gloria Hallelujah"/>
                </a:rPr>
                <a:t>chậm</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   </a:t>
              </a:r>
              <a:r>
                <a:rPr lang="en-US" sz="4267" dirty="0">
                  <a:solidFill>
                    <a:schemeClr val="accent5">
                      <a:lumMod val="75000"/>
                    </a:schemeClr>
                  </a:solidFill>
                  <a:latin typeface="Calibri" panose="020F0502020204030204" pitchFamily="34" charset="0"/>
                  <a:cs typeface="Calibri" panose="020F0502020204030204" pitchFamily="34" charset="0"/>
                  <a:sym typeface="Gloria Hallelujah"/>
                </a:rPr>
                <a:t>   </a:t>
              </a:r>
              <a:r>
                <a:rPr lang="en-US" sz="4267" dirty="0">
                  <a:solidFill>
                    <a:schemeClr val="tx1">
                      <a:lumMod val="50000"/>
                    </a:schemeClr>
                  </a:solidFill>
                  <a:latin typeface="Calibri" panose="020F0502020204030204" pitchFamily="34" charset="0"/>
                  <a:cs typeface="Calibri" panose="020F0502020204030204" pitchFamily="34" charset="0"/>
                  <a:sym typeface="Gloria Hallelujah"/>
                </a:rPr>
                <a:t>ễ</a:t>
              </a:r>
              <a:r>
                <a:rPr lang="en-US" sz="4267" dirty="0">
                  <a:solidFill>
                    <a:schemeClr val="accent5">
                      <a:lumMod val="75000"/>
                    </a:schemeClr>
                  </a:solidFill>
                  <a:latin typeface="Calibri" panose="020F0502020204030204" pitchFamily="34" charset="0"/>
                  <a:cs typeface="Calibri" panose="020F0502020204030204" pitchFamily="34" charset="0"/>
                  <a:sym typeface="Gloria Hallelujah"/>
                </a:rPr>
                <a:t> </a:t>
              </a:r>
              <a:endParaRPr lang="en-US" sz="2400" dirty="0">
                <a:solidFill>
                  <a:schemeClr val="accent5">
                    <a:lumMod val="75000"/>
                  </a:schemeClr>
                </a:solidFill>
                <a:latin typeface="Calibri" panose="020F0502020204030204" pitchFamily="34" charset="0"/>
                <a:cs typeface="Calibri" panose="020F0502020204030204" pitchFamily="34" charset="0"/>
              </a:endParaRPr>
            </a:p>
          </p:txBody>
        </p:sp>
        <p:pic>
          <p:nvPicPr>
            <p:cNvPr id="1013" name="Picture 1012"/>
            <p:cNvPicPr>
              <a:picLocks/>
            </p:cNvPicPr>
            <p:nvPr/>
          </p:nvPicPr>
          <p:blipFill>
            <a:blip r:embed="rId4"/>
            <a:stretch>
              <a:fillRect/>
            </a:stretch>
          </p:blipFill>
          <p:spPr>
            <a:xfrm rot="21088236">
              <a:off x="8382230" y="3435266"/>
              <a:ext cx="457200" cy="457200"/>
            </a:xfrm>
            <a:prstGeom prst="rect">
              <a:avLst/>
            </a:prstGeom>
          </p:spPr>
        </p:pic>
      </p:grpSp>
      <p:pic>
        <p:nvPicPr>
          <p:cNvPr id="1028" name="Picture 4" descr="When Kids Don&amp;#39;t Return Homework – What can we do? | Richard James Rog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275" y="1503036"/>
            <a:ext cx="3149541" cy="31495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Hình ảnh Cuộn Tròn Trong Màu Sắc Của Phong Cách Hoạt Hình Biểu Tượng Lgbt,  Curl, Màu Sắc, Lgbt Vector và PNG với nền trong suốt để tải xuống miễn phí"/>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713" y="1917319"/>
            <a:ext cx="2518001" cy="251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iải mã giấc mơ trễ giờ | Ngày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4377" y="1790252"/>
            <a:ext cx="2966777" cy="2409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975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down)">
                                      <p:cBhvr>
                                        <p:cTn id="12" dur="500"/>
                                        <p:tgtEl>
                                          <p:spTgt spid="15"/>
                                        </p:tgtEl>
                                      </p:cBhvr>
                                    </p:animEffect>
                                  </p:childTnLst>
                                </p:cTn>
                              </p:par>
                              <p:par>
                                <p:cTn id="13" presetID="1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19"/>
                                        </p:tgtEl>
                                        <p:attrNameLst>
                                          <p:attrName>style.visibility</p:attrName>
                                        </p:attrNameLst>
                                      </p:cBhvr>
                                      <p:to>
                                        <p:strVal val="visible"/>
                                      </p:to>
                                    </p:set>
                                    <p:anim calcmode="lin" valueType="num">
                                      <p:cBhvr>
                                        <p:cTn id="21" dur="500" fill="hold"/>
                                        <p:tgtEl>
                                          <p:spTgt spid="1019"/>
                                        </p:tgtEl>
                                        <p:attrNameLst>
                                          <p:attrName>ppt_w</p:attrName>
                                        </p:attrNameLst>
                                      </p:cBhvr>
                                      <p:tavLst>
                                        <p:tav tm="0">
                                          <p:val>
                                            <p:fltVal val="0"/>
                                          </p:val>
                                        </p:tav>
                                        <p:tav tm="100000">
                                          <p:val>
                                            <p:strVal val="#ppt_w"/>
                                          </p:val>
                                        </p:tav>
                                      </p:tavLst>
                                    </p:anim>
                                    <p:anim calcmode="lin" valueType="num">
                                      <p:cBhvr>
                                        <p:cTn id="22" dur="500" fill="hold"/>
                                        <p:tgtEl>
                                          <p:spTgt spid="1019"/>
                                        </p:tgtEl>
                                        <p:attrNameLst>
                                          <p:attrName>ppt_h</p:attrName>
                                        </p:attrNameLst>
                                      </p:cBhvr>
                                      <p:tavLst>
                                        <p:tav tm="0">
                                          <p:val>
                                            <p:fltVal val="0"/>
                                          </p:val>
                                        </p:tav>
                                        <p:tav tm="100000">
                                          <p:val>
                                            <p:strVal val="#ppt_h"/>
                                          </p:val>
                                        </p:tav>
                                      </p:tavLst>
                                    </p:anim>
                                    <p:animEffect transition="in" filter="fade">
                                      <p:cBhvr>
                                        <p:cTn id="23" dur="500"/>
                                        <p:tgtEl>
                                          <p:spTgt spid="1019"/>
                                        </p:tgtEl>
                                      </p:cBhvr>
                                    </p:animEffect>
                                  </p:childTnLst>
                                </p:cTn>
                              </p:par>
                              <p:par>
                                <p:cTn id="24" presetID="53" presetClass="exit" presetSubtype="32" fill="hold" nodeType="withEffect">
                                  <p:stCondLst>
                                    <p:cond delay="0"/>
                                  </p:stCondLst>
                                  <p:childTnLst>
                                    <p:anim calcmode="lin" valueType="num">
                                      <p:cBhvr>
                                        <p:cTn id="25" dur="500"/>
                                        <p:tgtEl>
                                          <p:spTgt spid="14"/>
                                        </p:tgtEl>
                                        <p:attrNameLst>
                                          <p:attrName>ppt_w</p:attrName>
                                        </p:attrNameLst>
                                      </p:cBhvr>
                                      <p:tavLst>
                                        <p:tav tm="0">
                                          <p:val>
                                            <p:strVal val="ppt_w"/>
                                          </p:val>
                                        </p:tav>
                                        <p:tav tm="100000">
                                          <p:val>
                                            <p:fltVal val="0"/>
                                          </p:val>
                                        </p:tav>
                                      </p:tavLst>
                                    </p:anim>
                                    <p:anim calcmode="lin" valueType="num">
                                      <p:cBhvr>
                                        <p:cTn id="26" dur="500"/>
                                        <p:tgtEl>
                                          <p:spTgt spid="14"/>
                                        </p:tgtEl>
                                        <p:attrNameLst>
                                          <p:attrName>ppt_h</p:attrName>
                                        </p:attrNameLst>
                                      </p:cBhvr>
                                      <p:tavLst>
                                        <p:tav tm="0">
                                          <p:val>
                                            <p:strVal val="ppt_h"/>
                                          </p:val>
                                        </p:tav>
                                        <p:tav tm="100000">
                                          <p:val>
                                            <p:fltVal val="0"/>
                                          </p:val>
                                        </p:tav>
                                      </p:tavLst>
                                    </p:anim>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20"/>
                                        </p:tgtEl>
                                        <p:attrNameLst>
                                          <p:attrName>style.visibility</p:attrName>
                                        </p:attrNameLst>
                                      </p:cBhvr>
                                      <p:to>
                                        <p:strVal val="visible"/>
                                      </p:to>
                                    </p:set>
                                    <p:anim calcmode="lin" valueType="num">
                                      <p:cBhvr>
                                        <p:cTn id="33" dur="500" fill="hold"/>
                                        <p:tgtEl>
                                          <p:spTgt spid="1020"/>
                                        </p:tgtEl>
                                        <p:attrNameLst>
                                          <p:attrName>ppt_w</p:attrName>
                                        </p:attrNameLst>
                                      </p:cBhvr>
                                      <p:tavLst>
                                        <p:tav tm="0">
                                          <p:val>
                                            <p:fltVal val="0"/>
                                          </p:val>
                                        </p:tav>
                                        <p:tav tm="100000">
                                          <p:val>
                                            <p:strVal val="#ppt_w"/>
                                          </p:val>
                                        </p:tav>
                                      </p:tavLst>
                                    </p:anim>
                                    <p:anim calcmode="lin" valueType="num">
                                      <p:cBhvr>
                                        <p:cTn id="34" dur="500" fill="hold"/>
                                        <p:tgtEl>
                                          <p:spTgt spid="1020"/>
                                        </p:tgtEl>
                                        <p:attrNameLst>
                                          <p:attrName>ppt_h</p:attrName>
                                        </p:attrNameLst>
                                      </p:cBhvr>
                                      <p:tavLst>
                                        <p:tav tm="0">
                                          <p:val>
                                            <p:fltVal val="0"/>
                                          </p:val>
                                        </p:tav>
                                        <p:tav tm="100000">
                                          <p:val>
                                            <p:strVal val="#ppt_h"/>
                                          </p:val>
                                        </p:tav>
                                      </p:tavLst>
                                    </p:anim>
                                    <p:animEffect transition="in" filter="fade">
                                      <p:cBhvr>
                                        <p:cTn id="35" dur="500"/>
                                        <p:tgtEl>
                                          <p:spTgt spid="1020"/>
                                        </p:tgtEl>
                                      </p:cBhvr>
                                    </p:animEffect>
                                  </p:childTnLst>
                                </p:cTn>
                              </p:par>
                              <p:par>
                                <p:cTn id="36" presetID="53" presetClass="exit" presetSubtype="32" fill="hold" nodeType="withEffect">
                                  <p:stCondLst>
                                    <p:cond delay="0"/>
                                  </p:stCondLst>
                                  <p:childTnLst>
                                    <p:anim calcmode="lin" valueType="num">
                                      <p:cBhvr>
                                        <p:cTn id="37" dur="500"/>
                                        <p:tgtEl>
                                          <p:spTgt spid="15"/>
                                        </p:tgtEl>
                                        <p:attrNameLst>
                                          <p:attrName>ppt_w</p:attrName>
                                        </p:attrNameLst>
                                      </p:cBhvr>
                                      <p:tavLst>
                                        <p:tav tm="0">
                                          <p:val>
                                            <p:strVal val="ppt_w"/>
                                          </p:val>
                                        </p:tav>
                                        <p:tav tm="100000">
                                          <p:val>
                                            <p:fltVal val="0"/>
                                          </p:val>
                                        </p:tav>
                                      </p:tavLst>
                                    </p:anim>
                                    <p:anim calcmode="lin" valueType="num">
                                      <p:cBhvr>
                                        <p:cTn id="38" dur="500"/>
                                        <p:tgtEl>
                                          <p:spTgt spid="15"/>
                                        </p:tgtEl>
                                        <p:attrNameLst>
                                          <p:attrName>ppt_h</p:attrName>
                                        </p:attrNameLst>
                                      </p:cBhvr>
                                      <p:tavLst>
                                        <p:tav tm="0">
                                          <p:val>
                                            <p:strVal val="ppt_h"/>
                                          </p:val>
                                        </p:tav>
                                        <p:tav tm="100000">
                                          <p:val>
                                            <p:fltVal val="0"/>
                                          </p:val>
                                        </p:tav>
                                      </p:tavLst>
                                    </p:anim>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21"/>
                                        </p:tgtEl>
                                        <p:attrNameLst>
                                          <p:attrName>style.visibility</p:attrName>
                                        </p:attrNameLst>
                                      </p:cBhvr>
                                      <p:to>
                                        <p:strVal val="visible"/>
                                      </p:to>
                                    </p:set>
                                    <p:anim calcmode="lin" valueType="num">
                                      <p:cBhvr>
                                        <p:cTn id="45" dur="500" fill="hold"/>
                                        <p:tgtEl>
                                          <p:spTgt spid="1021"/>
                                        </p:tgtEl>
                                        <p:attrNameLst>
                                          <p:attrName>ppt_w</p:attrName>
                                        </p:attrNameLst>
                                      </p:cBhvr>
                                      <p:tavLst>
                                        <p:tav tm="0">
                                          <p:val>
                                            <p:fltVal val="0"/>
                                          </p:val>
                                        </p:tav>
                                        <p:tav tm="100000">
                                          <p:val>
                                            <p:strVal val="#ppt_w"/>
                                          </p:val>
                                        </p:tav>
                                      </p:tavLst>
                                    </p:anim>
                                    <p:anim calcmode="lin" valueType="num">
                                      <p:cBhvr>
                                        <p:cTn id="46" dur="500" fill="hold"/>
                                        <p:tgtEl>
                                          <p:spTgt spid="1021"/>
                                        </p:tgtEl>
                                        <p:attrNameLst>
                                          <p:attrName>ppt_h</p:attrName>
                                        </p:attrNameLst>
                                      </p:cBhvr>
                                      <p:tavLst>
                                        <p:tav tm="0">
                                          <p:val>
                                            <p:fltVal val="0"/>
                                          </p:val>
                                        </p:tav>
                                        <p:tav tm="100000">
                                          <p:val>
                                            <p:strVal val="#ppt_h"/>
                                          </p:val>
                                        </p:tav>
                                      </p:tavLst>
                                    </p:anim>
                                    <p:animEffect transition="in" filter="fade">
                                      <p:cBhvr>
                                        <p:cTn id="47" dur="500"/>
                                        <p:tgtEl>
                                          <p:spTgt spid="1021"/>
                                        </p:tgtEl>
                                      </p:cBhvr>
                                    </p:animEffect>
                                  </p:childTnLst>
                                </p:cTn>
                              </p:par>
                              <p:par>
                                <p:cTn id="48" presetID="53" presetClass="exit" presetSubtype="32" fill="hold" nodeType="withEffect">
                                  <p:stCondLst>
                                    <p:cond delay="0"/>
                                  </p:stCondLst>
                                  <p:childTnLst>
                                    <p:anim calcmode="lin" valueType="num">
                                      <p:cBhvr>
                                        <p:cTn id="49" dur="500"/>
                                        <p:tgtEl>
                                          <p:spTgt spid="16"/>
                                        </p:tgtEl>
                                        <p:attrNameLst>
                                          <p:attrName>ppt_w</p:attrName>
                                        </p:attrNameLst>
                                      </p:cBhvr>
                                      <p:tavLst>
                                        <p:tav tm="0">
                                          <p:val>
                                            <p:strVal val="ppt_w"/>
                                          </p:val>
                                        </p:tav>
                                        <p:tav tm="100000">
                                          <p:val>
                                            <p:fltVal val="0"/>
                                          </p:val>
                                        </p:tav>
                                      </p:tavLst>
                                    </p:anim>
                                    <p:anim calcmode="lin" valueType="num">
                                      <p:cBhvr>
                                        <p:cTn id="50" dur="500"/>
                                        <p:tgtEl>
                                          <p:spTgt spid="16"/>
                                        </p:tgtEl>
                                        <p:attrNameLst>
                                          <p:attrName>ppt_h</p:attrName>
                                        </p:attrNameLst>
                                      </p:cBhvr>
                                      <p:tavLst>
                                        <p:tav tm="0">
                                          <p:val>
                                            <p:strVal val="ppt_h"/>
                                          </p:val>
                                        </p:tav>
                                        <p:tav tm="100000">
                                          <p:val>
                                            <p:fltVal val="0"/>
                                          </p:val>
                                        </p:tav>
                                      </p:tavLst>
                                    </p:anim>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 grpId="0"/>
      <p:bldP spid="1020" grpId="0"/>
      <p:bldP spid="10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39887" t="52800" r="32428" b="25025"/>
          <a:stretch>
            <a:fillRect/>
          </a:stretch>
        </p:blipFill>
        <p:spPr>
          <a:xfrm rot="20400000">
            <a:off x="1220319" y="272309"/>
            <a:ext cx="1833880" cy="1369695"/>
          </a:xfrm>
          <a:prstGeom prst="rect">
            <a:avLst/>
          </a:prstGeom>
          <a:effectLst>
            <a:outerShdw blurRad="63500" sx="102000" sy="102000" algn="ctr" rotWithShape="0">
              <a:prstClr val="black">
                <a:alpha val="40000"/>
              </a:prstClr>
            </a:outerShdw>
          </a:effectLst>
        </p:spPr>
      </p:pic>
      <p:sp>
        <p:nvSpPr>
          <p:cNvPr id="2" name="Rectangle 1"/>
          <p:cNvSpPr/>
          <p:nvPr/>
        </p:nvSpPr>
        <p:spPr>
          <a:xfrm>
            <a:off x="6003637" y="2967335"/>
            <a:ext cx="184731" cy="923330"/>
          </a:xfrm>
          <a:prstGeom prst="rect">
            <a:avLst/>
          </a:prstGeom>
          <a:noFill/>
        </p:spPr>
        <p:txBody>
          <a:bodyPr wrap="non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988348" y="1728377"/>
            <a:ext cx="8725466" cy="1828386"/>
          </a:xfrm>
          <a:prstGeom prst="rect">
            <a:avLst/>
          </a:prstGeom>
          <a:noFill/>
        </p:spPr>
        <p:txBody>
          <a:bodyPr wrap="none" lIns="91440" tIns="45720" rIns="91440" bIns="45720">
            <a:spAutoFit/>
          </a:bodyPr>
          <a:lstStyle/>
          <a:p>
            <a:pPr algn="ctr">
              <a:lnSpc>
                <a:spcPct val="150000"/>
              </a:lnSpc>
            </a:pPr>
            <a:r>
              <a:rPr lang="en-US" sz="4000" b="0" cap="none" spc="0" dirty="0" err="1">
                <a:ln w="0"/>
                <a:solidFill>
                  <a:schemeClr val="accent1"/>
                </a:solidFill>
                <a:latin typeface="Times New Roman" panose="02020603050405020304" pitchFamily="18" charset="0"/>
                <a:cs typeface="Times New Roman" panose="02020603050405020304" pitchFamily="18" charset="0"/>
              </a:rPr>
              <a:t>Vừa</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dài</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mà</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lại</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vừa</a:t>
            </a:r>
            <a:r>
              <a:rPr lang="en-US" sz="4000" b="0" cap="none" spc="0" dirty="0">
                <a:ln w="0"/>
                <a:solidFill>
                  <a:schemeClr val="accent1"/>
                </a:solidFill>
                <a:latin typeface="Times New Roman" panose="02020603050405020304" pitchFamily="18" charset="0"/>
                <a:cs typeface="Times New Roman" panose="02020603050405020304" pitchFamily="18" charset="0"/>
              </a:rPr>
              <a:t> </a:t>
            </a:r>
            <a:r>
              <a:rPr lang="en-US" sz="4000" b="0" cap="none" spc="0" dirty="0" err="1">
                <a:ln w="0"/>
                <a:solidFill>
                  <a:schemeClr val="accent1"/>
                </a:solidFill>
                <a:latin typeface="Times New Roman" panose="02020603050405020304" pitchFamily="18" charset="0"/>
                <a:cs typeface="Times New Roman" panose="02020603050405020304" pitchFamily="18" charset="0"/>
              </a:rPr>
              <a:t>vuông</a:t>
            </a:r>
            <a:endParaRPr lang="en-US" sz="4000" b="0" cap="none" spc="0" dirty="0">
              <a:ln w="0"/>
              <a:solidFill>
                <a:schemeClr val="accent1"/>
              </a:solidFill>
              <a:latin typeface="Times New Roman" panose="02020603050405020304" pitchFamily="18" charset="0"/>
              <a:cs typeface="Times New Roman" panose="02020603050405020304" pitchFamily="18" charset="0"/>
            </a:endParaRPr>
          </a:p>
          <a:p>
            <a:pPr algn="ctr">
              <a:lnSpc>
                <a:spcPct val="150000"/>
              </a:lnSpc>
            </a:pPr>
            <a:r>
              <a:rPr lang="en-US" sz="4000" dirty="0" err="1">
                <a:ln w="0"/>
                <a:solidFill>
                  <a:schemeClr val="accent1"/>
                </a:solidFill>
                <a:latin typeface="Times New Roman" panose="02020603050405020304" pitchFamily="18" charset="0"/>
                <a:cs typeface="Times New Roman" panose="02020603050405020304" pitchFamily="18" charset="0"/>
              </a:rPr>
              <a:t>Giúp</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nhau</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b="1" i="1" dirty="0" err="1">
                <a:ln w="0"/>
                <a:solidFill>
                  <a:schemeClr val="accent1"/>
                </a:solidFill>
                <a:latin typeface="Times New Roman" panose="02020603050405020304" pitchFamily="18" charset="0"/>
                <a:cs typeface="Times New Roman" panose="02020603050405020304" pitchFamily="18" charset="0"/>
              </a:rPr>
              <a:t>ke</a:t>
            </a:r>
            <a:r>
              <a:rPr lang="en-US" sz="4000" b="1" i="1"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chỉ</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vạch</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đường</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b="1" i="1" dirty="0" err="1">
                <a:ln w="0"/>
                <a:solidFill>
                  <a:schemeClr val="accent1"/>
                </a:solidFill>
                <a:latin typeface="Times New Roman" panose="02020603050405020304" pitchFamily="18" charset="0"/>
                <a:cs typeface="Times New Roman" panose="02020603050405020304" pitchFamily="18" charset="0"/>
              </a:rPr>
              <a:t>thăng</a:t>
            </a:r>
            <a:r>
              <a:rPr lang="en-US" sz="4000" dirty="0">
                <a:ln w="0"/>
                <a:solidFill>
                  <a:schemeClr val="accent1"/>
                </a:solidFill>
                <a:latin typeface="Times New Roman" panose="02020603050405020304" pitchFamily="18" charset="0"/>
                <a:cs typeface="Times New Roman" panose="02020603050405020304" pitchFamily="18" charset="0"/>
              </a:rPr>
              <a:t> </a:t>
            </a:r>
            <a:r>
              <a:rPr lang="en-US" sz="4000" dirty="0" err="1">
                <a:ln w="0"/>
                <a:solidFill>
                  <a:schemeClr val="accent1"/>
                </a:solidFill>
                <a:latin typeface="Times New Roman" panose="02020603050405020304" pitchFamily="18" charset="0"/>
                <a:cs typeface="Times New Roman" panose="02020603050405020304" pitchFamily="18" charset="0"/>
              </a:rPr>
              <a:t>bằng</a:t>
            </a:r>
            <a:endParaRPr lang="en-US" sz="4000" b="0" cap="none" spc="0" dirty="0">
              <a:ln w="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74869" y="2848877"/>
            <a:ext cx="668773" cy="707886"/>
          </a:xfrm>
          <a:prstGeom prst="rect">
            <a:avLst/>
          </a:prstGeom>
          <a:solidFill>
            <a:schemeClr val="bg1"/>
          </a:solidFill>
        </p:spPr>
        <p:txBody>
          <a:bodyPr wrap="none">
            <a:spAutoFit/>
          </a:bodyPr>
          <a:lstStyle/>
          <a:p>
            <a:r>
              <a:rPr lang="en-US" sz="4000" b="1" i="1" dirty="0" err="1">
                <a:ln w="0"/>
                <a:solidFill>
                  <a:srgbClr val="FF0000"/>
                </a:solidFill>
                <a:latin typeface="Times New Roman" panose="02020603050405020304" pitchFamily="18" charset="0"/>
                <a:cs typeface="Times New Roman" panose="02020603050405020304" pitchFamily="18" charset="0"/>
              </a:rPr>
              <a:t>kẻ</a:t>
            </a:r>
            <a:endParaRPr lang="en-US" sz="4000" dirty="0">
              <a:solidFill>
                <a:srgbClr val="FF0000"/>
              </a:solidFill>
            </a:endParaRPr>
          </a:p>
        </p:txBody>
      </p:sp>
      <p:sp>
        <p:nvSpPr>
          <p:cNvPr id="7" name="Rectangle 6"/>
          <p:cNvSpPr/>
          <p:nvPr/>
        </p:nvSpPr>
        <p:spPr>
          <a:xfrm>
            <a:off x="8157641" y="2848877"/>
            <a:ext cx="1410964" cy="707886"/>
          </a:xfrm>
          <a:prstGeom prst="rect">
            <a:avLst/>
          </a:prstGeom>
          <a:solidFill>
            <a:schemeClr val="bg1"/>
          </a:solidFill>
        </p:spPr>
        <p:txBody>
          <a:bodyPr wrap="none">
            <a:spAutoFit/>
          </a:bodyPr>
          <a:lstStyle/>
          <a:p>
            <a:r>
              <a:rPr lang="en-US" sz="4000" b="1" i="1" dirty="0" err="1">
                <a:ln w="0"/>
                <a:solidFill>
                  <a:srgbClr val="FF0000"/>
                </a:solidFill>
                <a:latin typeface="Times New Roman" panose="02020603050405020304" pitchFamily="18" charset="0"/>
                <a:cs typeface="Times New Roman" panose="02020603050405020304" pitchFamily="18" charset="0"/>
              </a:rPr>
              <a:t>thẳng</a:t>
            </a:r>
            <a:endParaRPr lang="en-US" sz="4000" dirty="0">
              <a:solidFill>
                <a:srgbClr val="FF0000"/>
              </a:solidFill>
            </a:endParaRPr>
          </a:p>
        </p:txBody>
      </p:sp>
      <p:pic>
        <p:nvPicPr>
          <p:cNvPr id="3074" name="Picture 2" descr="Thước Kẻ Hình Bt21 Dễ Thương giá cạnh tra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4221" y="3809227"/>
            <a:ext cx="2536176" cy="253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731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arn(inVertical)">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669B65C9-EA22-4CCF-87FC-F8A065266AC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4批\901562"/>
  <p:tag name="ISPRING_PRESENTATION_TITLE" val="PPT源文件"/>
  <p:tag name="ISPRING_FIRST_PUBLISH" val="1"/>
  <p:tag name="INKNOELEADERBOARD" val="2120815886"/>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q2ofead">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4" ma:contentTypeDescription="Tạo tài liệu mới." ma:contentTypeScope="" ma:versionID="6c9b6c95f6a970f747d30e9a8f5bde7f">
  <xsd:schema xmlns:xsd="http://www.w3.org/2001/XMLSchema" xmlns:xs="http://www.w3.org/2001/XMLSchema" xmlns:p="http://schemas.microsoft.com/office/2006/metadata/properties" xmlns:ns2="117084a5-40ce-44a9-aa97-9561c111c68a" targetNamespace="http://schemas.microsoft.com/office/2006/metadata/properties" ma:root="true" ma:fieldsID="3a83f3073eef823cb3ded8292a1fa7f0" ns2:_="">
    <xsd:import namespace="117084a5-40ce-44a9-aa97-9561c111c6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3FBD0-F1AC-4EF4-A9BA-F8FCCDB3A0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9DF9489-7E8B-42D2-89C2-777914089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9EBBB2-D3B8-4DD3-B1A4-E3F0BE38FD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HP001 4 hàng</vt:lpstr>
      <vt:lpstr>Gloria Hallelujah</vt:lpstr>
      <vt:lpstr>Times New Roman</vt:lpstr>
      <vt:lpstr>Calibri</vt:lpstr>
      <vt:lpstr>Arial</vt:lpstr>
      <vt:lpstr>字魂59号-创粗黑</vt:lpstr>
      <vt:lpstr>Office 主题</vt:lpstr>
      <vt:lpstr>PowerPoint Presentation</vt:lpstr>
      <vt:lpstr>PowerPoint Presentation</vt:lpstr>
      <vt:lpstr>PowerPoint Presentation</vt:lpstr>
      <vt:lpstr>Cùng luyện từ khó</vt:lpstr>
      <vt:lpstr>PowerPoint Presentation</vt:lpstr>
      <vt:lpstr>Lưu ý về tư thế ngồi viết</vt:lpstr>
      <vt:lpstr>PowerPoint Presentation</vt:lpstr>
      <vt:lpstr>Chọn chữ tr hoặc chữ ch thích hợp với mỗi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PPT源文件</dc:title>
  <dc:creator/>
  <cp:lastModifiedBy/>
  <cp:revision>8</cp:revision>
  <dcterms:created xsi:type="dcterms:W3CDTF">2018-03-01T02:03:00Z</dcterms:created>
  <dcterms:modified xsi:type="dcterms:W3CDTF">2021-09-07T02:42:32Z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ContentTypeId">
    <vt:lpwstr>0x010100DFDAAE9B0125D644B7F58EE6BF1D0FC2</vt:lpwstr>
  </property>
</Properties>
</file>