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3" r:id="rId2"/>
    <p:sldId id="314" r:id="rId3"/>
    <p:sldId id="257" r:id="rId4"/>
    <p:sldId id="290" r:id="rId5"/>
    <p:sldId id="294" r:id="rId6"/>
    <p:sldId id="295" r:id="rId7"/>
    <p:sldId id="296" r:id="rId8"/>
    <p:sldId id="297" r:id="rId9"/>
    <p:sldId id="315" r:id="rId10"/>
    <p:sldId id="292" r:id="rId11"/>
    <p:sldId id="310" r:id="rId12"/>
    <p:sldId id="285" r:id="rId13"/>
    <p:sldId id="293" r:id="rId14"/>
    <p:sldId id="291" r:id="rId15"/>
    <p:sldId id="286" r:id="rId16"/>
    <p:sldId id="299" r:id="rId17"/>
    <p:sldId id="288" r:id="rId18"/>
    <p:sldId id="300" r:id="rId19"/>
    <p:sldId id="287" r:id="rId20"/>
    <p:sldId id="301" r:id="rId21"/>
    <p:sldId id="302" r:id="rId22"/>
    <p:sldId id="316" r:id="rId23"/>
    <p:sldId id="317" r:id="rId24"/>
    <p:sldId id="259" r:id="rId25"/>
    <p:sldId id="308" r:id="rId26"/>
    <p:sldId id="304" r:id="rId27"/>
    <p:sldId id="309" r:id="rId28"/>
    <p:sldId id="311" r:id="rId29"/>
    <p:sldId id="312" r:id="rId30"/>
    <p:sldId id="270" r:id="rId31"/>
    <p:sldId id="269" r:id="rId32"/>
  </p:sldIdLst>
  <p:sldSz cx="16778288" cy="9475788"/>
  <p:notesSz cx="6858000" cy="9144000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4AA"/>
    <a:srgbClr val="FCE4A2"/>
    <a:srgbClr val="FF9999"/>
    <a:srgbClr val="E4DFBA"/>
    <a:srgbClr val="FF00FF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136" autoAdjust="0"/>
  </p:normalViewPr>
  <p:slideViewPr>
    <p:cSldViewPr>
      <p:cViewPr varScale="1">
        <p:scale>
          <a:sx n="61" d="100"/>
          <a:sy n="61" d="100"/>
        </p:scale>
        <p:origin x="638" y="48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E5116-1461-4DF1-BD3F-2A8ED5BC58BE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7BCE05-1008-4552-B9FB-7903555B8E79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 t="-12000" b="-12000"/>
          </a:stretch>
        </a:blipFill>
      </dgm:spPr>
      <dgm:t>
        <a:bodyPr/>
        <a:lstStyle/>
        <a:p>
          <a:endParaRPr lang="en-US" sz="4400" b="1" i="1" dirty="0">
            <a:solidFill>
              <a:srgbClr val="FF0000"/>
            </a:solidFill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5E930694-F68A-41E8-BC25-97AA1268F6A1}" type="parTrans" cxnId="{A2347A05-AE0B-4742-BF55-8096F553E82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7F504B-C6E7-46CC-8741-9E07E60AAA3F}" type="sibTrans" cxnId="{A2347A05-AE0B-4742-BF55-8096F553E82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8AEEED-ED1B-49F3-B6BA-D85B9003555C}">
      <dgm:prSet phldrT="[Text]" custT="1"/>
      <dgm:spPr/>
      <dgm:t>
        <a:bodyPr/>
        <a:lstStyle/>
        <a:p>
          <a:r>
            <a:rPr lang="en-US" sz="2400" b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Bộ</a:t>
          </a:r>
          <a:r>
            <a:rPr 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phận</a:t>
          </a:r>
          <a:r>
            <a:rPr 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chính</a:t>
          </a:r>
          <a:r>
            <a:rPr 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thứ</a:t>
          </a:r>
          <a:r>
            <a:rPr 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nhất</a:t>
          </a:r>
          <a:r>
            <a:rPr 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(BPCT1)</a:t>
          </a:r>
        </a:p>
      </dgm:t>
    </dgm:pt>
    <dgm:pt modelId="{DEF9580D-E2C7-4C50-834A-3259E356E374}" type="parTrans" cxnId="{92FFC73C-BBA3-4E4B-B0AF-234B4D319764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1D59AFA1-89E6-445A-B506-C50FD756075F}" type="sibTrans" cxnId="{92FFC73C-BBA3-4E4B-B0AF-234B4D319764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4F138A-F523-493D-B2CC-223677E07C21}">
      <dgm:prSet phldrT="[Text]" custT="1"/>
      <dgm:spPr/>
      <dgm:t>
        <a:bodyPr/>
        <a:lstStyle/>
        <a:p>
          <a:pPr algn="l"/>
          <a:r>
            <a:rPr lang="en-US" sz="24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Chỉ</a:t>
          </a:r>
          <a:r>
            <a: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sự</a:t>
          </a:r>
          <a:r>
            <a: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vật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, </a:t>
          </a:r>
          <a:r>
            <a:rPr lang="en-US" sz="28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sự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việc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, </a:t>
          </a:r>
        </a:p>
        <a:p>
          <a:pPr algn="l"/>
          <a:r>
            <a:rPr lang="en-US" sz="24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hiện</a:t>
          </a:r>
          <a:r>
            <a: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tượng</a:t>
          </a:r>
          <a:endParaRPr lang="en-US" sz="2400" dirty="0"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7DE95120-AB88-400E-B7A2-D5B47F0063E7}" type="parTrans" cxnId="{4001D060-9BDC-4FB3-9211-CA39F7885332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ED65665C-00B1-489A-87E7-5420030C0CF7}" type="sibTrans" cxnId="{4001D060-9BDC-4FB3-9211-CA39F788533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F8E7BE-20B3-40CB-B674-73E446CDC3CE}">
      <dgm:prSet phldrT="[Text]" custT="1"/>
      <dgm:spPr/>
      <dgm:t>
        <a:bodyPr/>
        <a:lstStyle/>
        <a:p>
          <a:r>
            <a:rPr lang="en-US" sz="28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Trả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lời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câu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hỏi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</a:p>
        <a:p>
          <a:r>
            <a:rPr lang="en-US" sz="2800" b="1" i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Ai? </a:t>
          </a:r>
          <a:r>
            <a:rPr lang="en-US" sz="2800" b="1" i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Cái</a:t>
          </a:r>
          <a:r>
            <a:rPr lang="en-US" sz="2800" b="1" i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1" i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gì</a:t>
          </a:r>
          <a:r>
            <a:rPr lang="en-US" sz="2800" b="1" i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? Con </a:t>
          </a:r>
          <a:r>
            <a:rPr lang="en-US" sz="2800" b="1" i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gì</a:t>
          </a:r>
          <a:r>
            <a:rPr lang="en-US" sz="2800" b="1" i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?</a:t>
          </a:r>
        </a:p>
      </dgm:t>
    </dgm:pt>
    <dgm:pt modelId="{754D6364-55E1-4C63-A66A-81E5C2354E7B}" type="parTrans" cxnId="{17398A2A-88AF-4704-A51C-AE4D63BBF2E3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BD439C25-2E4D-4E85-BA13-15BA7E5CAA77}" type="sibTrans" cxnId="{17398A2A-88AF-4704-A51C-AE4D63BBF2E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49F597-3B00-42FA-944F-75E9720DAE2B}">
      <dgm:prSet phldrT="[Text]" custT="1"/>
      <dgm:spPr/>
      <dgm:t>
        <a:bodyPr/>
        <a:lstStyle/>
        <a:p>
          <a:r>
            <a:rPr lang="en-US" sz="2400" b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Bộ</a:t>
          </a:r>
          <a:r>
            <a:rPr 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phận</a:t>
          </a:r>
          <a:r>
            <a:rPr 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chính</a:t>
          </a:r>
          <a:r>
            <a:rPr 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thứ</a:t>
          </a:r>
          <a:r>
            <a:rPr 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vi-VN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hai</a:t>
          </a:r>
          <a:r>
            <a:rPr 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(BPCT2)</a:t>
          </a:r>
        </a:p>
      </dgm:t>
    </dgm:pt>
    <dgm:pt modelId="{BF33FFB9-8335-4449-823A-8429148AAC1E}" type="parTrans" cxnId="{BA0A6446-5D6F-4E14-8EB1-273CED0C18CE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26A1B046-F92D-40CC-89F7-0FEE1125EEA6}" type="sibTrans" cxnId="{BA0A6446-5D6F-4E14-8EB1-273CED0C18C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11A236-6604-4812-B972-8A8C035D4038}">
      <dgm:prSet phldrT="[Text]" custT="1"/>
      <dgm:spPr/>
      <dgm:t>
        <a:bodyPr/>
        <a:lstStyle/>
        <a:p>
          <a:pPr algn="just"/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Đặc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điểm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, </a:t>
          </a:r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tính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chất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hoặc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trạng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thái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của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sự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vật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, </a:t>
          </a:r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hiện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tượng</a:t>
          </a:r>
          <a:r>
            <a:rPr lang="en-US" sz="2800" b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ở BPCT1</a:t>
          </a:r>
        </a:p>
      </dgm:t>
    </dgm:pt>
    <dgm:pt modelId="{1BC31F39-4A23-4824-9D42-2E1A65D89336}" type="parTrans" cxnId="{5675D2D0-659B-418E-B8B3-F901755094F7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4CD5F46D-A870-4ABE-AF5F-7C560334ECF8}" type="sibTrans" cxnId="{5675D2D0-659B-418E-B8B3-F901755094F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56A980-8010-4B79-BCA6-0421A85D3077}">
      <dgm:prSet custT="1"/>
      <dgm:spPr/>
      <dgm:t>
        <a:bodyPr/>
        <a:lstStyle/>
        <a:p>
          <a:r>
            <a:rPr lang="en-US" sz="28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Trả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lời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cho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câu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hỏi</a:t>
          </a:r>
          <a:r>
            <a:rPr lang="en-US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Thế</a:t>
          </a:r>
          <a:r>
            <a:rPr lang="en-US" sz="28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nào</a:t>
          </a:r>
          <a:r>
            <a:rPr lang="en-US" sz="28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?</a:t>
          </a:r>
          <a:endParaRPr lang="en-US" sz="2800" b="1" i="1" dirty="0"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E56E0C3E-A0B5-4656-BB2D-9D4C1D2462B1}" type="parTrans" cxnId="{9468EBB0-0EC9-44FA-81FD-EE4B443F3CB9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A309D64E-8356-4AB8-AF75-B89D0FD0E984}" type="sibTrans" cxnId="{9468EBB0-0EC9-44FA-81FD-EE4B443F3CB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7A03D-D156-4BF6-B5D7-23DD8B857483}" type="pres">
      <dgm:prSet presAssocID="{685E5116-1461-4DF1-BD3F-2A8ED5BC58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66B93E-C393-47BB-B804-B4035AB0AEE8}" type="pres">
      <dgm:prSet presAssocID="{0F7BCE05-1008-4552-B9FB-7903555B8E79}" presName="hierRoot1" presStyleCnt="0"/>
      <dgm:spPr/>
    </dgm:pt>
    <dgm:pt modelId="{44C730E8-BECF-4A51-893F-EE9F18628172}" type="pres">
      <dgm:prSet presAssocID="{0F7BCE05-1008-4552-B9FB-7903555B8E79}" presName="composite" presStyleCnt="0"/>
      <dgm:spPr/>
    </dgm:pt>
    <dgm:pt modelId="{ED77C88D-562A-4EB8-ADDF-579CB43C49BE}" type="pres">
      <dgm:prSet presAssocID="{0F7BCE05-1008-4552-B9FB-7903555B8E79}" presName="background" presStyleLbl="node0" presStyleIdx="0" presStyleCnt="1"/>
      <dgm:spPr/>
    </dgm:pt>
    <dgm:pt modelId="{4E18B439-DD1D-4676-8F6D-E4A6103DA76F}" type="pres">
      <dgm:prSet presAssocID="{0F7BCE05-1008-4552-B9FB-7903555B8E79}" presName="text" presStyleLbl="fgAcc0" presStyleIdx="0" presStyleCnt="1" custScaleX="238303" custScaleY="314874" custLinFactNeighborY="12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CE7546-5ACF-49A4-A590-D2560807F568}" type="pres">
      <dgm:prSet presAssocID="{0F7BCE05-1008-4552-B9FB-7903555B8E79}" presName="hierChild2" presStyleCnt="0"/>
      <dgm:spPr/>
    </dgm:pt>
    <dgm:pt modelId="{252A2995-472A-4EF5-859C-CDF93B538F9B}" type="pres">
      <dgm:prSet presAssocID="{DEF9580D-E2C7-4C50-834A-3259E356E37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BEA0406-2502-4FFD-9912-D76ECE8EF3E2}" type="pres">
      <dgm:prSet presAssocID="{678AEEED-ED1B-49F3-B6BA-D85B9003555C}" presName="hierRoot2" presStyleCnt="0"/>
      <dgm:spPr/>
    </dgm:pt>
    <dgm:pt modelId="{B085BFC9-2D33-4201-880C-E7D969FEBB0F}" type="pres">
      <dgm:prSet presAssocID="{678AEEED-ED1B-49F3-B6BA-D85B9003555C}" presName="composite2" presStyleCnt="0"/>
      <dgm:spPr/>
    </dgm:pt>
    <dgm:pt modelId="{CCFB39AD-2C0F-42B2-9146-F03868A87734}" type="pres">
      <dgm:prSet presAssocID="{678AEEED-ED1B-49F3-B6BA-D85B9003555C}" presName="background2" presStyleLbl="node2" presStyleIdx="0" presStyleCnt="2"/>
      <dgm:spPr/>
    </dgm:pt>
    <dgm:pt modelId="{4A56DA1C-C97D-4743-857F-1A3116B22354}" type="pres">
      <dgm:prSet presAssocID="{678AEEED-ED1B-49F3-B6BA-D85B9003555C}" presName="text2" presStyleLbl="fgAcc2" presStyleIdx="0" presStyleCnt="2" custScaleX="234316" custScaleY="157565" custLinFactNeighborX="-24314" custLinFactNeighborY="-24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01511B-90A2-4AE1-84B3-499C4B5DAA4D}" type="pres">
      <dgm:prSet presAssocID="{678AEEED-ED1B-49F3-B6BA-D85B9003555C}" presName="hierChild3" presStyleCnt="0"/>
      <dgm:spPr/>
    </dgm:pt>
    <dgm:pt modelId="{22ED870F-7767-470D-B2CE-BEE5B31B5B9D}" type="pres">
      <dgm:prSet presAssocID="{7DE95120-AB88-400E-B7A2-D5B47F0063E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73F8DBCA-D87F-41CA-8781-071200112342}" type="pres">
      <dgm:prSet presAssocID="{E74F138A-F523-493D-B2CC-223677E07C21}" presName="hierRoot3" presStyleCnt="0"/>
      <dgm:spPr/>
    </dgm:pt>
    <dgm:pt modelId="{588C3A01-42CA-42F4-896B-78FE9FE18BE2}" type="pres">
      <dgm:prSet presAssocID="{E74F138A-F523-493D-B2CC-223677E07C21}" presName="composite3" presStyleCnt="0"/>
      <dgm:spPr/>
    </dgm:pt>
    <dgm:pt modelId="{CFB693FE-0297-4500-A260-8C779331664B}" type="pres">
      <dgm:prSet presAssocID="{E74F138A-F523-493D-B2CC-223677E07C21}" presName="background3" presStyleLbl="node3" presStyleIdx="0" presStyleCnt="4"/>
      <dgm:spPr/>
    </dgm:pt>
    <dgm:pt modelId="{ACD101E9-CA89-4E0F-8F7B-CDC76F67F4BA}" type="pres">
      <dgm:prSet presAssocID="{E74F138A-F523-493D-B2CC-223677E07C21}" presName="text3" presStyleLbl="fgAcc3" presStyleIdx="0" presStyleCnt="4" custScaleX="147546" custScaleY="335619" custLinFactNeighborX="-10325" custLinFactNeighborY="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AE5DA-0A5D-4128-BBE9-B12A9F0D0646}" type="pres">
      <dgm:prSet presAssocID="{E74F138A-F523-493D-B2CC-223677E07C21}" presName="hierChild4" presStyleCnt="0"/>
      <dgm:spPr/>
    </dgm:pt>
    <dgm:pt modelId="{2ADB8CD0-F089-4B9A-AD71-6454A21009B8}" type="pres">
      <dgm:prSet presAssocID="{754D6364-55E1-4C63-A66A-81E5C2354E7B}" presName="Name17" presStyleLbl="parChTrans1D3" presStyleIdx="1" presStyleCnt="4"/>
      <dgm:spPr/>
      <dgm:t>
        <a:bodyPr/>
        <a:lstStyle/>
        <a:p>
          <a:endParaRPr lang="en-US"/>
        </a:p>
      </dgm:t>
    </dgm:pt>
    <dgm:pt modelId="{400943F6-B410-40D4-BEE4-CAF4422B5F8F}" type="pres">
      <dgm:prSet presAssocID="{BEF8E7BE-20B3-40CB-B674-73E446CDC3CE}" presName="hierRoot3" presStyleCnt="0"/>
      <dgm:spPr/>
    </dgm:pt>
    <dgm:pt modelId="{F11E2AB6-B681-4901-825C-4BFF30C163F9}" type="pres">
      <dgm:prSet presAssocID="{BEF8E7BE-20B3-40CB-B674-73E446CDC3CE}" presName="composite3" presStyleCnt="0"/>
      <dgm:spPr/>
    </dgm:pt>
    <dgm:pt modelId="{19B01F06-E545-4525-AA0F-97C2B255AAF4}" type="pres">
      <dgm:prSet presAssocID="{BEF8E7BE-20B3-40CB-B674-73E446CDC3CE}" presName="background3" presStyleLbl="node3" presStyleIdx="1" presStyleCnt="4"/>
      <dgm:spPr/>
    </dgm:pt>
    <dgm:pt modelId="{69DDF3C9-3A6E-46FE-AA7B-A242202538B7}" type="pres">
      <dgm:prSet presAssocID="{BEF8E7BE-20B3-40CB-B674-73E446CDC3CE}" presName="text3" presStyleLbl="fgAcc3" presStyleIdx="1" presStyleCnt="4" custScaleX="225056" custScaleY="166727" custLinFactNeighborY="4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56F1CA-8919-4AD8-A64A-18BFB4A87C9E}" type="pres">
      <dgm:prSet presAssocID="{BEF8E7BE-20B3-40CB-B674-73E446CDC3CE}" presName="hierChild4" presStyleCnt="0"/>
      <dgm:spPr/>
    </dgm:pt>
    <dgm:pt modelId="{3948CA5F-87A0-469F-8A2B-E746D9C5CA85}" type="pres">
      <dgm:prSet presAssocID="{BF33FFB9-8335-4449-823A-8429148AAC1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5159EB6-21BB-4DBC-AD29-87BAA3B8B368}" type="pres">
      <dgm:prSet presAssocID="{3C49F597-3B00-42FA-944F-75E9720DAE2B}" presName="hierRoot2" presStyleCnt="0"/>
      <dgm:spPr/>
    </dgm:pt>
    <dgm:pt modelId="{5A511A5F-5CCC-40F5-84A5-E1FC322834D5}" type="pres">
      <dgm:prSet presAssocID="{3C49F597-3B00-42FA-944F-75E9720DAE2B}" presName="composite2" presStyleCnt="0"/>
      <dgm:spPr/>
    </dgm:pt>
    <dgm:pt modelId="{D9ECE74E-ECE7-4B18-9DEA-C3340F8E9900}" type="pres">
      <dgm:prSet presAssocID="{3C49F597-3B00-42FA-944F-75E9720DAE2B}" presName="background2" presStyleLbl="node2" presStyleIdx="1" presStyleCnt="2"/>
      <dgm:spPr/>
    </dgm:pt>
    <dgm:pt modelId="{CBF17A99-077A-4D78-82E5-213166100825}" type="pres">
      <dgm:prSet presAssocID="{3C49F597-3B00-42FA-944F-75E9720DAE2B}" presName="text2" presStyleLbl="fgAcc2" presStyleIdx="1" presStyleCnt="2" custScaleX="228240" custScaleY="99653" custLinFactNeighborX="44979" custLinFactNeighborY="-34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B982B-2F16-4A34-BC65-16E19710B124}" type="pres">
      <dgm:prSet presAssocID="{3C49F597-3B00-42FA-944F-75E9720DAE2B}" presName="hierChild3" presStyleCnt="0"/>
      <dgm:spPr/>
    </dgm:pt>
    <dgm:pt modelId="{929860CE-9EF7-44DB-9F4F-164EA8DC6193}" type="pres">
      <dgm:prSet presAssocID="{1BC31F39-4A23-4824-9D42-2E1A65D8933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F6AD336F-5E9F-4139-80E4-B2A1F6028F0C}" type="pres">
      <dgm:prSet presAssocID="{5111A236-6604-4812-B972-8A8C035D4038}" presName="hierRoot3" presStyleCnt="0"/>
      <dgm:spPr/>
    </dgm:pt>
    <dgm:pt modelId="{961BC8E6-988E-45F6-BEE4-1A824B1E3CCC}" type="pres">
      <dgm:prSet presAssocID="{5111A236-6604-4812-B972-8A8C035D4038}" presName="composite3" presStyleCnt="0"/>
      <dgm:spPr/>
    </dgm:pt>
    <dgm:pt modelId="{61B5A71F-E0B2-4795-BC54-AF4472331CAA}" type="pres">
      <dgm:prSet presAssocID="{5111A236-6604-4812-B972-8A8C035D4038}" presName="background3" presStyleLbl="node3" presStyleIdx="2" presStyleCnt="4"/>
      <dgm:spPr/>
    </dgm:pt>
    <dgm:pt modelId="{55BF4963-FF83-424C-92AA-15C4FBB00E35}" type="pres">
      <dgm:prSet presAssocID="{5111A236-6604-4812-B972-8A8C035D4038}" presName="text3" presStyleLbl="fgAcc3" presStyleIdx="2" presStyleCnt="4" custScaleX="250396" custScaleY="305812" custLinFactNeighborY="-8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FE3214-5F84-4C80-BFE2-E3538420BD82}" type="pres">
      <dgm:prSet presAssocID="{5111A236-6604-4812-B972-8A8C035D4038}" presName="hierChild4" presStyleCnt="0"/>
      <dgm:spPr/>
    </dgm:pt>
    <dgm:pt modelId="{9C173ACB-8BDA-4377-B644-E11D4FBA220D}" type="pres">
      <dgm:prSet presAssocID="{E56E0C3E-A0B5-4656-BB2D-9D4C1D2462B1}" presName="Name17" presStyleLbl="parChTrans1D3" presStyleIdx="3" presStyleCnt="4"/>
      <dgm:spPr/>
      <dgm:t>
        <a:bodyPr/>
        <a:lstStyle/>
        <a:p>
          <a:endParaRPr lang="en-US"/>
        </a:p>
      </dgm:t>
    </dgm:pt>
    <dgm:pt modelId="{FE0EBF99-F9FA-4F38-AA25-E28F178FAD60}" type="pres">
      <dgm:prSet presAssocID="{1356A980-8010-4B79-BCA6-0421A85D3077}" presName="hierRoot3" presStyleCnt="0"/>
      <dgm:spPr/>
    </dgm:pt>
    <dgm:pt modelId="{E13527B9-F3EE-4B94-A9B0-A08F8C7B3975}" type="pres">
      <dgm:prSet presAssocID="{1356A980-8010-4B79-BCA6-0421A85D3077}" presName="composite3" presStyleCnt="0"/>
      <dgm:spPr/>
    </dgm:pt>
    <dgm:pt modelId="{DCECF599-D116-43F3-8E52-8CCAF2D4431B}" type="pres">
      <dgm:prSet presAssocID="{1356A980-8010-4B79-BCA6-0421A85D3077}" presName="background3" presStyleLbl="node3" presStyleIdx="3" presStyleCnt="4"/>
      <dgm:spPr/>
    </dgm:pt>
    <dgm:pt modelId="{3C2B922B-57CE-4BBA-83B0-81E4AB963878}" type="pres">
      <dgm:prSet presAssocID="{1356A980-8010-4B79-BCA6-0421A85D3077}" presName="text3" presStyleLbl="fgAcc3" presStyleIdx="3" presStyleCnt="4" custScaleX="200662" custScaleY="308183" custLinFactNeighborY="4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8FC05-2BCE-46EC-9E49-7AE4C62ACC13}" type="pres">
      <dgm:prSet presAssocID="{1356A980-8010-4B79-BCA6-0421A85D3077}" presName="hierChild4" presStyleCnt="0"/>
      <dgm:spPr/>
    </dgm:pt>
  </dgm:ptLst>
  <dgm:cxnLst>
    <dgm:cxn modelId="{417DD601-F6A2-4464-9445-84D67527AF94}" type="presOf" srcId="{E74F138A-F523-493D-B2CC-223677E07C21}" destId="{ACD101E9-CA89-4E0F-8F7B-CDC76F67F4BA}" srcOrd="0" destOrd="0" presId="urn:microsoft.com/office/officeart/2005/8/layout/hierarchy1"/>
    <dgm:cxn modelId="{9468EBB0-0EC9-44FA-81FD-EE4B443F3CB9}" srcId="{3C49F597-3B00-42FA-944F-75E9720DAE2B}" destId="{1356A980-8010-4B79-BCA6-0421A85D3077}" srcOrd="1" destOrd="0" parTransId="{E56E0C3E-A0B5-4656-BB2D-9D4C1D2462B1}" sibTransId="{A309D64E-8356-4AB8-AF75-B89D0FD0E984}"/>
    <dgm:cxn modelId="{C74A8585-7675-43A7-AD4E-70A59EC1073D}" type="presOf" srcId="{DEF9580D-E2C7-4C50-834A-3259E356E374}" destId="{252A2995-472A-4EF5-859C-CDF93B538F9B}" srcOrd="0" destOrd="0" presId="urn:microsoft.com/office/officeart/2005/8/layout/hierarchy1"/>
    <dgm:cxn modelId="{C07654FB-9406-4B12-801B-F6A44B6901D0}" type="presOf" srcId="{E56E0C3E-A0B5-4656-BB2D-9D4C1D2462B1}" destId="{9C173ACB-8BDA-4377-B644-E11D4FBA220D}" srcOrd="0" destOrd="0" presId="urn:microsoft.com/office/officeart/2005/8/layout/hierarchy1"/>
    <dgm:cxn modelId="{5675D2D0-659B-418E-B8B3-F901755094F7}" srcId="{3C49F597-3B00-42FA-944F-75E9720DAE2B}" destId="{5111A236-6604-4812-B972-8A8C035D4038}" srcOrd="0" destOrd="0" parTransId="{1BC31F39-4A23-4824-9D42-2E1A65D89336}" sibTransId="{4CD5F46D-A870-4ABE-AF5F-7C560334ECF8}"/>
    <dgm:cxn modelId="{9EF43A82-597C-4A7E-A9D8-6519406166C9}" type="presOf" srcId="{1BC31F39-4A23-4824-9D42-2E1A65D89336}" destId="{929860CE-9EF7-44DB-9F4F-164EA8DC6193}" srcOrd="0" destOrd="0" presId="urn:microsoft.com/office/officeart/2005/8/layout/hierarchy1"/>
    <dgm:cxn modelId="{75541ED9-FB21-4FCD-91BB-599E0B229E79}" type="presOf" srcId="{7DE95120-AB88-400E-B7A2-D5B47F0063E7}" destId="{22ED870F-7767-470D-B2CE-BEE5B31B5B9D}" srcOrd="0" destOrd="0" presId="urn:microsoft.com/office/officeart/2005/8/layout/hierarchy1"/>
    <dgm:cxn modelId="{17398A2A-88AF-4704-A51C-AE4D63BBF2E3}" srcId="{678AEEED-ED1B-49F3-B6BA-D85B9003555C}" destId="{BEF8E7BE-20B3-40CB-B674-73E446CDC3CE}" srcOrd="1" destOrd="0" parTransId="{754D6364-55E1-4C63-A66A-81E5C2354E7B}" sibTransId="{BD439C25-2E4D-4E85-BA13-15BA7E5CAA77}"/>
    <dgm:cxn modelId="{E495461F-21CA-4045-894A-CC7CB0571389}" type="presOf" srcId="{BF33FFB9-8335-4449-823A-8429148AAC1E}" destId="{3948CA5F-87A0-469F-8A2B-E746D9C5CA85}" srcOrd="0" destOrd="0" presId="urn:microsoft.com/office/officeart/2005/8/layout/hierarchy1"/>
    <dgm:cxn modelId="{FD5618FC-7BCC-473C-A214-CA8BED135D5D}" type="presOf" srcId="{0F7BCE05-1008-4552-B9FB-7903555B8E79}" destId="{4E18B439-DD1D-4676-8F6D-E4A6103DA76F}" srcOrd="0" destOrd="0" presId="urn:microsoft.com/office/officeart/2005/8/layout/hierarchy1"/>
    <dgm:cxn modelId="{3EE9CEDF-B6B7-40D5-B057-96DF5CA1C10B}" type="presOf" srcId="{5111A236-6604-4812-B972-8A8C035D4038}" destId="{55BF4963-FF83-424C-92AA-15C4FBB00E35}" srcOrd="0" destOrd="0" presId="urn:microsoft.com/office/officeart/2005/8/layout/hierarchy1"/>
    <dgm:cxn modelId="{92FFC73C-BBA3-4E4B-B0AF-234B4D319764}" srcId="{0F7BCE05-1008-4552-B9FB-7903555B8E79}" destId="{678AEEED-ED1B-49F3-B6BA-D85B9003555C}" srcOrd="0" destOrd="0" parTransId="{DEF9580D-E2C7-4C50-834A-3259E356E374}" sibTransId="{1D59AFA1-89E6-445A-B506-C50FD756075F}"/>
    <dgm:cxn modelId="{DAFAC94C-7A16-4B05-8D16-EEF3D3816663}" type="presOf" srcId="{3C49F597-3B00-42FA-944F-75E9720DAE2B}" destId="{CBF17A99-077A-4D78-82E5-213166100825}" srcOrd="0" destOrd="0" presId="urn:microsoft.com/office/officeart/2005/8/layout/hierarchy1"/>
    <dgm:cxn modelId="{A2347A05-AE0B-4742-BF55-8096F553E822}" srcId="{685E5116-1461-4DF1-BD3F-2A8ED5BC58BE}" destId="{0F7BCE05-1008-4552-B9FB-7903555B8E79}" srcOrd="0" destOrd="0" parTransId="{5E930694-F68A-41E8-BC25-97AA1268F6A1}" sibTransId="{A27F504B-C6E7-46CC-8741-9E07E60AAA3F}"/>
    <dgm:cxn modelId="{1528AA79-1CA0-4BBA-BDF8-161A5C4D271C}" type="presOf" srcId="{678AEEED-ED1B-49F3-B6BA-D85B9003555C}" destId="{4A56DA1C-C97D-4743-857F-1A3116B22354}" srcOrd="0" destOrd="0" presId="urn:microsoft.com/office/officeart/2005/8/layout/hierarchy1"/>
    <dgm:cxn modelId="{4001D060-9BDC-4FB3-9211-CA39F7885332}" srcId="{678AEEED-ED1B-49F3-B6BA-D85B9003555C}" destId="{E74F138A-F523-493D-B2CC-223677E07C21}" srcOrd="0" destOrd="0" parTransId="{7DE95120-AB88-400E-B7A2-D5B47F0063E7}" sibTransId="{ED65665C-00B1-489A-87E7-5420030C0CF7}"/>
    <dgm:cxn modelId="{4A894C64-BBA0-4743-A441-B1E82CD06409}" type="presOf" srcId="{BEF8E7BE-20B3-40CB-B674-73E446CDC3CE}" destId="{69DDF3C9-3A6E-46FE-AA7B-A242202538B7}" srcOrd="0" destOrd="0" presId="urn:microsoft.com/office/officeart/2005/8/layout/hierarchy1"/>
    <dgm:cxn modelId="{3A4A72E9-D0D9-4A61-9F1F-04B9954355A1}" type="presOf" srcId="{754D6364-55E1-4C63-A66A-81E5C2354E7B}" destId="{2ADB8CD0-F089-4B9A-AD71-6454A21009B8}" srcOrd="0" destOrd="0" presId="urn:microsoft.com/office/officeart/2005/8/layout/hierarchy1"/>
    <dgm:cxn modelId="{E957ED5F-3B75-4633-BBD4-B7FB3CFBA2D7}" type="presOf" srcId="{1356A980-8010-4B79-BCA6-0421A85D3077}" destId="{3C2B922B-57CE-4BBA-83B0-81E4AB963878}" srcOrd="0" destOrd="0" presId="urn:microsoft.com/office/officeart/2005/8/layout/hierarchy1"/>
    <dgm:cxn modelId="{BA0A6446-5D6F-4E14-8EB1-273CED0C18CE}" srcId="{0F7BCE05-1008-4552-B9FB-7903555B8E79}" destId="{3C49F597-3B00-42FA-944F-75E9720DAE2B}" srcOrd="1" destOrd="0" parTransId="{BF33FFB9-8335-4449-823A-8429148AAC1E}" sibTransId="{26A1B046-F92D-40CC-89F7-0FEE1125EEA6}"/>
    <dgm:cxn modelId="{1D8FB37F-7144-4F90-97B5-8230CDC38F98}" type="presOf" srcId="{685E5116-1461-4DF1-BD3F-2A8ED5BC58BE}" destId="{BE67A03D-D156-4BF6-B5D7-23DD8B857483}" srcOrd="0" destOrd="0" presId="urn:microsoft.com/office/officeart/2005/8/layout/hierarchy1"/>
    <dgm:cxn modelId="{6965C2A1-4D94-4110-9BC4-AD501EA2B053}" type="presParOf" srcId="{BE67A03D-D156-4BF6-B5D7-23DD8B857483}" destId="{F966B93E-C393-47BB-B804-B4035AB0AEE8}" srcOrd="0" destOrd="0" presId="urn:microsoft.com/office/officeart/2005/8/layout/hierarchy1"/>
    <dgm:cxn modelId="{B5EA1387-C813-42E2-9650-DFDAE2644D8D}" type="presParOf" srcId="{F966B93E-C393-47BB-B804-B4035AB0AEE8}" destId="{44C730E8-BECF-4A51-893F-EE9F18628172}" srcOrd="0" destOrd="0" presId="urn:microsoft.com/office/officeart/2005/8/layout/hierarchy1"/>
    <dgm:cxn modelId="{CBC11AC7-EDE4-4CED-9B34-13FC91119753}" type="presParOf" srcId="{44C730E8-BECF-4A51-893F-EE9F18628172}" destId="{ED77C88D-562A-4EB8-ADDF-579CB43C49BE}" srcOrd="0" destOrd="0" presId="urn:microsoft.com/office/officeart/2005/8/layout/hierarchy1"/>
    <dgm:cxn modelId="{DC6F0D41-975D-42FD-A181-FF11AF91322C}" type="presParOf" srcId="{44C730E8-BECF-4A51-893F-EE9F18628172}" destId="{4E18B439-DD1D-4676-8F6D-E4A6103DA76F}" srcOrd="1" destOrd="0" presId="urn:microsoft.com/office/officeart/2005/8/layout/hierarchy1"/>
    <dgm:cxn modelId="{D58D03F2-7D46-4A30-ACC5-1802104E95B4}" type="presParOf" srcId="{F966B93E-C393-47BB-B804-B4035AB0AEE8}" destId="{46CE7546-5ACF-49A4-A590-D2560807F568}" srcOrd="1" destOrd="0" presId="urn:microsoft.com/office/officeart/2005/8/layout/hierarchy1"/>
    <dgm:cxn modelId="{839EA9AE-8D05-4351-BAEE-C28F41B4B3A6}" type="presParOf" srcId="{46CE7546-5ACF-49A4-A590-D2560807F568}" destId="{252A2995-472A-4EF5-859C-CDF93B538F9B}" srcOrd="0" destOrd="0" presId="urn:microsoft.com/office/officeart/2005/8/layout/hierarchy1"/>
    <dgm:cxn modelId="{F4032E4E-D028-4CFB-B44B-776C997F6FF8}" type="presParOf" srcId="{46CE7546-5ACF-49A4-A590-D2560807F568}" destId="{4BEA0406-2502-4FFD-9912-D76ECE8EF3E2}" srcOrd="1" destOrd="0" presId="urn:microsoft.com/office/officeart/2005/8/layout/hierarchy1"/>
    <dgm:cxn modelId="{DA13F12A-5C3D-47D6-8CDB-F7E4212990B5}" type="presParOf" srcId="{4BEA0406-2502-4FFD-9912-D76ECE8EF3E2}" destId="{B085BFC9-2D33-4201-880C-E7D969FEBB0F}" srcOrd="0" destOrd="0" presId="urn:microsoft.com/office/officeart/2005/8/layout/hierarchy1"/>
    <dgm:cxn modelId="{8C962DB0-83FA-435D-9830-A2CA261DFF86}" type="presParOf" srcId="{B085BFC9-2D33-4201-880C-E7D969FEBB0F}" destId="{CCFB39AD-2C0F-42B2-9146-F03868A87734}" srcOrd="0" destOrd="0" presId="urn:microsoft.com/office/officeart/2005/8/layout/hierarchy1"/>
    <dgm:cxn modelId="{B57DDFC4-D45E-43A2-9E30-6DAC452D716C}" type="presParOf" srcId="{B085BFC9-2D33-4201-880C-E7D969FEBB0F}" destId="{4A56DA1C-C97D-4743-857F-1A3116B22354}" srcOrd="1" destOrd="0" presId="urn:microsoft.com/office/officeart/2005/8/layout/hierarchy1"/>
    <dgm:cxn modelId="{F9CA9DAE-6214-41DC-9E66-ABDF1BEDB4A4}" type="presParOf" srcId="{4BEA0406-2502-4FFD-9912-D76ECE8EF3E2}" destId="{9C01511B-90A2-4AE1-84B3-499C4B5DAA4D}" srcOrd="1" destOrd="0" presId="urn:microsoft.com/office/officeart/2005/8/layout/hierarchy1"/>
    <dgm:cxn modelId="{14F0761D-857A-4277-BD3E-31718CAA9873}" type="presParOf" srcId="{9C01511B-90A2-4AE1-84B3-499C4B5DAA4D}" destId="{22ED870F-7767-470D-B2CE-BEE5B31B5B9D}" srcOrd="0" destOrd="0" presId="urn:microsoft.com/office/officeart/2005/8/layout/hierarchy1"/>
    <dgm:cxn modelId="{E8340C8C-B9CB-4DE9-9B09-7DBA744FF297}" type="presParOf" srcId="{9C01511B-90A2-4AE1-84B3-499C4B5DAA4D}" destId="{73F8DBCA-D87F-41CA-8781-071200112342}" srcOrd="1" destOrd="0" presId="urn:microsoft.com/office/officeart/2005/8/layout/hierarchy1"/>
    <dgm:cxn modelId="{AA7B499B-FEB7-4E66-8DF0-F9D8E4BE767B}" type="presParOf" srcId="{73F8DBCA-D87F-41CA-8781-071200112342}" destId="{588C3A01-42CA-42F4-896B-78FE9FE18BE2}" srcOrd="0" destOrd="0" presId="urn:microsoft.com/office/officeart/2005/8/layout/hierarchy1"/>
    <dgm:cxn modelId="{2C0195D3-66D2-4BD1-9B5A-D25918179BF0}" type="presParOf" srcId="{588C3A01-42CA-42F4-896B-78FE9FE18BE2}" destId="{CFB693FE-0297-4500-A260-8C779331664B}" srcOrd="0" destOrd="0" presId="urn:microsoft.com/office/officeart/2005/8/layout/hierarchy1"/>
    <dgm:cxn modelId="{E6C30B68-9F20-4B84-9179-88D26CCFD7A8}" type="presParOf" srcId="{588C3A01-42CA-42F4-896B-78FE9FE18BE2}" destId="{ACD101E9-CA89-4E0F-8F7B-CDC76F67F4BA}" srcOrd="1" destOrd="0" presId="urn:microsoft.com/office/officeart/2005/8/layout/hierarchy1"/>
    <dgm:cxn modelId="{D61317D8-3DBF-4D8B-9B52-7DB7508F3765}" type="presParOf" srcId="{73F8DBCA-D87F-41CA-8781-071200112342}" destId="{A6AAE5DA-0A5D-4128-BBE9-B12A9F0D0646}" srcOrd="1" destOrd="0" presId="urn:microsoft.com/office/officeart/2005/8/layout/hierarchy1"/>
    <dgm:cxn modelId="{A6809706-B48C-410F-BD79-A69DE25DDC10}" type="presParOf" srcId="{9C01511B-90A2-4AE1-84B3-499C4B5DAA4D}" destId="{2ADB8CD0-F089-4B9A-AD71-6454A21009B8}" srcOrd="2" destOrd="0" presId="urn:microsoft.com/office/officeart/2005/8/layout/hierarchy1"/>
    <dgm:cxn modelId="{1D72C3B0-41B0-450C-B7F0-2839AB1DB096}" type="presParOf" srcId="{9C01511B-90A2-4AE1-84B3-499C4B5DAA4D}" destId="{400943F6-B410-40D4-BEE4-CAF4422B5F8F}" srcOrd="3" destOrd="0" presId="urn:microsoft.com/office/officeart/2005/8/layout/hierarchy1"/>
    <dgm:cxn modelId="{2315F374-CED2-40AF-961C-E62DE4913EA6}" type="presParOf" srcId="{400943F6-B410-40D4-BEE4-CAF4422B5F8F}" destId="{F11E2AB6-B681-4901-825C-4BFF30C163F9}" srcOrd="0" destOrd="0" presId="urn:microsoft.com/office/officeart/2005/8/layout/hierarchy1"/>
    <dgm:cxn modelId="{913F47AB-9226-4D12-9742-426E2755D451}" type="presParOf" srcId="{F11E2AB6-B681-4901-825C-4BFF30C163F9}" destId="{19B01F06-E545-4525-AA0F-97C2B255AAF4}" srcOrd="0" destOrd="0" presId="urn:microsoft.com/office/officeart/2005/8/layout/hierarchy1"/>
    <dgm:cxn modelId="{8353DD4A-4EA5-4617-8CEA-4A70431D40D8}" type="presParOf" srcId="{F11E2AB6-B681-4901-825C-4BFF30C163F9}" destId="{69DDF3C9-3A6E-46FE-AA7B-A242202538B7}" srcOrd="1" destOrd="0" presId="urn:microsoft.com/office/officeart/2005/8/layout/hierarchy1"/>
    <dgm:cxn modelId="{382C1278-2038-4078-B5BA-626D850E2B1F}" type="presParOf" srcId="{400943F6-B410-40D4-BEE4-CAF4422B5F8F}" destId="{3756F1CA-8919-4AD8-A64A-18BFB4A87C9E}" srcOrd="1" destOrd="0" presId="urn:microsoft.com/office/officeart/2005/8/layout/hierarchy1"/>
    <dgm:cxn modelId="{8B6B169B-C938-4E1E-8955-7DEFA56C3FEB}" type="presParOf" srcId="{46CE7546-5ACF-49A4-A590-D2560807F568}" destId="{3948CA5F-87A0-469F-8A2B-E746D9C5CA85}" srcOrd="2" destOrd="0" presId="urn:microsoft.com/office/officeart/2005/8/layout/hierarchy1"/>
    <dgm:cxn modelId="{3CD2F553-766C-4955-94CA-254FD33BAF44}" type="presParOf" srcId="{46CE7546-5ACF-49A4-A590-D2560807F568}" destId="{C5159EB6-21BB-4DBC-AD29-87BAA3B8B368}" srcOrd="3" destOrd="0" presId="urn:microsoft.com/office/officeart/2005/8/layout/hierarchy1"/>
    <dgm:cxn modelId="{0D451B63-F38E-4E26-9F30-72709B188D15}" type="presParOf" srcId="{C5159EB6-21BB-4DBC-AD29-87BAA3B8B368}" destId="{5A511A5F-5CCC-40F5-84A5-E1FC322834D5}" srcOrd="0" destOrd="0" presId="urn:microsoft.com/office/officeart/2005/8/layout/hierarchy1"/>
    <dgm:cxn modelId="{605C5245-DF09-4E01-A3D4-AE076C298160}" type="presParOf" srcId="{5A511A5F-5CCC-40F5-84A5-E1FC322834D5}" destId="{D9ECE74E-ECE7-4B18-9DEA-C3340F8E9900}" srcOrd="0" destOrd="0" presId="urn:microsoft.com/office/officeart/2005/8/layout/hierarchy1"/>
    <dgm:cxn modelId="{019308B2-A708-4E7F-AF6B-B561329A210B}" type="presParOf" srcId="{5A511A5F-5CCC-40F5-84A5-E1FC322834D5}" destId="{CBF17A99-077A-4D78-82E5-213166100825}" srcOrd="1" destOrd="0" presId="urn:microsoft.com/office/officeart/2005/8/layout/hierarchy1"/>
    <dgm:cxn modelId="{F906CE7C-52AC-4FAC-B4B9-1B64D0456031}" type="presParOf" srcId="{C5159EB6-21BB-4DBC-AD29-87BAA3B8B368}" destId="{FECB982B-2F16-4A34-BC65-16E19710B124}" srcOrd="1" destOrd="0" presId="urn:microsoft.com/office/officeart/2005/8/layout/hierarchy1"/>
    <dgm:cxn modelId="{8FD085E5-6867-4C9B-A8AE-3D8B7DC3A806}" type="presParOf" srcId="{FECB982B-2F16-4A34-BC65-16E19710B124}" destId="{929860CE-9EF7-44DB-9F4F-164EA8DC6193}" srcOrd="0" destOrd="0" presId="urn:microsoft.com/office/officeart/2005/8/layout/hierarchy1"/>
    <dgm:cxn modelId="{EB8F8F01-1764-4CA4-A983-74601787BBB4}" type="presParOf" srcId="{FECB982B-2F16-4A34-BC65-16E19710B124}" destId="{F6AD336F-5E9F-4139-80E4-B2A1F6028F0C}" srcOrd="1" destOrd="0" presId="urn:microsoft.com/office/officeart/2005/8/layout/hierarchy1"/>
    <dgm:cxn modelId="{45FA1A6B-086C-48CC-B01A-2731C50C0DB6}" type="presParOf" srcId="{F6AD336F-5E9F-4139-80E4-B2A1F6028F0C}" destId="{961BC8E6-988E-45F6-BEE4-1A824B1E3CCC}" srcOrd="0" destOrd="0" presId="urn:microsoft.com/office/officeart/2005/8/layout/hierarchy1"/>
    <dgm:cxn modelId="{66C5E3B0-02FA-4DB4-AAF0-2CC02440B3EB}" type="presParOf" srcId="{961BC8E6-988E-45F6-BEE4-1A824B1E3CCC}" destId="{61B5A71F-E0B2-4795-BC54-AF4472331CAA}" srcOrd="0" destOrd="0" presId="urn:microsoft.com/office/officeart/2005/8/layout/hierarchy1"/>
    <dgm:cxn modelId="{AC939EC5-B48F-4663-92BE-8F7C2B0DB84C}" type="presParOf" srcId="{961BC8E6-988E-45F6-BEE4-1A824B1E3CCC}" destId="{55BF4963-FF83-424C-92AA-15C4FBB00E35}" srcOrd="1" destOrd="0" presId="urn:microsoft.com/office/officeart/2005/8/layout/hierarchy1"/>
    <dgm:cxn modelId="{C49B4343-FA60-4B7C-9D20-2059DD1D3BF5}" type="presParOf" srcId="{F6AD336F-5E9F-4139-80E4-B2A1F6028F0C}" destId="{76FE3214-5F84-4C80-BFE2-E3538420BD82}" srcOrd="1" destOrd="0" presId="urn:microsoft.com/office/officeart/2005/8/layout/hierarchy1"/>
    <dgm:cxn modelId="{D15D321D-D741-423C-93C2-35CBE07F6B80}" type="presParOf" srcId="{FECB982B-2F16-4A34-BC65-16E19710B124}" destId="{9C173ACB-8BDA-4377-B644-E11D4FBA220D}" srcOrd="2" destOrd="0" presId="urn:microsoft.com/office/officeart/2005/8/layout/hierarchy1"/>
    <dgm:cxn modelId="{CD422A6B-40EE-4E51-AE39-8500B1D3A1BF}" type="presParOf" srcId="{FECB982B-2F16-4A34-BC65-16E19710B124}" destId="{FE0EBF99-F9FA-4F38-AA25-E28F178FAD60}" srcOrd="3" destOrd="0" presId="urn:microsoft.com/office/officeart/2005/8/layout/hierarchy1"/>
    <dgm:cxn modelId="{9BCEF300-F3C8-42E3-B43A-1C747D1800D0}" type="presParOf" srcId="{FE0EBF99-F9FA-4F38-AA25-E28F178FAD60}" destId="{E13527B9-F3EE-4B94-A9B0-A08F8C7B3975}" srcOrd="0" destOrd="0" presId="urn:microsoft.com/office/officeart/2005/8/layout/hierarchy1"/>
    <dgm:cxn modelId="{AE1CC645-6F1A-4FA8-80F1-45ADB04F7FB6}" type="presParOf" srcId="{E13527B9-F3EE-4B94-A9B0-A08F8C7B3975}" destId="{DCECF599-D116-43F3-8E52-8CCAF2D4431B}" srcOrd="0" destOrd="0" presId="urn:microsoft.com/office/officeart/2005/8/layout/hierarchy1"/>
    <dgm:cxn modelId="{710E44E4-A7B4-4314-8AC9-016C18C79E88}" type="presParOf" srcId="{E13527B9-F3EE-4B94-A9B0-A08F8C7B3975}" destId="{3C2B922B-57CE-4BBA-83B0-81E4AB963878}" srcOrd="1" destOrd="0" presId="urn:microsoft.com/office/officeart/2005/8/layout/hierarchy1"/>
    <dgm:cxn modelId="{1ADE4C1B-95ED-44AB-B1DA-75F13B3EED19}" type="presParOf" srcId="{FE0EBF99-F9FA-4F38-AA25-E28F178FAD60}" destId="{8978FC05-2BCE-46EC-9E49-7AE4C62ACC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73ACB-8BDA-4377-B644-E11D4FBA220D}">
      <dsp:nvSpPr>
        <dsp:cNvPr id="0" name=""/>
        <dsp:cNvSpPr/>
      </dsp:nvSpPr>
      <dsp:spPr>
        <a:xfrm>
          <a:off x="12336592" y="4407784"/>
          <a:ext cx="1487219" cy="86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650"/>
              </a:lnTo>
              <a:lnTo>
                <a:pt x="1487219" y="718650"/>
              </a:lnTo>
              <a:lnTo>
                <a:pt x="1487219" y="86950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860CE-9EF7-44DB-9F4F-164EA8DC6193}">
      <dsp:nvSpPr>
        <dsp:cNvPr id="0" name=""/>
        <dsp:cNvSpPr/>
      </dsp:nvSpPr>
      <dsp:spPr>
        <a:xfrm>
          <a:off x="9789430" y="4407784"/>
          <a:ext cx="2547162" cy="734283"/>
        </a:xfrm>
        <a:custGeom>
          <a:avLst/>
          <a:gdLst/>
          <a:ahLst/>
          <a:cxnLst/>
          <a:rect l="0" t="0" r="0" b="0"/>
          <a:pathLst>
            <a:path>
              <a:moveTo>
                <a:pt x="2547162" y="0"/>
              </a:moveTo>
              <a:lnTo>
                <a:pt x="2547162" y="583430"/>
              </a:lnTo>
              <a:lnTo>
                <a:pt x="0" y="583430"/>
              </a:lnTo>
              <a:lnTo>
                <a:pt x="0" y="7342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8CA5F-87A0-469F-8A2B-E746D9C5CA85}">
      <dsp:nvSpPr>
        <dsp:cNvPr id="0" name=""/>
        <dsp:cNvSpPr/>
      </dsp:nvSpPr>
      <dsp:spPr>
        <a:xfrm>
          <a:off x="7864430" y="3269865"/>
          <a:ext cx="4472161" cy="10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72161" y="0"/>
              </a:lnTo>
              <a:lnTo>
                <a:pt x="4472161" y="10747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B8CD0-F089-4B9A-AD71-6454A21009B8}">
      <dsp:nvSpPr>
        <dsp:cNvPr id="0" name=""/>
        <dsp:cNvSpPr/>
      </dsp:nvSpPr>
      <dsp:spPr>
        <a:xfrm>
          <a:off x="3778249" y="5105581"/>
          <a:ext cx="1778182" cy="770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683"/>
              </a:lnTo>
              <a:lnTo>
                <a:pt x="1778182" y="619683"/>
              </a:lnTo>
              <a:lnTo>
                <a:pt x="1778182" y="7705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D870F-7767-470D-B2CE-BEE5B31B5B9D}">
      <dsp:nvSpPr>
        <dsp:cNvPr id="0" name=""/>
        <dsp:cNvSpPr/>
      </dsp:nvSpPr>
      <dsp:spPr>
        <a:xfrm>
          <a:off x="1992706" y="5105581"/>
          <a:ext cx="1785542" cy="727903"/>
        </a:xfrm>
        <a:custGeom>
          <a:avLst/>
          <a:gdLst/>
          <a:ahLst/>
          <a:cxnLst/>
          <a:rect l="0" t="0" r="0" b="0"/>
          <a:pathLst>
            <a:path>
              <a:moveTo>
                <a:pt x="1785542" y="0"/>
              </a:moveTo>
              <a:lnTo>
                <a:pt x="1785542" y="577050"/>
              </a:lnTo>
              <a:lnTo>
                <a:pt x="0" y="577050"/>
              </a:lnTo>
              <a:lnTo>
                <a:pt x="0" y="7279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A2995-472A-4EF5-859C-CDF93B538F9B}">
      <dsp:nvSpPr>
        <dsp:cNvPr id="0" name=""/>
        <dsp:cNvSpPr/>
      </dsp:nvSpPr>
      <dsp:spPr>
        <a:xfrm>
          <a:off x="3778249" y="3269865"/>
          <a:ext cx="4086181" cy="206440"/>
        </a:xfrm>
        <a:custGeom>
          <a:avLst/>
          <a:gdLst/>
          <a:ahLst/>
          <a:cxnLst/>
          <a:rect l="0" t="0" r="0" b="0"/>
          <a:pathLst>
            <a:path>
              <a:moveTo>
                <a:pt x="4086181" y="0"/>
              </a:moveTo>
              <a:lnTo>
                <a:pt x="4086181" y="55586"/>
              </a:lnTo>
              <a:lnTo>
                <a:pt x="0" y="55586"/>
              </a:lnTo>
              <a:lnTo>
                <a:pt x="0" y="2064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7C88D-562A-4EB8-ADDF-579CB43C49BE}">
      <dsp:nvSpPr>
        <dsp:cNvPr id="0" name=""/>
        <dsp:cNvSpPr/>
      </dsp:nvSpPr>
      <dsp:spPr>
        <a:xfrm>
          <a:off x="5924167" y="13960"/>
          <a:ext cx="3880527" cy="32559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18B439-DD1D-4676-8F6D-E4A6103DA76F}">
      <dsp:nvSpPr>
        <dsp:cNvPr id="0" name=""/>
        <dsp:cNvSpPr/>
      </dsp:nvSpPr>
      <dsp:spPr>
        <a:xfrm>
          <a:off x="6105100" y="185846"/>
          <a:ext cx="3880527" cy="3255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i="1" kern="1200" dirty="0">
            <a:solidFill>
              <a:srgbClr val="FF0000"/>
            </a:solidFill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>
        <a:off x="6200462" y="281208"/>
        <a:ext cx="3689803" cy="3065181"/>
      </dsp:txXfrm>
    </dsp:sp>
    <dsp:sp modelId="{CCFB39AD-2C0F-42B2-9146-F03868A87734}">
      <dsp:nvSpPr>
        <dsp:cNvPr id="0" name=""/>
        <dsp:cNvSpPr/>
      </dsp:nvSpPr>
      <dsp:spPr>
        <a:xfrm>
          <a:off x="1870447" y="3476305"/>
          <a:ext cx="3815602" cy="16292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56DA1C-C97D-4743-857F-1A3116B22354}">
      <dsp:nvSpPr>
        <dsp:cNvPr id="0" name=""/>
        <dsp:cNvSpPr/>
      </dsp:nvSpPr>
      <dsp:spPr>
        <a:xfrm>
          <a:off x="2051381" y="3648192"/>
          <a:ext cx="3815602" cy="162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Bộ</a:t>
          </a:r>
          <a:r>
            <a:rPr lang="en-US" sz="24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phận</a:t>
          </a:r>
          <a:r>
            <a:rPr lang="en-US" sz="24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chính</a:t>
          </a:r>
          <a:r>
            <a:rPr lang="en-US" sz="24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thứ</a:t>
          </a:r>
          <a:r>
            <a:rPr lang="en-US" sz="24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nhất</a:t>
          </a:r>
          <a:r>
            <a:rPr lang="en-US" sz="24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(BPCT1)</a:t>
          </a:r>
        </a:p>
      </dsp:txBody>
      <dsp:txXfrm>
        <a:off x="2099101" y="3695912"/>
        <a:ext cx="3720162" cy="1533836"/>
      </dsp:txXfrm>
    </dsp:sp>
    <dsp:sp modelId="{CFB693FE-0297-4500-A260-8C779331664B}">
      <dsp:nvSpPr>
        <dsp:cNvPr id="0" name=""/>
        <dsp:cNvSpPr/>
      </dsp:nvSpPr>
      <dsp:spPr>
        <a:xfrm>
          <a:off x="791386" y="5833485"/>
          <a:ext cx="2402639" cy="3470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D101E9-CA89-4E0F-8F7B-CDC76F67F4BA}">
      <dsp:nvSpPr>
        <dsp:cNvPr id="0" name=""/>
        <dsp:cNvSpPr/>
      </dsp:nvSpPr>
      <dsp:spPr>
        <a:xfrm>
          <a:off x="972319" y="6005371"/>
          <a:ext cx="2402639" cy="3470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Chỉ</a:t>
          </a:r>
          <a:r>
            <a:rPr lang="en-US" sz="24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sự</a:t>
          </a:r>
          <a:r>
            <a:rPr lang="en-US" sz="24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vật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, </a:t>
          </a:r>
          <a:r>
            <a:rPr lang="en-US" sz="28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sự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việc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,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hiện</a:t>
          </a:r>
          <a:r>
            <a:rPr lang="en-US" sz="24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tượng</a:t>
          </a:r>
          <a:endParaRPr lang="en-US" sz="2400" kern="1200" dirty="0"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>
        <a:off x="1042690" y="6075742"/>
        <a:ext cx="2261897" cy="3329673"/>
      </dsp:txXfrm>
    </dsp:sp>
    <dsp:sp modelId="{19B01F06-E545-4525-AA0F-97C2B255AAF4}">
      <dsp:nvSpPr>
        <dsp:cNvPr id="0" name=""/>
        <dsp:cNvSpPr/>
      </dsp:nvSpPr>
      <dsp:spPr>
        <a:xfrm>
          <a:off x="3724025" y="5876118"/>
          <a:ext cx="3664813" cy="172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DDF3C9-3A6E-46FE-AA7B-A242202538B7}">
      <dsp:nvSpPr>
        <dsp:cNvPr id="0" name=""/>
        <dsp:cNvSpPr/>
      </dsp:nvSpPr>
      <dsp:spPr>
        <a:xfrm>
          <a:off x="3904958" y="6048004"/>
          <a:ext cx="3664813" cy="1724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Trả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lời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câu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hỏi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Ai? </a:t>
          </a:r>
          <a:r>
            <a:rPr lang="en-US" sz="2800" b="1" i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Cái</a:t>
          </a:r>
          <a:r>
            <a:rPr lang="en-US" sz="2800" b="1" i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1" i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gì</a:t>
          </a:r>
          <a:r>
            <a:rPr lang="en-US" sz="2800" b="1" i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? Con </a:t>
          </a:r>
          <a:r>
            <a:rPr lang="en-US" sz="2800" b="1" i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gì</a:t>
          </a:r>
          <a:r>
            <a:rPr lang="en-US" sz="2800" b="1" i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?</a:t>
          </a:r>
        </a:p>
      </dsp:txBody>
      <dsp:txXfrm>
        <a:off x="3955453" y="6098499"/>
        <a:ext cx="3563823" cy="1623024"/>
      </dsp:txXfrm>
    </dsp:sp>
    <dsp:sp modelId="{D9ECE74E-ECE7-4B18-9DEA-C3340F8E9900}">
      <dsp:nvSpPr>
        <dsp:cNvPr id="0" name=""/>
        <dsp:cNvSpPr/>
      </dsp:nvSpPr>
      <dsp:spPr>
        <a:xfrm>
          <a:off x="10478261" y="3377337"/>
          <a:ext cx="3716661" cy="10304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F17A99-077A-4D78-82E5-213166100825}">
      <dsp:nvSpPr>
        <dsp:cNvPr id="0" name=""/>
        <dsp:cNvSpPr/>
      </dsp:nvSpPr>
      <dsp:spPr>
        <a:xfrm>
          <a:off x="10659194" y="3549224"/>
          <a:ext cx="3716661" cy="1030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Bộ</a:t>
          </a:r>
          <a:r>
            <a:rPr lang="en-US" sz="24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phận</a:t>
          </a:r>
          <a:r>
            <a:rPr lang="en-US" sz="24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chính</a:t>
          </a:r>
          <a:r>
            <a:rPr lang="en-US" sz="24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thứ</a:t>
          </a:r>
          <a:r>
            <a:rPr lang="en-US" sz="24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vi-VN" sz="24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hai</a:t>
          </a:r>
          <a:r>
            <a:rPr lang="en-US" sz="24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(BPCT2)</a:t>
          </a:r>
        </a:p>
      </dsp:txBody>
      <dsp:txXfrm>
        <a:off x="10689375" y="3579405"/>
        <a:ext cx="3656299" cy="970084"/>
      </dsp:txXfrm>
    </dsp:sp>
    <dsp:sp modelId="{61B5A71F-E0B2-4795-BC54-AF4472331CAA}">
      <dsp:nvSpPr>
        <dsp:cNvPr id="0" name=""/>
        <dsp:cNvSpPr/>
      </dsp:nvSpPr>
      <dsp:spPr>
        <a:xfrm>
          <a:off x="7750705" y="5142067"/>
          <a:ext cx="4077449" cy="3162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BF4963-FF83-424C-92AA-15C4FBB00E35}">
      <dsp:nvSpPr>
        <dsp:cNvPr id="0" name=""/>
        <dsp:cNvSpPr/>
      </dsp:nvSpPr>
      <dsp:spPr>
        <a:xfrm>
          <a:off x="7931638" y="5313954"/>
          <a:ext cx="4077449" cy="3162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Đặc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điểm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, </a:t>
          </a: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tính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chất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hoặc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trạng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thái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của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sự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vật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, </a:t>
          </a: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hiện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tượng</a:t>
          </a:r>
          <a:r>
            <a:rPr lang="en-US" sz="2800" b="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ở BPCT1</a:t>
          </a:r>
        </a:p>
      </dsp:txBody>
      <dsp:txXfrm>
        <a:off x="8024256" y="5406572"/>
        <a:ext cx="3892213" cy="2976965"/>
      </dsp:txXfrm>
    </dsp:sp>
    <dsp:sp modelId="{DCECF599-D116-43F3-8E52-8CCAF2D4431B}">
      <dsp:nvSpPr>
        <dsp:cNvPr id="0" name=""/>
        <dsp:cNvSpPr/>
      </dsp:nvSpPr>
      <dsp:spPr>
        <a:xfrm>
          <a:off x="12190021" y="5277288"/>
          <a:ext cx="3267580" cy="3186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2B922B-57CE-4BBA-83B0-81E4AB963878}">
      <dsp:nvSpPr>
        <dsp:cNvPr id="0" name=""/>
        <dsp:cNvSpPr/>
      </dsp:nvSpPr>
      <dsp:spPr>
        <a:xfrm>
          <a:off x="12370955" y="5449175"/>
          <a:ext cx="3267580" cy="3186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Trả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lời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cho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câu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hỏi</a:t>
          </a:r>
          <a:r>
            <a:rPr lang="en-US" sz="2800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Thế</a:t>
          </a:r>
          <a:r>
            <a:rPr lang="en-US" sz="28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nào</a:t>
          </a:r>
          <a:r>
            <a:rPr lang="en-US" sz="2800" b="1" kern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rPr>
            <a:t>?</a:t>
          </a:r>
          <a:endParaRPr lang="en-US" sz="2800" b="1" i="1" kern="1200" dirty="0">
            <a:latin typeface="Calibri" panose="020F0502020204030204" pitchFamily="34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>
        <a:off x="12464291" y="5542511"/>
        <a:ext cx="3080908" cy="300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F7B1B1-20CE-4785-A912-9CD2EF2102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A6C1894-A371-4453-862E-7ACC6DC63E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A39D28D-9779-468D-8E7E-37061BFE89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85800"/>
            <a:ext cx="607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207C38EB-1675-4B5F-9429-36204441DE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56F0A49B-405A-44A2-968B-9EB34C17CF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7FDBB2CB-17E0-43E9-B60C-08DA8DD05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C7E60CD-6B97-4311-850E-48E7D24592D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cs typeface="等线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421E943-B03A-4995-B4BF-44276307D96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5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01AF50-3F19-4FDF-A6F9-1A6A5FB89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7607605-109E-49EE-9C0E-D7F1E1B29010}" type="slidenum">
              <a:rPr lang="en-US" altLang="zh-C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2425F68-28C9-41E4-AD02-B0256C15B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A193BF1-B879-49D9-9E4D-125E67FCB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DDE7352-6EF1-4B0A-975F-A49FC157E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D4DAA48-4A37-4134-8FE0-DF284B2002C8}" type="slidenum">
              <a:rPr lang="en-US" altLang="zh-CN"/>
              <a:pPr>
                <a:spcBef>
                  <a:spcPct val="0"/>
                </a:spcBef>
              </a:pPr>
              <a:t>15</a:t>
            </a:fld>
            <a:endParaRPr lang="en-US" altLang="zh-CN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381FB94-1C0A-4752-BA6F-6B3AF6C1F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C3AF025-7484-4A01-85FC-70596273B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A607F12-E6AA-4EFD-AD6B-8D99010DA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A7697A4-0BAA-4A07-850A-D1C203C13D2A}" type="slidenum">
              <a:rPr lang="en-US" altLang="zh-CN"/>
              <a:pPr>
                <a:spcBef>
                  <a:spcPct val="0"/>
                </a:spcBef>
              </a:pPr>
              <a:t>16</a:t>
            </a:fld>
            <a:endParaRPr lang="en-US" altLang="zh-CN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A6F47F4-6AD9-4864-8D8C-FE5E19EAB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4C49402-9098-4F25-8E4B-677F62369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69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A607F12-E6AA-4EFD-AD6B-8D99010DA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A7697A4-0BAA-4A07-850A-D1C203C13D2A}" type="slidenum">
              <a:rPr lang="en-US" altLang="zh-CN"/>
              <a:pPr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A6F47F4-6AD9-4864-8D8C-FE5E19EAB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4C49402-9098-4F25-8E4B-677F62369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A607F12-E6AA-4EFD-AD6B-8D99010DA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A7697A4-0BAA-4A07-850A-D1C203C13D2A}" type="slidenum">
              <a:rPr lang="en-US" altLang="zh-CN"/>
              <a:pPr>
                <a:spcBef>
                  <a:spcPct val="0"/>
                </a:spcBef>
              </a:pPr>
              <a:t>18</a:t>
            </a:fld>
            <a:endParaRPr lang="en-US" altLang="zh-CN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A6F47F4-6AD9-4864-8D8C-FE5E19EAB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4C49402-9098-4F25-8E4B-677F62369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51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D57BA39-3D63-4BA7-86FB-CDE39E009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05B6322-B3B5-4EC2-8529-B2D1ABE0A978}" type="slidenum">
              <a:rPr lang="en-US" altLang="zh-CN"/>
              <a:pPr>
                <a:spcBef>
                  <a:spcPct val="0"/>
                </a:spcBef>
              </a:pPr>
              <a:t>19</a:t>
            </a:fld>
            <a:endParaRPr lang="en-US" altLang="zh-CN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AEC67C2-3834-4249-A283-63942C04C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DBDC7A1-D8A9-46E9-805C-C5CEBB4FD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D57BA39-3D63-4BA7-86FB-CDE39E009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05B6322-B3B5-4EC2-8529-B2D1ABE0A978}" type="slidenum">
              <a:rPr lang="en-US" altLang="zh-CN"/>
              <a:pPr>
                <a:spcBef>
                  <a:spcPct val="0"/>
                </a:spcBef>
              </a:pPr>
              <a:t>20</a:t>
            </a:fld>
            <a:endParaRPr lang="en-US" altLang="zh-CN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AEC67C2-3834-4249-A283-63942C04C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DBDC7A1-D8A9-46E9-805C-C5CEBB4FD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9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D57BA39-3D63-4BA7-86FB-CDE39E009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05B6322-B3B5-4EC2-8529-B2D1ABE0A978}" type="slidenum">
              <a:rPr lang="en-US" altLang="zh-CN"/>
              <a:pPr>
                <a:spcBef>
                  <a:spcPct val="0"/>
                </a:spcBef>
              </a:pPr>
              <a:t>21</a:t>
            </a:fld>
            <a:endParaRPr lang="en-US" altLang="zh-CN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AEC67C2-3834-4249-A283-63942C04C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DBDC7A1-D8A9-46E9-805C-C5CEBB4FD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10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20481">
            <a:extLst>
              <a:ext uri="{FF2B5EF4-FFF2-40B4-BE49-F238E27FC236}">
                <a16:creationId xmlns:a16="http://schemas.microsoft.com/office/drawing/2014/main" id="{5F35140C-AFB2-4EE1-BC0F-1B9FD02FC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文本占位符 20482">
            <a:extLst>
              <a:ext uri="{FF2B5EF4-FFF2-40B4-BE49-F238E27FC236}">
                <a16:creationId xmlns:a16="http://schemas.microsoft.com/office/drawing/2014/main" id="{5DDA79AE-62E4-47D9-BD93-9A9FFDD2A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灯片编号占位符 1">
            <a:extLst>
              <a:ext uri="{FF2B5EF4-FFF2-40B4-BE49-F238E27FC236}">
                <a16:creationId xmlns:a16="http://schemas.microsoft.com/office/drawing/2014/main" id="{637AACD7-CD32-49C4-8EB3-61E0B982F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C66592F6-657B-4817-9C19-C75363EE72B8}" type="slidenum">
              <a:rPr lang="en-US" altLang="zh-CN" sz="1200"/>
              <a:pPr/>
              <a:t>24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20481">
            <a:extLst>
              <a:ext uri="{FF2B5EF4-FFF2-40B4-BE49-F238E27FC236}">
                <a16:creationId xmlns:a16="http://schemas.microsoft.com/office/drawing/2014/main" id="{5F35140C-AFB2-4EE1-BC0F-1B9FD02FC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文本占位符 20482">
            <a:extLst>
              <a:ext uri="{FF2B5EF4-FFF2-40B4-BE49-F238E27FC236}">
                <a16:creationId xmlns:a16="http://schemas.microsoft.com/office/drawing/2014/main" id="{5DDA79AE-62E4-47D9-BD93-9A9FFDD2A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灯片编号占位符 1">
            <a:extLst>
              <a:ext uri="{FF2B5EF4-FFF2-40B4-BE49-F238E27FC236}">
                <a16:creationId xmlns:a16="http://schemas.microsoft.com/office/drawing/2014/main" id="{637AACD7-CD32-49C4-8EB3-61E0B982F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C66592F6-657B-4817-9C19-C75363EE72B8}" type="slidenum">
              <a:rPr lang="en-US" altLang="zh-CN" sz="1200"/>
              <a:pPr/>
              <a:t>25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37805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4A58E40-8A17-431D-B65C-444CACC80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1846912-67E4-46F0-B7E2-412F06144212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B9940F-2E99-4CDB-96FB-08E55E93A7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BC82CAC-DCF7-4E23-9FFE-B1823EDC3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05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20481">
            <a:extLst>
              <a:ext uri="{FF2B5EF4-FFF2-40B4-BE49-F238E27FC236}">
                <a16:creationId xmlns:a16="http://schemas.microsoft.com/office/drawing/2014/main" id="{5F35140C-AFB2-4EE1-BC0F-1B9FD02FC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文本占位符 20482">
            <a:extLst>
              <a:ext uri="{FF2B5EF4-FFF2-40B4-BE49-F238E27FC236}">
                <a16:creationId xmlns:a16="http://schemas.microsoft.com/office/drawing/2014/main" id="{5DDA79AE-62E4-47D9-BD93-9A9FFDD2A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灯片编号占位符 1">
            <a:extLst>
              <a:ext uri="{FF2B5EF4-FFF2-40B4-BE49-F238E27FC236}">
                <a16:creationId xmlns:a16="http://schemas.microsoft.com/office/drawing/2014/main" id="{637AACD7-CD32-49C4-8EB3-61E0B982F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C66592F6-657B-4817-9C19-C75363EE72B8}" type="slidenum">
              <a:rPr lang="en-US" altLang="zh-CN" sz="1200"/>
              <a:pPr/>
              <a:t>26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266659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400AB67-25C9-4EA0-AED0-06E1FF9C4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927BD3C-E33A-4019-9695-EF6A033407FE}" type="slidenum">
              <a:rPr lang="en-US" altLang="zh-CN"/>
              <a:pPr>
                <a:spcBef>
                  <a:spcPct val="0"/>
                </a:spcBef>
              </a:pPr>
              <a:t>27</a:t>
            </a:fld>
            <a:endParaRPr lang="en-US" altLang="zh-CN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F3426E3-74F5-48B9-9381-7E26DA4BF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3BAE69A-2D1D-482E-8489-C22F66BE6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2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E60CD-6B97-4311-850E-48E7D24592D3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0675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16E5AE1-C780-44F3-8D3F-6AEEA93E2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3D4758D-F43A-44AB-8F49-16E63F358546}" type="slidenum">
              <a:rPr lang="en-US" altLang="zh-CN"/>
              <a:pPr>
                <a:spcBef>
                  <a:spcPct val="0"/>
                </a:spcBef>
              </a:pPr>
              <a:t>30</a:t>
            </a:fld>
            <a:endParaRPr lang="en-US" altLang="zh-CN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4A4D37B-7A5D-4E6F-93FD-E13E602D0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A4627B9-09DB-454D-A550-B93AA2341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0A81B07-CF96-4B85-8F13-F8AE6ABB7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D121A7E-C923-43DD-925D-0F4F4D8A49BA}" type="slidenum">
              <a:rPr lang="en-US" altLang="zh-CN"/>
              <a:pPr>
                <a:spcBef>
                  <a:spcPct val="0"/>
                </a:spcBef>
              </a:pPr>
              <a:t>31</a:t>
            </a:fld>
            <a:endParaRPr lang="en-US" altLang="zh-CN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3837D1A-9875-4D08-B87F-532F943CD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23303D7-8AD1-49F9-9893-6F4F12793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BC663A-FA34-4190-B83B-7BDA9CC265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FB0478A-8AF3-402D-AE33-AF5B00210D38}" type="slidenum">
              <a:rPr lang="en-US" altLang="zh-CN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D4155F-904D-42C3-BB3E-4A7C937C1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885FD12-DDA1-4E87-A92C-EA8158BAB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0BAF151-53E0-4847-9FBA-1A392027C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5AE5547-BF82-44DB-8E9A-00299ED87D87}" type="slidenum">
              <a:rPr lang="en-US" altLang="zh-C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3F99D04-CA77-476F-9F76-CAAEE8D9E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2CB1784-4E75-4DFD-B4BD-947931FA1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0BAF151-53E0-4847-9FBA-1A392027C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5AE5547-BF82-44DB-8E9A-00299ED87D87}" type="slidenum">
              <a:rPr lang="en-US" altLang="zh-C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3F99D04-CA77-476F-9F76-CAAEE8D9E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2CB1784-4E75-4DFD-B4BD-947931FA1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1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0BAF151-53E0-4847-9FBA-1A392027C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5AE5547-BF82-44DB-8E9A-00299ED87D87}" type="slidenum">
              <a:rPr lang="en-US" altLang="zh-C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3F99D04-CA77-476F-9F76-CAAEE8D9E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2CB1784-4E75-4DFD-B4BD-947931FA1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8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0BAF151-53E0-4847-9FBA-1A392027C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5AE5547-BF82-44DB-8E9A-00299ED87D87}" type="slidenum">
              <a:rPr lang="en-US" altLang="zh-C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3F99D04-CA77-476F-9F76-CAAEE8D9E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2CB1784-4E75-4DFD-B4BD-947931FA1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8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0BAF151-53E0-4847-9FBA-1A392027C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5AE5547-BF82-44DB-8E9A-00299ED87D87}" type="slidenum">
              <a:rPr lang="en-US" altLang="zh-C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3F99D04-CA77-476F-9F76-CAAEE8D9E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2CB1784-4E75-4DFD-B4BD-947931FA1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3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086;p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93700" y="685800"/>
            <a:ext cx="60706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1087;p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869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8888" y="2943225"/>
            <a:ext cx="14260512" cy="2032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6188" y="5368925"/>
            <a:ext cx="11745912" cy="242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6330694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35652420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165013" y="379413"/>
            <a:ext cx="3775075" cy="808513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79413"/>
            <a:ext cx="11174413" cy="8085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1169407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6029543"/>
      </p:ext>
    </p:extLst>
  </p:cSld>
  <p:clrMapOvr>
    <a:masterClrMapping/>
  </p:clrMapOvr>
  <p:transition spd="slow" advTm="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;p2"/>
          <p:cNvGrpSpPr>
            <a:grpSpLocks/>
          </p:cNvGrpSpPr>
          <p:nvPr/>
        </p:nvGrpSpPr>
        <p:grpSpPr bwMode="auto">
          <a:xfrm>
            <a:off x="15235911" y="6378609"/>
            <a:ext cx="1527087" cy="1403820"/>
            <a:chOff x="8303150" y="3550062"/>
            <a:chExt cx="832800" cy="762000"/>
          </a:xfrm>
        </p:grpSpPr>
        <p:sp>
          <p:nvSpPr>
            <p:cNvPr id="4" name="Google Shape;10;p2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  <p:sp>
          <p:nvSpPr>
            <p:cNvPr id="5" name="Google Shape;11;p2"/>
            <p:cNvSpPr/>
            <p:nvPr/>
          </p:nvSpPr>
          <p:spPr>
            <a:xfrm rot="5400000">
              <a:off x="8408797" y="3570659"/>
              <a:ext cx="621506" cy="720806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</p:grpSp>
      <p:grpSp>
        <p:nvGrpSpPr>
          <p:cNvPr id="6" name="Google Shape;12;p2"/>
          <p:cNvGrpSpPr>
            <a:grpSpLocks/>
          </p:cNvGrpSpPr>
          <p:nvPr/>
        </p:nvGrpSpPr>
        <p:grpSpPr bwMode="auto">
          <a:xfrm>
            <a:off x="15235911" y="7975457"/>
            <a:ext cx="1527087" cy="1403820"/>
            <a:chOff x="8303150" y="4328604"/>
            <a:chExt cx="832800" cy="762000"/>
          </a:xfrm>
        </p:grpSpPr>
        <p:sp>
          <p:nvSpPr>
            <p:cNvPr id="7" name="Google Shape;13;p2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  <p:sp>
          <p:nvSpPr>
            <p:cNvPr id="8" name="Google Shape;14;p2"/>
            <p:cNvSpPr/>
            <p:nvPr/>
          </p:nvSpPr>
          <p:spPr>
            <a:xfrm rot="5400000">
              <a:off x="8408797" y="4349201"/>
              <a:ext cx="621506" cy="720806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</p:grpSp>
      <p:grpSp>
        <p:nvGrpSpPr>
          <p:cNvPr id="9" name="Google Shape;15;p2"/>
          <p:cNvGrpSpPr>
            <a:grpSpLocks/>
          </p:cNvGrpSpPr>
          <p:nvPr/>
        </p:nvGrpSpPr>
        <p:grpSpPr bwMode="auto">
          <a:xfrm>
            <a:off x="15235911" y="4783959"/>
            <a:ext cx="1527087" cy="1403820"/>
            <a:chOff x="8303150" y="2665412"/>
            <a:chExt cx="832800" cy="762000"/>
          </a:xfrm>
        </p:grpSpPr>
        <p:sp>
          <p:nvSpPr>
            <p:cNvPr id="10" name="Google Shape;16;p2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  <p:sp>
          <p:nvSpPr>
            <p:cNvPr id="11" name="Google Shape;17;p2"/>
            <p:cNvSpPr/>
            <p:nvPr/>
          </p:nvSpPr>
          <p:spPr>
            <a:xfrm rot="5400000">
              <a:off x="8408797" y="2686009"/>
              <a:ext cx="621506" cy="720806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</p:grpSp>
      <p:grpSp>
        <p:nvGrpSpPr>
          <p:cNvPr id="12" name="Google Shape;18;p2"/>
          <p:cNvGrpSpPr>
            <a:grpSpLocks/>
          </p:cNvGrpSpPr>
          <p:nvPr/>
        </p:nvGrpSpPr>
        <p:grpSpPr bwMode="auto">
          <a:xfrm>
            <a:off x="15235911" y="3189306"/>
            <a:ext cx="1527087" cy="1403820"/>
            <a:chOff x="8303150" y="1780762"/>
            <a:chExt cx="832800" cy="762000"/>
          </a:xfrm>
        </p:grpSpPr>
        <p:sp>
          <p:nvSpPr>
            <p:cNvPr id="13" name="Google Shape;19;p2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  <p:sp>
          <p:nvSpPr>
            <p:cNvPr id="14" name="Google Shape;20;p2"/>
            <p:cNvSpPr/>
            <p:nvPr/>
          </p:nvSpPr>
          <p:spPr>
            <a:xfrm rot="5400000">
              <a:off x="8408797" y="1801359"/>
              <a:ext cx="621506" cy="720806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</p:grpSp>
      <p:grpSp>
        <p:nvGrpSpPr>
          <p:cNvPr id="15" name="Google Shape;21;p2"/>
          <p:cNvGrpSpPr>
            <a:grpSpLocks/>
          </p:cNvGrpSpPr>
          <p:nvPr/>
        </p:nvGrpSpPr>
        <p:grpSpPr bwMode="auto">
          <a:xfrm>
            <a:off x="15235911" y="1592459"/>
            <a:ext cx="1527087" cy="1403820"/>
            <a:chOff x="8303150" y="896112"/>
            <a:chExt cx="832800" cy="762000"/>
          </a:xfrm>
        </p:grpSpPr>
        <p:sp>
          <p:nvSpPr>
            <p:cNvPr id="16" name="Google Shape;22;p2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  <p:sp>
          <p:nvSpPr>
            <p:cNvPr id="17" name="Google Shape;23;p2"/>
            <p:cNvSpPr/>
            <p:nvPr/>
          </p:nvSpPr>
          <p:spPr>
            <a:xfrm rot="5400000">
              <a:off x="8408797" y="916709"/>
              <a:ext cx="621506" cy="720806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</p:grpSp>
      <p:grpSp>
        <p:nvGrpSpPr>
          <p:cNvPr id="18" name="Google Shape;24;p2"/>
          <p:cNvGrpSpPr>
            <a:grpSpLocks/>
          </p:cNvGrpSpPr>
          <p:nvPr/>
        </p:nvGrpSpPr>
        <p:grpSpPr bwMode="auto">
          <a:xfrm>
            <a:off x="15109200" y="-2194"/>
            <a:ext cx="1675645" cy="1403822"/>
            <a:chOff x="8235950" y="11466"/>
            <a:chExt cx="912000" cy="762000"/>
          </a:xfrm>
        </p:grpSpPr>
        <p:sp>
          <p:nvSpPr>
            <p:cNvPr id="19" name="Google Shape;25;p2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  <p:sp>
          <p:nvSpPr>
            <p:cNvPr id="20" name="Google Shape;26;p2"/>
            <p:cNvSpPr/>
            <p:nvPr/>
          </p:nvSpPr>
          <p:spPr>
            <a:xfrm rot="5400000">
              <a:off x="8408545" y="39914"/>
              <a:ext cx="621506" cy="705106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303"/>
            </a:p>
          </p:txBody>
        </p:sp>
      </p:grpSp>
      <p:sp>
        <p:nvSpPr>
          <p:cNvPr id="21" name="Google Shape;27;p2"/>
          <p:cNvSpPr/>
          <p:nvPr/>
        </p:nvSpPr>
        <p:spPr>
          <a:xfrm>
            <a:off x="2" y="-35096"/>
            <a:ext cx="15264310" cy="9510884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lIns="167691" tIns="167691" rIns="167691" bIns="167691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sz="3303"/>
              <a:t>    </a:t>
            </a:r>
            <a:endParaRPr sz="3303"/>
          </a:p>
        </p:txBody>
      </p:sp>
      <p:sp>
        <p:nvSpPr>
          <p:cNvPr id="22" name="Google Shape;28;p2"/>
          <p:cNvSpPr>
            <a:spLocks noChangeArrowheads="1"/>
          </p:cNvSpPr>
          <p:nvPr/>
        </p:nvSpPr>
        <p:spPr bwMode="auto">
          <a:xfrm>
            <a:off x="1881006" y="533016"/>
            <a:ext cx="12804367" cy="8383440"/>
          </a:xfrm>
          <a:prstGeom prst="rect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7691" tIns="167691" rIns="167691" bIns="16769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303" smtClean="0"/>
              <a:t>    </a:t>
            </a:r>
          </a:p>
        </p:txBody>
      </p:sp>
      <p:grpSp>
        <p:nvGrpSpPr>
          <p:cNvPr id="23" name="Google Shape;29;p2"/>
          <p:cNvGrpSpPr>
            <a:grpSpLocks/>
          </p:cNvGrpSpPr>
          <p:nvPr/>
        </p:nvGrpSpPr>
        <p:grpSpPr bwMode="auto">
          <a:xfrm>
            <a:off x="2169383" y="1061640"/>
            <a:ext cx="11310051" cy="7343736"/>
            <a:chOff x="-1019810" y="6291069"/>
            <a:chExt cx="6163993" cy="3986367"/>
          </a:xfrm>
        </p:grpSpPr>
        <p:sp>
          <p:nvSpPr>
            <p:cNvPr id="24" name="Google Shape;30;p2"/>
            <p:cNvSpPr>
              <a:spLocks/>
            </p:cNvSpPr>
            <p:nvPr/>
          </p:nvSpPr>
          <p:spPr bwMode="auto">
            <a:xfrm rot="5400000">
              <a:off x="3680631" y="6304533"/>
              <a:ext cx="110471" cy="83544"/>
            </a:xfrm>
            <a:custGeom>
              <a:avLst/>
              <a:gdLst>
                <a:gd name="T0" fmla="*/ 2147483646 w 480"/>
                <a:gd name="T1" fmla="*/ 0 h 363"/>
                <a:gd name="T2" fmla="*/ 2147483646 w 480"/>
                <a:gd name="T3" fmla="*/ 2147483646 h 363"/>
                <a:gd name="T4" fmla="*/ 2147483646 w 480"/>
                <a:gd name="T5" fmla="*/ 0 h 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77"/>
            </a:p>
          </p:txBody>
        </p:sp>
        <p:sp>
          <p:nvSpPr>
            <p:cNvPr id="25" name="Google Shape;31;p2"/>
            <p:cNvSpPr>
              <a:spLocks/>
            </p:cNvSpPr>
            <p:nvPr/>
          </p:nvSpPr>
          <p:spPr bwMode="auto">
            <a:xfrm rot="5400000">
              <a:off x="1020238" y="9721911"/>
              <a:ext cx="110471" cy="83774"/>
            </a:xfrm>
            <a:custGeom>
              <a:avLst/>
              <a:gdLst>
                <a:gd name="T0" fmla="*/ 2147483646 w 480"/>
                <a:gd name="T1" fmla="*/ 2147483646 h 364"/>
                <a:gd name="T2" fmla="*/ 2147483646 w 480"/>
                <a:gd name="T3" fmla="*/ 2147483646 h 364"/>
                <a:gd name="T4" fmla="*/ 2147483646 w 480"/>
                <a:gd name="T5" fmla="*/ 2147483646 h 3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77"/>
            </a:p>
          </p:txBody>
        </p:sp>
        <p:sp>
          <p:nvSpPr>
            <p:cNvPr id="26" name="Google Shape;32;p2"/>
            <p:cNvSpPr>
              <a:spLocks/>
            </p:cNvSpPr>
            <p:nvPr/>
          </p:nvSpPr>
          <p:spPr bwMode="auto">
            <a:xfrm rot="5400000">
              <a:off x="-105553" y="6304427"/>
              <a:ext cx="110241" cy="83774"/>
            </a:xfrm>
            <a:custGeom>
              <a:avLst/>
              <a:gdLst>
                <a:gd name="T0" fmla="*/ 2147483646 w 479"/>
                <a:gd name="T1" fmla="*/ 2147483646 h 364"/>
                <a:gd name="T2" fmla="*/ 2147483646 w 479"/>
                <a:gd name="T3" fmla="*/ 2147483646 h 364"/>
                <a:gd name="T4" fmla="*/ 2147483646 w 479"/>
                <a:gd name="T5" fmla="*/ 2147483646 h 3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77"/>
            </a:p>
          </p:txBody>
        </p:sp>
        <p:sp>
          <p:nvSpPr>
            <p:cNvPr id="27" name="Google Shape;33;p2"/>
            <p:cNvSpPr>
              <a:spLocks/>
            </p:cNvSpPr>
            <p:nvPr/>
          </p:nvSpPr>
          <p:spPr bwMode="auto">
            <a:xfrm rot="5400000">
              <a:off x="1740126" y="6531859"/>
              <a:ext cx="110471" cy="83774"/>
            </a:xfrm>
            <a:custGeom>
              <a:avLst/>
              <a:gdLst>
                <a:gd name="T0" fmla="*/ 2147483646 w 480"/>
                <a:gd name="T1" fmla="*/ 2147483646 h 364"/>
                <a:gd name="T2" fmla="*/ 2147483646 w 480"/>
                <a:gd name="T3" fmla="*/ 2147483646 h 364"/>
                <a:gd name="T4" fmla="*/ 2147483646 w 480"/>
                <a:gd name="T5" fmla="*/ 2147483646 h 3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77"/>
            </a:p>
          </p:txBody>
        </p:sp>
        <p:sp>
          <p:nvSpPr>
            <p:cNvPr id="28" name="Google Shape;34;p2"/>
            <p:cNvSpPr>
              <a:spLocks/>
            </p:cNvSpPr>
            <p:nvPr/>
          </p:nvSpPr>
          <p:spPr bwMode="auto">
            <a:xfrm rot="5400000">
              <a:off x="-1033044" y="9592370"/>
              <a:ext cx="110241" cy="83774"/>
            </a:xfrm>
            <a:custGeom>
              <a:avLst/>
              <a:gdLst>
                <a:gd name="T0" fmla="*/ 2147483646 w 479"/>
                <a:gd name="T1" fmla="*/ 2147483646 h 364"/>
                <a:gd name="T2" fmla="*/ 2147483646 w 479"/>
                <a:gd name="T3" fmla="*/ 2147483646 h 364"/>
                <a:gd name="T4" fmla="*/ 2147483646 w 479"/>
                <a:gd name="T5" fmla="*/ 2147483646 h 3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77"/>
            </a:p>
          </p:txBody>
        </p:sp>
        <p:sp>
          <p:nvSpPr>
            <p:cNvPr id="29" name="Google Shape;35;p2"/>
            <p:cNvSpPr>
              <a:spLocks/>
            </p:cNvSpPr>
            <p:nvPr/>
          </p:nvSpPr>
          <p:spPr bwMode="auto">
            <a:xfrm rot="5400000">
              <a:off x="3935069" y="9667997"/>
              <a:ext cx="113693" cy="83774"/>
            </a:xfrm>
            <a:custGeom>
              <a:avLst/>
              <a:gdLst>
                <a:gd name="T0" fmla="*/ 2147483646 w 494"/>
                <a:gd name="T1" fmla="*/ 2147483646 h 364"/>
                <a:gd name="T2" fmla="*/ 2147483646 w 494"/>
                <a:gd name="T3" fmla="*/ 2147483646 h 364"/>
                <a:gd name="T4" fmla="*/ 2147483646 w 494"/>
                <a:gd name="T5" fmla="*/ 2147483646 h 3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77"/>
            </a:p>
          </p:txBody>
        </p:sp>
        <p:sp>
          <p:nvSpPr>
            <p:cNvPr id="30" name="Google Shape;36;p2"/>
            <p:cNvSpPr>
              <a:spLocks/>
            </p:cNvSpPr>
            <p:nvPr/>
          </p:nvSpPr>
          <p:spPr bwMode="auto">
            <a:xfrm rot="5400000">
              <a:off x="5047176" y="8259957"/>
              <a:ext cx="110241" cy="83774"/>
            </a:xfrm>
            <a:custGeom>
              <a:avLst/>
              <a:gdLst>
                <a:gd name="T0" fmla="*/ 2147483646 w 479"/>
                <a:gd name="T1" fmla="*/ 2147483646 h 364"/>
                <a:gd name="T2" fmla="*/ 2147483646 w 479"/>
                <a:gd name="T3" fmla="*/ 2147483646 h 364"/>
                <a:gd name="T4" fmla="*/ 2147483646 w 479"/>
                <a:gd name="T5" fmla="*/ 2147483646 h 3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77"/>
            </a:p>
          </p:txBody>
        </p:sp>
        <p:sp>
          <p:nvSpPr>
            <p:cNvPr id="31" name="Google Shape;37;p2"/>
            <p:cNvSpPr>
              <a:spLocks/>
            </p:cNvSpPr>
            <p:nvPr/>
          </p:nvSpPr>
          <p:spPr bwMode="auto">
            <a:xfrm rot="5400000">
              <a:off x="-852696" y="7723261"/>
              <a:ext cx="110471" cy="83774"/>
            </a:xfrm>
            <a:custGeom>
              <a:avLst/>
              <a:gdLst>
                <a:gd name="T0" fmla="*/ 2147483646 w 480"/>
                <a:gd name="T1" fmla="*/ 2147483646 h 364"/>
                <a:gd name="T2" fmla="*/ 2147483646 w 480"/>
                <a:gd name="T3" fmla="*/ 2147483646 h 364"/>
                <a:gd name="T4" fmla="*/ 2147483646 w 480"/>
                <a:gd name="T5" fmla="*/ 2147483646 h 3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77"/>
            </a:p>
          </p:txBody>
        </p:sp>
        <p:sp>
          <p:nvSpPr>
            <p:cNvPr id="32" name="Google Shape;38;p2"/>
            <p:cNvSpPr>
              <a:spLocks/>
            </p:cNvSpPr>
            <p:nvPr/>
          </p:nvSpPr>
          <p:spPr bwMode="auto">
            <a:xfrm rot="5400000">
              <a:off x="2315056" y="10180313"/>
              <a:ext cx="110471" cy="83774"/>
            </a:xfrm>
            <a:custGeom>
              <a:avLst/>
              <a:gdLst>
                <a:gd name="T0" fmla="*/ 2147483646 w 480"/>
                <a:gd name="T1" fmla="*/ 2147483646 h 364"/>
                <a:gd name="T2" fmla="*/ 2147483646 w 480"/>
                <a:gd name="T3" fmla="*/ 2147483646 h 364"/>
                <a:gd name="T4" fmla="*/ 2147483646 w 480"/>
                <a:gd name="T5" fmla="*/ 2147483646 h 3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77"/>
            </a:p>
          </p:txBody>
        </p:sp>
        <p:sp>
          <p:nvSpPr>
            <p:cNvPr id="33" name="Google Shape;39;p2"/>
            <p:cNvSpPr>
              <a:spLocks/>
            </p:cNvSpPr>
            <p:nvPr/>
          </p:nvSpPr>
          <p:spPr bwMode="auto">
            <a:xfrm rot="5400000">
              <a:off x="4905860" y="6490900"/>
              <a:ext cx="110471" cy="83544"/>
            </a:xfrm>
            <a:custGeom>
              <a:avLst/>
              <a:gdLst>
                <a:gd name="T0" fmla="*/ 2147483646 w 480"/>
                <a:gd name="T1" fmla="*/ 0 h 363"/>
                <a:gd name="T2" fmla="*/ 2147483646 w 480"/>
                <a:gd name="T3" fmla="*/ 2147483646 h 363"/>
                <a:gd name="T4" fmla="*/ 2147483646 w 480"/>
                <a:gd name="T5" fmla="*/ 0 h 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77"/>
            </a:p>
          </p:txBody>
        </p:sp>
      </p:grpSp>
      <p:sp>
        <p:nvSpPr>
          <p:cNvPr id="34" name="Google Shape;40;p2"/>
          <p:cNvSpPr/>
          <p:nvPr/>
        </p:nvSpPr>
        <p:spPr>
          <a:xfrm>
            <a:off x="0" y="-28514"/>
            <a:ext cx="1328281" cy="9508691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lIns="167691" tIns="167691" rIns="167691" bIns="167691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3303"/>
          </a:p>
        </p:txBody>
      </p:sp>
      <p:pic>
        <p:nvPicPr>
          <p:cNvPr id="35" name="Google Shape;190;p1" descr="Piaget Grammar School logo final.png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r="8781"/>
          <a:stretch>
            <a:fillRect/>
          </a:stretch>
        </p:blipFill>
        <p:spPr bwMode="auto">
          <a:xfrm>
            <a:off x="-17475" y="-98707"/>
            <a:ext cx="1411299" cy="170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921474" y="5728859"/>
            <a:ext cx="10702764" cy="1033521"/>
          </a:xfrm>
          <a:prstGeom prst="rect">
            <a:avLst/>
          </a:prstGeom>
        </p:spPr>
        <p:txBody>
          <a:bodyPr spcFirstLastPara="1" lIns="121897" tIns="121897" rIns="121897" bIns="121897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37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19025253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5563" y="6089650"/>
            <a:ext cx="14262100" cy="18811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25563" y="4016375"/>
            <a:ext cx="14262100" cy="207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6089761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92097824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71469957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7917846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178699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79181207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69820049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EE996DB6-7575-4E0C-93C3-BED622F735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8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1000">
    <p:split orient="vert"/>
  </p:transition>
  <p:txStyles>
    <p:titleStyle>
      <a:lvl1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4572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561975" indent="-561975" algn="l" defTabSz="1500188" rtl="0" eaLnBrk="0" fontAlgn="base" hangingPunct="0">
        <a:spcBef>
          <a:spcPct val="20000"/>
        </a:spcBef>
        <a:spcAft>
          <a:spcPct val="0"/>
        </a:spcAft>
        <a:buChar char="•"/>
        <a:defRPr sz="5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1219200" indent="-469900" algn="l" defTabSz="1500188" rtl="0" eaLnBrk="0" fontAlgn="base" hangingPunct="0">
        <a:spcBef>
          <a:spcPct val="2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874838" indent="-374650" algn="l" defTabSz="1500188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2625725" indent="-376238" algn="l" defTabSz="1500188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3375025" indent="-374650" algn="l" defTabSz="1500188" rtl="0" eaLnBrk="0" fontAlgn="base" hangingPunct="0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38322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6pPr>
      <a:lvl7pPr marL="42894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7pPr>
      <a:lvl8pPr marL="47466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8pPr>
      <a:lvl9pPr marL="52038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1.wdp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3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22.png"/><Relationship Id="rId10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1"/>
            <a:ext cx="16778288" cy="94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979" y="5926356"/>
            <a:ext cx="416545" cy="37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图片 7"/>
          <p:cNvSpPr>
            <a:spLocks noChangeAspect="1"/>
          </p:cNvSpPr>
          <p:nvPr/>
        </p:nvSpPr>
        <p:spPr bwMode="auto">
          <a:xfrm>
            <a:off x="10667030" y="5125311"/>
            <a:ext cx="1235068" cy="160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58374" eaLnBrk="1" hangingPunct="1">
              <a:defRPr/>
            </a:pPr>
            <a:endParaRPr lang="en-US" sz="2323" dirty="0">
              <a:solidFill>
                <a:srgbClr val="000000"/>
              </a:solidFill>
            </a:endParaRPr>
          </a:p>
        </p:txBody>
      </p:sp>
      <p:sp>
        <p:nvSpPr>
          <p:cNvPr id="5126" name="图片 9"/>
          <p:cNvSpPr>
            <a:spLocks noChangeAspect="1"/>
          </p:cNvSpPr>
          <p:nvPr/>
        </p:nvSpPr>
        <p:spPr bwMode="auto">
          <a:xfrm>
            <a:off x="4873279" y="3572735"/>
            <a:ext cx="2088546" cy="310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58374" eaLnBrk="1" hangingPunct="1">
              <a:defRPr/>
            </a:pPr>
            <a:endParaRPr lang="en-US" sz="2323" dirty="0">
              <a:solidFill>
                <a:srgbClr val="000000"/>
              </a:solidFill>
            </a:endParaRPr>
          </a:p>
        </p:txBody>
      </p:sp>
      <p:sp>
        <p:nvSpPr>
          <p:cNvPr id="5127" name="图片 10"/>
          <p:cNvSpPr>
            <a:spLocks noChangeAspect="1"/>
          </p:cNvSpPr>
          <p:nvPr/>
        </p:nvSpPr>
        <p:spPr bwMode="auto">
          <a:xfrm>
            <a:off x="11054447" y="3811593"/>
            <a:ext cx="844740" cy="8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58374" eaLnBrk="1" hangingPunct="1">
              <a:defRPr/>
            </a:pPr>
            <a:endParaRPr lang="en-US" sz="2323" dirty="0">
              <a:solidFill>
                <a:srgbClr val="000000"/>
              </a:solidFill>
            </a:endParaRPr>
          </a:p>
        </p:txBody>
      </p:sp>
      <p:sp>
        <p:nvSpPr>
          <p:cNvPr id="5128" name="图片 8"/>
          <p:cNvSpPr>
            <a:spLocks noChangeAspect="1"/>
          </p:cNvSpPr>
          <p:nvPr/>
        </p:nvSpPr>
        <p:spPr bwMode="auto">
          <a:xfrm>
            <a:off x="4849976" y="6307947"/>
            <a:ext cx="3489651" cy="41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58374" eaLnBrk="1" hangingPunct="1">
              <a:defRPr/>
            </a:pPr>
            <a:endParaRPr lang="en-US" sz="2323" dirty="0">
              <a:solidFill>
                <a:srgbClr val="000000"/>
              </a:solidFill>
            </a:endParaRPr>
          </a:p>
        </p:txBody>
      </p:sp>
      <p:sp>
        <p:nvSpPr>
          <p:cNvPr id="5129" name="图片 13"/>
          <p:cNvSpPr>
            <a:spLocks noChangeAspect="1"/>
          </p:cNvSpPr>
          <p:nvPr/>
        </p:nvSpPr>
        <p:spPr bwMode="auto">
          <a:xfrm>
            <a:off x="7631791" y="5538941"/>
            <a:ext cx="2050680" cy="11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58374" eaLnBrk="1" hangingPunct="1">
              <a:defRPr/>
            </a:pPr>
            <a:endParaRPr lang="en-US" sz="2323" dirty="0">
              <a:solidFill>
                <a:srgbClr val="000000"/>
              </a:solidFill>
            </a:endParaRPr>
          </a:p>
        </p:txBody>
      </p:sp>
      <p:sp>
        <p:nvSpPr>
          <p:cNvPr id="25609" name="WordArt 21"/>
          <p:cNvSpPr>
            <a:spLocks noChangeArrowheads="1" noChangeShapeType="1" noTextEdit="1"/>
          </p:cNvSpPr>
          <p:nvPr/>
        </p:nvSpPr>
        <p:spPr bwMode="auto">
          <a:xfrm>
            <a:off x="3635296" y="1277372"/>
            <a:ext cx="11185525" cy="506844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1741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741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41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1741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741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41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41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41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41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41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741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41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741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41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741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41" b="1" kern="10" dirty="0" err="1" smtClean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741" b="1" kern="10" dirty="0" smtClean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741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01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8">
            <a:extLst>
              <a:ext uri="{FF2B5EF4-FFF2-40B4-BE49-F238E27FC236}">
                <a16:creationId xmlns:a16="http://schemas.microsoft.com/office/drawing/2014/main" id="{FDB37BC7-CF3C-4D6F-8608-72B21C4D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162"/>
            <a:ext cx="14257584" cy="157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1-17">
            <a:extLst>
              <a:ext uri="{FF2B5EF4-FFF2-40B4-BE49-F238E27FC236}">
                <a16:creationId xmlns:a16="http://schemas.microsoft.com/office/drawing/2014/main" id="{891676D1-1CFF-4649-B969-5AD98EA2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690222"/>
            <a:ext cx="16886238" cy="179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7">
            <a:extLst>
              <a:ext uri="{FF2B5EF4-FFF2-40B4-BE49-F238E27FC236}">
                <a16:creationId xmlns:a16="http://schemas.microsoft.com/office/drawing/2014/main" id="{068797BD-EADD-4EC5-9DAA-3ABB27BA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588" y="4738688"/>
            <a:ext cx="3151187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>
            <a:extLst>
              <a:ext uri="{FF2B5EF4-FFF2-40B4-BE49-F238E27FC236}">
                <a16:creationId xmlns:a16="http://schemas.microsoft.com/office/drawing/2014/main" id="{B72717DA-3BBF-4D9F-A20E-096CC48F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74" y="478702"/>
            <a:ext cx="12498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F452A2-7D33-4B43-BBFD-D9807AEA413D}"/>
              </a:ext>
            </a:extLst>
          </p:cNvPr>
          <p:cNvCxnSpPr/>
          <p:nvPr/>
        </p:nvCxnSpPr>
        <p:spPr>
          <a:xfrm flipV="1">
            <a:off x="2303511" y="1135906"/>
            <a:ext cx="5211763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 Box 20">
            <a:extLst>
              <a:ext uri="{FF2B5EF4-FFF2-40B4-BE49-F238E27FC236}">
                <a16:creationId xmlns:a16="http://schemas.microsoft.com/office/drawing/2014/main" id="{C8452378-AD8A-4DC6-94BD-F85D4434E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800" y="2211798"/>
            <a:ext cx="6840537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alt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alt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alt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endParaRPr lang="en-US" alt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 advTm="4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8">
            <a:extLst>
              <a:ext uri="{FF2B5EF4-FFF2-40B4-BE49-F238E27FC236}">
                <a16:creationId xmlns:a16="http://schemas.microsoft.com/office/drawing/2014/main" id="{FDB37BC7-CF3C-4D6F-8608-72B21C4D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390"/>
            <a:ext cx="14257584" cy="157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1-17">
            <a:extLst>
              <a:ext uri="{FF2B5EF4-FFF2-40B4-BE49-F238E27FC236}">
                <a16:creationId xmlns:a16="http://schemas.microsoft.com/office/drawing/2014/main" id="{891676D1-1CFF-4649-B969-5AD98EA2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690222"/>
            <a:ext cx="16886238" cy="179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7">
            <a:extLst>
              <a:ext uri="{FF2B5EF4-FFF2-40B4-BE49-F238E27FC236}">
                <a16:creationId xmlns:a16="http://schemas.microsoft.com/office/drawing/2014/main" id="{068797BD-EADD-4EC5-9DAA-3ABB27BA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588" y="4738688"/>
            <a:ext cx="3151187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>
            <a:extLst>
              <a:ext uri="{FF2B5EF4-FFF2-40B4-BE49-F238E27FC236}">
                <a16:creationId xmlns:a16="http://schemas.microsoft.com/office/drawing/2014/main" id="{B72717DA-3BBF-4D9F-A20E-096CC48F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74" y="478702"/>
            <a:ext cx="12498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F452A2-7D33-4B43-BBFD-D9807AEA413D}"/>
              </a:ext>
            </a:extLst>
          </p:cNvPr>
          <p:cNvCxnSpPr/>
          <p:nvPr/>
        </p:nvCxnSpPr>
        <p:spPr>
          <a:xfrm flipV="1">
            <a:off x="2303511" y="1135906"/>
            <a:ext cx="5211763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 Box 20">
            <a:extLst>
              <a:ext uri="{FF2B5EF4-FFF2-40B4-BE49-F238E27FC236}">
                <a16:creationId xmlns:a16="http://schemas.microsoft.com/office/drawing/2014/main" id="{C8452378-AD8A-4DC6-94BD-F85D4434E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800" y="2211798"/>
            <a:ext cx="6840537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alt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alt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alt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endParaRPr lang="en-US" alt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C2CDFB-5027-46EF-B216-B1A355DFE499}"/>
              </a:ext>
            </a:extLst>
          </p:cNvPr>
          <p:cNvCxnSpPr>
            <a:cxnSpLocks/>
          </p:cNvCxnSpPr>
          <p:nvPr/>
        </p:nvCxnSpPr>
        <p:spPr>
          <a:xfrm>
            <a:off x="6444928" y="3801790"/>
            <a:ext cx="11968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CFA1F4-4B74-4663-B8D5-4154B52D12DD}"/>
              </a:ext>
            </a:extLst>
          </p:cNvPr>
          <p:cNvCxnSpPr>
            <a:cxnSpLocks/>
          </p:cNvCxnSpPr>
          <p:nvPr/>
        </p:nvCxnSpPr>
        <p:spPr>
          <a:xfrm>
            <a:off x="8893200" y="3801790"/>
            <a:ext cx="11968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95056120"/>
      </p:ext>
    </p:extLst>
  </p:cSld>
  <p:clrMapOvr>
    <a:masterClrMapping/>
  </p:clrMapOvr>
  <p:transition spd="med" advTm="3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-17">
            <a:extLst>
              <a:ext uri="{FF2B5EF4-FFF2-40B4-BE49-F238E27FC236}">
                <a16:creationId xmlns:a16="http://schemas.microsoft.com/office/drawing/2014/main" id="{3481CA8B-1142-4497-BC54-759EC070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913494"/>
            <a:ext cx="16886238" cy="157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7">
            <a:extLst>
              <a:ext uri="{FF2B5EF4-FFF2-40B4-BE49-F238E27FC236}">
                <a16:creationId xmlns:a16="http://schemas.microsoft.com/office/drawing/2014/main" id="{C22A2B23-F708-4807-BA14-EB6C79CC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588" y="4738688"/>
            <a:ext cx="3151187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0">
            <a:extLst>
              <a:ext uri="{FF2B5EF4-FFF2-40B4-BE49-F238E27FC236}">
                <a16:creationId xmlns:a16="http://schemas.microsoft.com/office/drawing/2014/main" id="{3369CB23-4CE5-4A30-B983-8FE7F956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832" y="1848857"/>
            <a:ext cx="6840537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alt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alt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alt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endParaRPr lang="en-US" alt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1545D9-9D20-41A3-B78A-35E34F1420D1}"/>
              </a:ext>
            </a:extLst>
          </p:cNvPr>
          <p:cNvCxnSpPr>
            <a:cxnSpLocks/>
          </p:cNvCxnSpPr>
          <p:nvPr/>
        </p:nvCxnSpPr>
        <p:spPr>
          <a:xfrm>
            <a:off x="6689069" y="3441750"/>
            <a:ext cx="11968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1BDBB1-D1ED-4A1A-824E-11C38713C2B5}"/>
              </a:ext>
            </a:extLst>
          </p:cNvPr>
          <p:cNvCxnSpPr>
            <a:cxnSpLocks/>
          </p:cNvCxnSpPr>
          <p:nvPr/>
        </p:nvCxnSpPr>
        <p:spPr>
          <a:xfrm>
            <a:off x="9108256" y="3446567"/>
            <a:ext cx="1297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511FED-C3DA-49BE-83B8-33BB8C8ECACC}"/>
              </a:ext>
            </a:extLst>
          </p:cNvPr>
          <p:cNvCxnSpPr>
            <a:cxnSpLocks/>
          </p:cNvCxnSpPr>
          <p:nvPr/>
        </p:nvCxnSpPr>
        <p:spPr>
          <a:xfrm flipV="1">
            <a:off x="8280375" y="5009049"/>
            <a:ext cx="241302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702DEB-2E37-4ECA-BE79-E84FA307CE72}"/>
              </a:ext>
            </a:extLst>
          </p:cNvPr>
          <p:cNvCxnSpPr>
            <a:cxnSpLocks/>
          </p:cNvCxnSpPr>
          <p:nvPr/>
        </p:nvCxnSpPr>
        <p:spPr>
          <a:xfrm>
            <a:off x="5716725" y="6538094"/>
            <a:ext cx="24563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6A1BE7-964F-4B33-8B22-125FAD0CE3CD}"/>
              </a:ext>
            </a:extLst>
          </p:cNvPr>
          <p:cNvCxnSpPr>
            <a:cxnSpLocks/>
          </p:cNvCxnSpPr>
          <p:nvPr/>
        </p:nvCxnSpPr>
        <p:spPr>
          <a:xfrm>
            <a:off x="8173120" y="5746006"/>
            <a:ext cx="2232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8" descr="8">
            <a:extLst>
              <a:ext uri="{FF2B5EF4-FFF2-40B4-BE49-F238E27FC236}">
                <a16:creationId xmlns:a16="http://schemas.microsoft.com/office/drawing/2014/main" id="{EEE82711-B38A-4C7C-B89D-9DD49ADC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" y="111050"/>
            <a:ext cx="14257584" cy="157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9">
            <a:extLst>
              <a:ext uri="{FF2B5EF4-FFF2-40B4-BE49-F238E27FC236}">
                <a16:creationId xmlns:a16="http://schemas.microsoft.com/office/drawing/2014/main" id="{C151C631-EB06-4118-8748-48924A00F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82" y="417414"/>
            <a:ext cx="12498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CDBE8A-2D92-442B-A804-DD8F84900098}"/>
              </a:ext>
            </a:extLst>
          </p:cNvPr>
          <p:cNvCxnSpPr/>
          <p:nvPr/>
        </p:nvCxnSpPr>
        <p:spPr>
          <a:xfrm flipV="1">
            <a:off x="2313919" y="1064219"/>
            <a:ext cx="5211763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 advTm="2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-17">
            <a:extLst>
              <a:ext uri="{FF2B5EF4-FFF2-40B4-BE49-F238E27FC236}">
                <a16:creationId xmlns:a16="http://schemas.microsoft.com/office/drawing/2014/main" id="{3481CA8B-1142-4497-BC54-759EC070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913494"/>
            <a:ext cx="16886238" cy="157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7">
            <a:extLst>
              <a:ext uri="{FF2B5EF4-FFF2-40B4-BE49-F238E27FC236}">
                <a16:creationId xmlns:a16="http://schemas.microsoft.com/office/drawing/2014/main" id="{C22A2B23-F708-4807-BA14-EB6C79CC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588" y="4738688"/>
            <a:ext cx="3151187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0">
            <a:extLst>
              <a:ext uri="{FF2B5EF4-FFF2-40B4-BE49-F238E27FC236}">
                <a16:creationId xmlns:a16="http://schemas.microsoft.com/office/drawing/2014/main" id="{3369CB23-4CE5-4A30-B983-8FE7F956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832" y="1848857"/>
            <a:ext cx="684053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1545D9-9D20-41A3-B78A-35E34F1420D1}"/>
              </a:ext>
            </a:extLst>
          </p:cNvPr>
          <p:cNvCxnSpPr/>
          <p:nvPr/>
        </p:nvCxnSpPr>
        <p:spPr>
          <a:xfrm>
            <a:off x="6544444" y="3070598"/>
            <a:ext cx="836613" cy="11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1BDBB1-D1ED-4A1A-824E-11C38713C2B5}"/>
              </a:ext>
            </a:extLst>
          </p:cNvPr>
          <p:cNvCxnSpPr/>
          <p:nvPr/>
        </p:nvCxnSpPr>
        <p:spPr>
          <a:xfrm>
            <a:off x="8530407" y="3093457"/>
            <a:ext cx="8667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511FED-C3DA-49BE-83B8-33BB8C8ECACC}"/>
              </a:ext>
            </a:extLst>
          </p:cNvPr>
          <p:cNvCxnSpPr/>
          <p:nvPr/>
        </p:nvCxnSpPr>
        <p:spPr>
          <a:xfrm flipV="1">
            <a:off x="7885882" y="4325357"/>
            <a:ext cx="1655762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702DEB-2E37-4ECA-BE79-E84FA307CE72}"/>
              </a:ext>
            </a:extLst>
          </p:cNvPr>
          <p:cNvCxnSpPr/>
          <p:nvPr/>
        </p:nvCxnSpPr>
        <p:spPr>
          <a:xfrm>
            <a:off x="5796732" y="5541382"/>
            <a:ext cx="1944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6A1BE7-964F-4B33-8B22-125FAD0CE3CD}"/>
              </a:ext>
            </a:extLst>
          </p:cNvPr>
          <p:cNvCxnSpPr/>
          <p:nvPr/>
        </p:nvCxnSpPr>
        <p:spPr>
          <a:xfrm>
            <a:off x="7689032" y="4893682"/>
            <a:ext cx="1682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8" descr="8">
            <a:extLst>
              <a:ext uri="{FF2B5EF4-FFF2-40B4-BE49-F238E27FC236}">
                <a16:creationId xmlns:a16="http://schemas.microsoft.com/office/drawing/2014/main" id="{EEE82711-B38A-4C7C-B89D-9DD49ADC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" y="140153"/>
            <a:ext cx="14257584" cy="157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9">
            <a:extLst>
              <a:ext uri="{FF2B5EF4-FFF2-40B4-BE49-F238E27FC236}">
                <a16:creationId xmlns:a16="http://schemas.microsoft.com/office/drawing/2014/main" id="{C151C631-EB06-4118-8748-48924A00F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82" y="472082"/>
            <a:ext cx="12498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CDBE8A-2D92-442B-A804-DD8F84900098}"/>
              </a:ext>
            </a:extLst>
          </p:cNvPr>
          <p:cNvCxnSpPr/>
          <p:nvPr/>
        </p:nvCxnSpPr>
        <p:spPr>
          <a:xfrm flipV="1">
            <a:off x="2313919" y="1064219"/>
            <a:ext cx="5211763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620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128"/>
    </mc:Choice>
    <mc:Fallback xmlns="">
      <p:transition advTm="17128"/>
    </mc:Fallback>
  </mc:AlternateContent>
  <p:timing>
    <p:tnLst>
      <p:par>
        <p:cTn id="1" dur="indefinite" restart="never" nodeType="tmRoot"/>
      </p:par>
    </p:tnLst>
    <p:bldLst>
      <p:bldP spid="10" grpId="1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2">
            <a:extLst>
              <a:ext uri="{FF2B5EF4-FFF2-40B4-BE49-F238E27FC236}">
                <a16:creationId xmlns:a16="http://schemas.microsoft.com/office/drawing/2014/main" id="{FB8F6AA7-E2E0-458B-AEDC-4085D267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989888"/>
            <a:ext cx="167782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ky-clouds-3wax">
            <a:extLst>
              <a:ext uri="{FF2B5EF4-FFF2-40B4-BE49-F238E27FC236}">
                <a16:creationId xmlns:a16="http://schemas.microsoft.com/office/drawing/2014/main" id="{D765D615-6430-46BD-837A-961FE3C9D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5057774"/>
            <a:ext cx="7432675" cy="4182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cây tre đẹp nhất - kiên cường, dẻo dai">
            <a:extLst>
              <a:ext uri="{FF2B5EF4-FFF2-40B4-BE49-F238E27FC236}">
                <a16:creationId xmlns:a16="http://schemas.microsoft.com/office/drawing/2014/main" id="{9642EEA4-A4F1-4275-A6DE-049AE283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4625"/>
            <a:ext cx="7416800" cy="4430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yện một ông nông dân">
            <a:extLst>
              <a:ext uri="{FF2B5EF4-FFF2-40B4-BE49-F238E27FC236}">
                <a16:creationId xmlns:a16="http://schemas.microsoft.com/office/drawing/2014/main" id="{481A5BD5-5472-4551-9DC1-578E5C99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5057775"/>
            <a:ext cx="7416799" cy="4182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ông Hương - Nét đẹp thơ mộng trường tồn ở miền đất cố đô">
            <a:extLst>
              <a:ext uri="{FF2B5EF4-FFF2-40B4-BE49-F238E27FC236}">
                <a16:creationId xmlns:a16="http://schemas.microsoft.com/office/drawing/2014/main" id="{898C5DF8-FD93-4C7E-9E18-2D11D5A2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99" y="174626"/>
            <a:ext cx="7432675" cy="4430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3000">
        <p15:prstTrans prst="wind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1-47">
            <a:extLst>
              <a:ext uri="{FF2B5EF4-FFF2-40B4-BE49-F238E27FC236}">
                <a16:creationId xmlns:a16="http://schemas.microsoft.com/office/drawing/2014/main" id="{D1DC8BF1-CF79-4DDD-BC94-B13F502A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61429"/>
            <a:ext cx="16792575" cy="902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1-52">
            <a:extLst>
              <a:ext uri="{FF2B5EF4-FFF2-40B4-BE49-F238E27FC236}">
                <a16:creationId xmlns:a16="http://schemas.microsoft.com/office/drawing/2014/main" id="{D4366362-D88B-4684-8AA0-B83568CE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588"/>
            <a:ext cx="51450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1-50">
            <a:extLst>
              <a:ext uri="{FF2B5EF4-FFF2-40B4-BE49-F238E27FC236}">
                <a16:creationId xmlns:a16="http://schemas.microsoft.com/office/drawing/2014/main" id="{4DAC5E80-F278-41D9-B28E-7DE47A64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976" y="-693737"/>
            <a:ext cx="3962401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1-51">
            <a:extLst>
              <a:ext uri="{FF2B5EF4-FFF2-40B4-BE49-F238E27FC236}">
                <a16:creationId xmlns:a16="http://schemas.microsoft.com/office/drawing/2014/main" id="{0FB9E543-D3A0-4D90-BA0A-6B134390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163" y="5970588"/>
            <a:ext cx="49371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>
            <a:extLst>
              <a:ext uri="{FF2B5EF4-FFF2-40B4-BE49-F238E27FC236}">
                <a16:creationId xmlns:a16="http://schemas.microsoft.com/office/drawing/2014/main" id="{92ECF11E-8F1E-40D6-9D65-975E57F63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57" y="149430"/>
            <a:ext cx="108727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CFDFA648-66EE-4038-BA5E-F3EB26565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2097296"/>
            <a:ext cx="1419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20D9B620-39C4-4CB0-AAD2-167AAB68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157" y="3950752"/>
            <a:ext cx="1419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2DAD243F-155B-4E9E-84FD-6D7B047D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1" y="4895920"/>
            <a:ext cx="1419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7EBD49FC-D147-4420-A610-05C88E7BC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157" y="5849353"/>
            <a:ext cx="1419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4751C625-44F6-4547-9D0B-DBD19D9B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278" y="3007303"/>
            <a:ext cx="1746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493A13AB-53E1-47ED-940E-7949C0262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748" y="2084407"/>
            <a:ext cx="26892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8F8626CB-088F-4518-9A5A-3CBF023CF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878" y="3053241"/>
            <a:ext cx="26892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10844074-1D36-40EB-91B0-9399B584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615" y="3982563"/>
            <a:ext cx="1404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F2481609-ADFE-4ECB-8EE7-FF5374C4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4888826"/>
            <a:ext cx="22967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1620356A-A2C6-4A22-929F-DC81E1CCC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4956175"/>
            <a:ext cx="141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2122FB8-87ED-47F0-B240-193757F2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748" y="5798999"/>
            <a:ext cx="2503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16D896-D246-415C-BC54-5F8E9E367651}"/>
              </a:ext>
            </a:extLst>
          </p:cNvPr>
          <p:cNvGrpSpPr/>
          <p:nvPr/>
        </p:nvGrpSpPr>
        <p:grpSpPr>
          <a:xfrm>
            <a:off x="8951515" y="2362519"/>
            <a:ext cx="6121400" cy="3512344"/>
            <a:chOff x="8951515" y="2362519"/>
            <a:chExt cx="6121400" cy="3512344"/>
          </a:xfrm>
        </p:grpSpPr>
        <p:sp>
          <p:nvSpPr>
            <p:cNvPr id="13330" name="Rounded Rectangle 7">
              <a:extLst>
                <a:ext uri="{FF2B5EF4-FFF2-40B4-BE49-F238E27FC236}">
                  <a16:creationId xmlns:a16="http://schemas.microsoft.com/office/drawing/2014/main" id="{925B467E-A38B-47FE-9C38-5D558B371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1515" y="2362519"/>
              <a:ext cx="6121400" cy="3240088"/>
            </a:xfrm>
            <a:prstGeom prst="roundRect">
              <a:avLst>
                <a:gd name="adj" fmla="val 16667"/>
              </a:avLst>
            </a:prstGeom>
            <a:solidFill>
              <a:srgbClr val="B3F4A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lvl1pPr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Text Box 1">
              <a:extLst>
                <a:ext uri="{FF2B5EF4-FFF2-40B4-BE49-F238E27FC236}">
                  <a16:creationId xmlns:a16="http://schemas.microsoft.com/office/drawing/2014/main" id="{381950E3-B776-45AE-8BD5-79D4BAD6C0DF}"/>
                </a:ext>
              </a:extLst>
            </p:cNvPr>
            <p:cNvSpPr txBox="1"/>
            <p:nvPr/>
          </p:nvSpPr>
          <p:spPr>
            <a:xfrm>
              <a:off x="9548414" y="2520098"/>
              <a:ext cx="5202238" cy="335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3200" b="1" dirty="0">
                  <a:solidFill>
                    <a:schemeClr val="accent6">
                      <a:lumMod val="10000"/>
                    </a:schemeClr>
                  </a:solidFill>
                  <a:latin typeface="Bahnschrift SemiBold" panose="020B0502040204020203" charset="0"/>
                  <a:cs typeface="Bahnschrift SemiBold" panose="020B0502040204020203" charset="0"/>
                  <a:sym typeface="+mn-ea"/>
                </a:rPr>
                <a:t>     </a:t>
              </a:r>
              <a:r>
                <a:rPr lang="en-US" altLang="en-US" sz="36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Từ chỉ đặc điểm là những từ chỉ màu sắc, mùi vị, tính chất, hình dạng, kích thước,… của </a:t>
              </a:r>
              <a:r>
                <a:rPr lang="en-US" altLang="en-US" sz="36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sự</a:t>
              </a:r>
              <a:r>
                <a:rPr lang="en-US" altLang="en-US" sz="36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en-US" sz="36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vật</a:t>
              </a:r>
              <a:r>
                <a:rPr lang="en-US" altLang="en-US" sz="36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, </a:t>
              </a:r>
              <a:r>
                <a:rPr lang="en-US" altLang="en-US" sz="36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hiện</a:t>
              </a:r>
              <a:r>
                <a:rPr lang="en-US" altLang="en-US" sz="36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en-US" sz="3600" b="1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tượng</a:t>
              </a:r>
              <a:r>
                <a:rPr lang="en-US" altLang="en-US" sz="36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</a:t>
              </a:r>
              <a:endParaRPr lang="en-US" altLang="en-US" sz="3600" b="1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defRPr/>
              </a:pPr>
              <a:endParaRPr lang="en-US" altLang="en-US" sz="3200" b="1" dirty="0">
                <a:solidFill>
                  <a:schemeClr val="accent6">
                    <a:lumMod val="10000"/>
                  </a:schemeClr>
                </a:solidFill>
                <a:latin typeface="Bahnschrift SemiBold" panose="020B0502040204020203" charset="0"/>
                <a:cs typeface="Bahnschrift SemiBold" panose="020B0502040204020203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6395">
        <p14:reveal/>
      </p:transition>
    </mc:Choice>
    <mc:Fallback xmlns="">
      <p:transition spd="slow" advTm="66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2">
            <a:extLst>
              <a:ext uri="{FF2B5EF4-FFF2-40B4-BE49-F238E27FC236}">
                <a16:creationId xmlns:a16="http://schemas.microsoft.com/office/drawing/2014/main" id="{7DB688C7-A74A-4E28-A2DF-8FD28281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888"/>
            <a:ext cx="167782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19">
            <a:extLst>
              <a:ext uri="{FF2B5EF4-FFF2-40B4-BE49-F238E27FC236}">
                <a16:creationId xmlns:a16="http://schemas.microsoft.com/office/drawing/2014/main" id="{0BE9724B-C60A-4212-B30D-5DA0F83A7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675" y="6537325"/>
            <a:ext cx="37988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8">
            <a:extLst>
              <a:ext uri="{FF2B5EF4-FFF2-40B4-BE49-F238E27FC236}">
                <a16:creationId xmlns:a16="http://schemas.microsoft.com/office/drawing/2014/main" id="{A18AE997-C3ED-4116-8E18-5D407A6C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350"/>
            <a:ext cx="16849725" cy="22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EB7E28-4EAF-4E7A-9B12-FB64B1CFF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155574"/>
            <a:ext cx="15552738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so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điểm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?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BB3E7E-CDB5-4B75-AF79-609CA5CAEDC8}"/>
              </a:ext>
            </a:extLst>
          </p:cNvPr>
          <p:cNvCxnSpPr/>
          <p:nvPr/>
        </p:nvCxnSpPr>
        <p:spPr>
          <a:xfrm flipV="1">
            <a:off x="9132888" y="915120"/>
            <a:ext cx="6264275" cy="63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DCA762-DE8C-4CB8-B1B3-7C397F30336C}"/>
              </a:ext>
            </a:extLst>
          </p:cNvPr>
          <p:cNvCxnSpPr>
            <a:cxnSpLocks/>
          </p:cNvCxnSpPr>
          <p:nvPr/>
        </p:nvCxnSpPr>
        <p:spPr>
          <a:xfrm>
            <a:off x="1139825" y="1582813"/>
            <a:ext cx="6840538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75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000"/>
    </mc:Choice>
    <mc:Fallback xmlns="">
      <p:transition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2">
            <a:extLst>
              <a:ext uri="{FF2B5EF4-FFF2-40B4-BE49-F238E27FC236}">
                <a16:creationId xmlns:a16="http://schemas.microsoft.com/office/drawing/2014/main" id="{7DB688C7-A74A-4E28-A2DF-8FD28281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888"/>
            <a:ext cx="167782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19">
            <a:extLst>
              <a:ext uri="{FF2B5EF4-FFF2-40B4-BE49-F238E27FC236}">
                <a16:creationId xmlns:a16="http://schemas.microsoft.com/office/drawing/2014/main" id="{0BE9724B-C60A-4212-B30D-5DA0F83A7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675" y="6537325"/>
            <a:ext cx="37988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8">
            <a:extLst>
              <a:ext uri="{FF2B5EF4-FFF2-40B4-BE49-F238E27FC236}">
                <a16:creationId xmlns:a16="http://schemas.microsoft.com/office/drawing/2014/main" id="{A18AE997-C3ED-4116-8E18-5D407A6C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350"/>
            <a:ext cx="16849725" cy="22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EB7E28-4EAF-4E7A-9B12-FB64B1CFF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155574"/>
            <a:ext cx="15552738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so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điểm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?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676943-ED12-4AB7-9DF3-25A097BD65F9}"/>
              </a:ext>
            </a:extLst>
          </p:cNvPr>
          <p:cNvGrpSpPr/>
          <p:nvPr/>
        </p:nvGrpSpPr>
        <p:grpSpPr>
          <a:xfrm>
            <a:off x="323850" y="2608263"/>
            <a:ext cx="15410110" cy="6227762"/>
            <a:chOff x="323850" y="2608263"/>
            <a:chExt cx="15410110" cy="62277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22EDFC-B0F0-4FB1-9531-DD9C8D114F65}"/>
                </a:ext>
              </a:extLst>
            </p:cNvPr>
            <p:cNvGrpSpPr/>
            <p:nvPr/>
          </p:nvGrpSpPr>
          <p:grpSpPr>
            <a:xfrm>
              <a:off x="355546" y="2608263"/>
              <a:ext cx="6624638" cy="2735262"/>
              <a:chOff x="355546" y="2608263"/>
              <a:chExt cx="6624638" cy="2735262"/>
            </a:xfrm>
          </p:grpSpPr>
          <p:sp>
            <p:nvSpPr>
              <p:cNvPr id="17414" name="Rounded Rectangle 16">
                <a:extLst>
                  <a:ext uri="{FF2B5EF4-FFF2-40B4-BE49-F238E27FC236}">
                    <a16:creationId xmlns:a16="http://schemas.microsoft.com/office/drawing/2014/main" id="{FEE33D97-4F05-4CFE-B9CB-729E26ECD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46" y="2608263"/>
                <a:ext cx="6624638" cy="2735262"/>
              </a:xfrm>
              <a:prstGeom prst="roundRect">
                <a:avLst>
                  <a:gd name="adj" fmla="val 16667"/>
                </a:avLst>
              </a:prstGeom>
              <a:solidFill>
                <a:srgbClr val="FCE4A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en-US"/>
                  <a:t>  </a:t>
                </a:r>
              </a:p>
            </p:txBody>
          </p:sp>
          <p:sp>
            <p:nvSpPr>
              <p:cNvPr id="22" name="Text Box 6">
                <a:extLst>
                  <a:ext uri="{FF2B5EF4-FFF2-40B4-BE49-F238E27FC236}">
                    <a16:creationId xmlns:a16="http://schemas.microsoft.com/office/drawing/2014/main" id="{FE7B17C3-9F93-4707-9CC5-553BA75189A1}"/>
                  </a:ext>
                </a:extLst>
              </p:cNvPr>
              <p:cNvSpPr txBox="1"/>
              <p:nvPr/>
            </p:nvSpPr>
            <p:spPr>
              <a:xfrm>
                <a:off x="355546" y="2895600"/>
                <a:ext cx="6486525" cy="2062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a) </a:t>
                </a:r>
                <a:r>
                  <a:rPr lang="en-US" altLang="en-US" b="1" dirty="0" err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Tiếng</a:t>
                </a: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suối trong như tiếng hát xa,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Trăng lồng cổ thụ bóng lồng hoa.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Hồ Chí Minh 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62E0BE-827F-4A56-A92B-A9C5ADDB961D}"/>
                </a:ext>
              </a:extLst>
            </p:cNvPr>
            <p:cNvGrpSpPr/>
            <p:nvPr/>
          </p:nvGrpSpPr>
          <p:grpSpPr>
            <a:xfrm>
              <a:off x="9540875" y="2968624"/>
              <a:ext cx="6193085" cy="3656014"/>
              <a:chOff x="9540875" y="2968624"/>
              <a:chExt cx="6193085" cy="3656014"/>
            </a:xfrm>
          </p:grpSpPr>
          <p:sp>
            <p:nvSpPr>
              <p:cNvPr id="17415" name="Rounded Rectangle 19">
                <a:extLst>
                  <a:ext uri="{FF2B5EF4-FFF2-40B4-BE49-F238E27FC236}">
                    <a16:creationId xmlns:a16="http://schemas.microsoft.com/office/drawing/2014/main" id="{25733465-F37F-4659-B0C4-544B84230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0875" y="2968624"/>
                <a:ext cx="6193085" cy="3656013"/>
              </a:xfrm>
              <a:prstGeom prst="roundRect">
                <a:avLst>
                  <a:gd name="adj" fmla="val 16667"/>
                </a:avLst>
              </a:prstGeom>
              <a:solidFill>
                <a:srgbClr val="FCE4A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en-US"/>
                  <a:t>  </a:t>
                </a:r>
              </a:p>
            </p:txBody>
          </p:sp>
          <p:sp>
            <p:nvSpPr>
              <p:cNvPr id="23" name="Text Box 7">
                <a:extLst>
                  <a:ext uri="{FF2B5EF4-FFF2-40B4-BE49-F238E27FC236}">
                    <a16:creationId xmlns:a16="http://schemas.microsoft.com/office/drawing/2014/main" id="{FC16873C-B123-4836-97F2-E36EDD10E2D5}"/>
                  </a:ext>
                </a:extLst>
              </p:cNvPr>
              <p:cNvSpPr txBox="1"/>
              <p:nvPr/>
            </p:nvSpPr>
            <p:spPr>
              <a:xfrm>
                <a:off x="9829800" y="3081338"/>
                <a:ext cx="5478463" cy="3543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b) Rồi đến chị rất thương </a:t>
                </a:r>
              </a:p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Rồi đến em rất thảo</a:t>
                </a:r>
              </a:p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Ông hiền như hạt gạo </a:t>
                </a:r>
              </a:p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Bà hiền như suối trong.</a:t>
                </a:r>
              </a:p>
              <a:p>
                <a:pPr marL="0" indent="0" algn="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Trúc Thông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F3A1AF-A115-472C-89CD-F2CA1138D066}"/>
                </a:ext>
              </a:extLst>
            </p:cNvPr>
            <p:cNvGrpSpPr/>
            <p:nvPr/>
          </p:nvGrpSpPr>
          <p:grpSpPr>
            <a:xfrm>
              <a:off x="323850" y="6105525"/>
              <a:ext cx="6624638" cy="2730500"/>
              <a:chOff x="323850" y="6105525"/>
              <a:chExt cx="6624638" cy="2730500"/>
            </a:xfrm>
          </p:grpSpPr>
          <p:sp>
            <p:nvSpPr>
              <p:cNvPr id="17416" name="Rounded Rectangle 20">
                <a:extLst>
                  <a:ext uri="{FF2B5EF4-FFF2-40B4-BE49-F238E27FC236}">
                    <a16:creationId xmlns:a16="http://schemas.microsoft.com/office/drawing/2014/main" id="{1CB05EE4-8A78-4659-A052-506038D87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50" y="6105525"/>
                <a:ext cx="6624638" cy="2730500"/>
              </a:xfrm>
              <a:prstGeom prst="roundRect">
                <a:avLst>
                  <a:gd name="adj" fmla="val 16667"/>
                </a:avLst>
              </a:prstGeom>
              <a:solidFill>
                <a:srgbClr val="FCE4A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en-US"/>
                  <a:t>  </a:t>
                </a:r>
              </a:p>
            </p:txBody>
          </p:sp>
          <p:sp>
            <p:nvSpPr>
              <p:cNvPr id="24" name="Text Box 8">
                <a:extLst>
                  <a:ext uri="{FF2B5EF4-FFF2-40B4-BE49-F238E27FC236}">
                    <a16:creationId xmlns:a16="http://schemas.microsoft.com/office/drawing/2014/main" id="{01FC8264-11BF-4EC5-A187-59ADEABFEF07}"/>
                  </a:ext>
                </a:extLst>
              </p:cNvPr>
              <p:cNvSpPr txBox="1"/>
              <p:nvPr/>
            </p:nvSpPr>
            <p:spPr>
              <a:xfrm>
                <a:off x="539750" y="6465888"/>
                <a:ext cx="5978525" cy="20621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c) Cam Xã Đoài mọng nước</a:t>
                </a:r>
              </a:p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 Giọt vàng như </a:t>
                </a:r>
                <a:r>
                  <a:rPr lang="en-US" altLang="en-US" b="1" dirty="0" err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mật</a:t>
                </a: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en-US" b="1" dirty="0" err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ong</a:t>
                </a: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.</a:t>
                </a:r>
              </a:p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                        </a:t>
                </a:r>
                <a:r>
                  <a:rPr lang="en-US" altLang="en-US" b="1" dirty="0" err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Phạm</a:t>
                </a: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Tiến Duật</a:t>
                </a:r>
              </a:p>
            </p:txBody>
          </p:sp>
        </p:grp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BB3E7E-CDB5-4B75-AF79-609CA5CAEDC8}"/>
              </a:ext>
            </a:extLst>
          </p:cNvPr>
          <p:cNvCxnSpPr/>
          <p:nvPr/>
        </p:nvCxnSpPr>
        <p:spPr>
          <a:xfrm flipV="1">
            <a:off x="9132888" y="915120"/>
            <a:ext cx="6264275" cy="63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DCA762-DE8C-4CB8-B1B3-7C397F30336C}"/>
              </a:ext>
            </a:extLst>
          </p:cNvPr>
          <p:cNvCxnSpPr>
            <a:cxnSpLocks/>
          </p:cNvCxnSpPr>
          <p:nvPr/>
        </p:nvCxnSpPr>
        <p:spPr>
          <a:xfrm flipV="1">
            <a:off x="1198880" y="1555749"/>
            <a:ext cx="6902232" cy="88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8133">
        <p14:doors dir="vert"/>
      </p:transition>
    </mc:Choice>
    <mc:Fallback xmlns="">
      <p:transition spd="slow" advTm="38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2">
            <a:extLst>
              <a:ext uri="{FF2B5EF4-FFF2-40B4-BE49-F238E27FC236}">
                <a16:creationId xmlns:a16="http://schemas.microsoft.com/office/drawing/2014/main" id="{7DB688C7-A74A-4E28-A2DF-8FD28281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888"/>
            <a:ext cx="167782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19">
            <a:extLst>
              <a:ext uri="{FF2B5EF4-FFF2-40B4-BE49-F238E27FC236}">
                <a16:creationId xmlns:a16="http://schemas.microsoft.com/office/drawing/2014/main" id="{0BE9724B-C60A-4212-B30D-5DA0F83A7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675" y="6537325"/>
            <a:ext cx="37988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8">
            <a:extLst>
              <a:ext uri="{FF2B5EF4-FFF2-40B4-BE49-F238E27FC236}">
                <a16:creationId xmlns:a16="http://schemas.microsoft.com/office/drawing/2014/main" id="{A18AE997-C3ED-4116-8E18-5D407A6C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350"/>
            <a:ext cx="16849725" cy="22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EB7E28-4EAF-4E7A-9B12-FB64B1CFF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5574"/>
            <a:ext cx="16152813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so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điểm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?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676943-ED12-4AB7-9DF3-25A097BD65F9}"/>
              </a:ext>
            </a:extLst>
          </p:cNvPr>
          <p:cNvGrpSpPr/>
          <p:nvPr/>
        </p:nvGrpSpPr>
        <p:grpSpPr>
          <a:xfrm>
            <a:off x="323850" y="2608263"/>
            <a:ext cx="15410110" cy="6227762"/>
            <a:chOff x="323850" y="2608263"/>
            <a:chExt cx="15410110" cy="62277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22EDFC-B0F0-4FB1-9531-DD9C8D114F65}"/>
                </a:ext>
              </a:extLst>
            </p:cNvPr>
            <p:cNvGrpSpPr/>
            <p:nvPr/>
          </p:nvGrpSpPr>
          <p:grpSpPr>
            <a:xfrm>
              <a:off x="355546" y="2608263"/>
              <a:ext cx="6624638" cy="2735262"/>
              <a:chOff x="355546" y="2608263"/>
              <a:chExt cx="6624638" cy="2735262"/>
            </a:xfrm>
          </p:grpSpPr>
          <p:sp>
            <p:nvSpPr>
              <p:cNvPr id="17414" name="Rounded Rectangle 16">
                <a:extLst>
                  <a:ext uri="{FF2B5EF4-FFF2-40B4-BE49-F238E27FC236}">
                    <a16:creationId xmlns:a16="http://schemas.microsoft.com/office/drawing/2014/main" id="{FEE33D97-4F05-4CFE-B9CB-729E26ECD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46" y="2608263"/>
                <a:ext cx="6624638" cy="2735262"/>
              </a:xfrm>
              <a:prstGeom prst="roundRect">
                <a:avLst>
                  <a:gd name="adj" fmla="val 16667"/>
                </a:avLst>
              </a:prstGeom>
              <a:solidFill>
                <a:srgbClr val="FCE4A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en-US"/>
                  <a:t>  </a:t>
                </a:r>
              </a:p>
            </p:txBody>
          </p:sp>
          <p:sp>
            <p:nvSpPr>
              <p:cNvPr id="22" name="Text Box 6">
                <a:extLst>
                  <a:ext uri="{FF2B5EF4-FFF2-40B4-BE49-F238E27FC236}">
                    <a16:creationId xmlns:a16="http://schemas.microsoft.com/office/drawing/2014/main" id="{FE7B17C3-9F93-4707-9CC5-553BA75189A1}"/>
                  </a:ext>
                </a:extLst>
              </p:cNvPr>
              <p:cNvSpPr txBox="1"/>
              <p:nvPr/>
            </p:nvSpPr>
            <p:spPr>
              <a:xfrm>
                <a:off x="355546" y="2895600"/>
                <a:ext cx="6486525" cy="2062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a) </a:t>
                </a:r>
                <a:r>
                  <a:rPr lang="en-US" altLang="en-US" b="1" dirty="0" err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Tiếng</a:t>
                </a: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suối trong như tiếng hát xa,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Trăng lồng cổ thụ bóng lồng hoa.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Hồ Chí Minh 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62E0BE-827F-4A56-A92B-A9C5ADDB961D}"/>
                </a:ext>
              </a:extLst>
            </p:cNvPr>
            <p:cNvGrpSpPr/>
            <p:nvPr/>
          </p:nvGrpSpPr>
          <p:grpSpPr>
            <a:xfrm>
              <a:off x="9540875" y="2968624"/>
              <a:ext cx="6193085" cy="3656014"/>
              <a:chOff x="9540875" y="2968624"/>
              <a:chExt cx="6193085" cy="3656014"/>
            </a:xfrm>
          </p:grpSpPr>
          <p:sp>
            <p:nvSpPr>
              <p:cNvPr id="17415" name="Rounded Rectangle 19">
                <a:extLst>
                  <a:ext uri="{FF2B5EF4-FFF2-40B4-BE49-F238E27FC236}">
                    <a16:creationId xmlns:a16="http://schemas.microsoft.com/office/drawing/2014/main" id="{25733465-F37F-4659-B0C4-544B84230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0875" y="2968624"/>
                <a:ext cx="6193085" cy="3656013"/>
              </a:xfrm>
              <a:prstGeom prst="roundRect">
                <a:avLst>
                  <a:gd name="adj" fmla="val 16667"/>
                </a:avLst>
              </a:prstGeom>
              <a:solidFill>
                <a:srgbClr val="FCE4A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en-US"/>
                  <a:t>  </a:t>
                </a:r>
              </a:p>
            </p:txBody>
          </p:sp>
          <p:sp>
            <p:nvSpPr>
              <p:cNvPr id="23" name="Text Box 7">
                <a:extLst>
                  <a:ext uri="{FF2B5EF4-FFF2-40B4-BE49-F238E27FC236}">
                    <a16:creationId xmlns:a16="http://schemas.microsoft.com/office/drawing/2014/main" id="{FC16873C-B123-4836-97F2-E36EDD10E2D5}"/>
                  </a:ext>
                </a:extLst>
              </p:cNvPr>
              <p:cNvSpPr txBox="1"/>
              <p:nvPr/>
            </p:nvSpPr>
            <p:spPr>
              <a:xfrm>
                <a:off x="9829800" y="3081338"/>
                <a:ext cx="5478463" cy="3543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b) Rồi đến chị rất thương </a:t>
                </a:r>
              </a:p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Rồi đến em rất thảo</a:t>
                </a:r>
              </a:p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Ông hiền như hạt gạo </a:t>
                </a:r>
              </a:p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Bà hiền như suối trong.</a:t>
                </a:r>
              </a:p>
              <a:p>
                <a:pPr marL="0" indent="0" algn="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Trúc Thông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F3A1AF-A115-472C-89CD-F2CA1138D066}"/>
                </a:ext>
              </a:extLst>
            </p:cNvPr>
            <p:cNvGrpSpPr/>
            <p:nvPr/>
          </p:nvGrpSpPr>
          <p:grpSpPr>
            <a:xfrm>
              <a:off x="323850" y="6105525"/>
              <a:ext cx="6624638" cy="2730500"/>
              <a:chOff x="323850" y="6105525"/>
              <a:chExt cx="6624638" cy="2730500"/>
            </a:xfrm>
          </p:grpSpPr>
          <p:sp>
            <p:nvSpPr>
              <p:cNvPr id="17416" name="Rounded Rectangle 20">
                <a:extLst>
                  <a:ext uri="{FF2B5EF4-FFF2-40B4-BE49-F238E27FC236}">
                    <a16:creationId xmlns:a16="http://schemas.microsoft.com/office/drawing/2014/main" id="{1CB05EE4-8A78-4659-A052-506038D87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50" y="6105525"/>
                <a:ext cx="6624638" cy="2730500"/>
              </a:xfrm>
              <a:prstGeom prst="roundRect">
                <a:avLst>
                  <a:gd name="adj" fmla="val 16667"/>
                </a:avLst>
              </a:prstGeom>
              <a:solidFill>
                <a:srgbClr val="FCE4A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1500188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15001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en-US"/>
                  <a:t>  </a:t>
                </a:r>
              </a:p>
            </p:txBody>
          </p:sp>
          <p:sp>
            <p:nvSpPr>
              <p:cNvPr id="24" name="Text Box 8">
                <a:extLst>
                  <a:ext uri="{FF2B5EF4-FFF2-40B4-BE49-F238E27FC236}">
                    <a16:creationId xmlns:a16="http://schemas.microsoft.com/office/drawing/2014/main" id="{01FC8264-11BF-4EC5-A187-59ADEABFEF07}"/>
                  </a:ext>
                </a:extLst>
              </p:cNvPr>
              <p:cNvSpPr txBox="1"/>
              <p:nvPr/>
            </p:nvSpPr>
            <p:spPr>
              <a:xfrm>
                <a:off x="539750" y="6465888"/>
                <a:ext cx="5978525" cy="20621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c) Cam Xã Đoài mọng nước</a:t>
                </a:r>
              </a:p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 Giọt vàng như </a:t>
                </a:r>
                <a:r>
                  <a:rPr lang="en-US" altLang="en-US" b="1" dirty="0" err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mật</a:t>
                </a: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en-US" b="1" dirty="0" err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ong</a:t>
                </a: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.</a:t>
                </a:r>
              </a:p>
              <a:p>
                <a:pPr marL="0" indent="0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                           </a:t>
                </a:r>
                <a:r>
                  <a:rPr lang="en-US" altLang="en-US" b="1" dirty="0" err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Phạm</a:t>
                </a:r>
                <a:r>
                  <a:rPr lang="en-US" altLang="en-US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Tiến Duật</a:t>
                </a:r>
              </a:p>
            </p:txBody>
          </p:sp>
        </p:grp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BB3E7E-CDB5-4B75-AF79-609CA5CAEDC8}"/>
              </a:ext>
            </a:extLst>
          </p:cNvPr>
          <p:cNvCxnSpPr/>
          <p:nvPr/>
        </p:nvCxnSpPr>
        <p:spPr>
          <a:xfrm flipV="1">
            <a:off x="9132888" y="915120"/>
            <a:ext cx="6264275" cy="63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DCA762-DE8C-4CB8-B1B3-7C397F30336C}"/>
              </a:ext>
            </a:extLst>
          </p:cNvPr>
          <p:cNvCxnSpPr>
            <a:cxnSpLocks/>
          </p:cNvCxnSpPr>
          <p:nvPr/>
        </p:nvCxnSpPr>
        <p:spPr>
          <a:xfrm flipV="1">
            <a:off x="1198880" y="1555749"/>
            <a:ext cx="6902232" cy="88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474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000"/>
    </mc:Choice>
    <mc:Fallback xmlns="">
      <p:transition advTm="3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-17">
            <a:extLst>
              <a:ext uri="{FF2B5EF4-FFF2-40B4-BE49-F238E27FC236}">
                <a16:creationId xmlns:a16="http://schemas.microsoft.com/office/drawing/2014/main" id="{2686CD95-92C5-4D8F-9650-DD9F35D8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5622925"/>
            <a:ext cx="168862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1-38">
            <a:extLst>
              <a:ext uri="{FF2B5EF4-FFF2-40B4-BE49-F238E27FC236}">
                <a16:creationId xmlns:a16="http://schemas.microsoft.com/office/drawing/2014/main" id="{E30BE612-DBFD-41DB-89AD-32407051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35013"/>
            <a:ext cx="3263951" cy="1019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ounded Rectangle 7">
            <a:extLst>
              <a:ext uri="{FF2B5EF4-FFF2-40B4-BE49-F238E27FC236}">
                <a16:creationId xmlns:a16="http://schemas.microsoft.com/office/drawing/2014/main" id="{3D061DFC-9D27-4044-BE15-C916C7DD2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4" y="223265"/>
            <a:ext cx="6781031" cy="2708275"/>
          </a:xfrm>
          <a:prstGeom prst="roundRect">
            <a:avLst>
              <a:gd name="adj" fmla="val 16667"/>
            </a:avLst>
          </a:prstGeom>
          <a:solidFill>
            <a:srgbClr val="FCE4A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  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34C3DA2B-387E-495D-BE22-C09020064C9C}"/>
              </a:ext>
            </a:extLst>
          </p:cNvPr>
          <p:cNvSpPr txBox="1"/>
          <p:nvPr/>
        </p:nvSpPr>
        <p:spPr>
          <a:xfrm>
            <a:off x="4481513" y="609028"/>
            <a:ext cx="6486525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a)Tiếng suối trong như tiếng hát xa,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Trăng lồng cổ thụ bóng lồng hoa.</a:t>
            </a:r>
          </a:p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Hồ Chí Minh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FD7B22-D522-4624-B56E-368AEC91EF2F}"/>
              </a:ext>
            </a:extLst>
          </p:cNvPr>
          <p:cNvCxnSpPr/>
          <p:nvPr/>
        </p:nvCxnSpPr>
        <p:spPr>
          <a:xfrm>
            <a:off x="5006975" y="1086865"/>
            <a:ext cx="1641475" cy="11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CCD2CC4-1430-4BAF-AC2C-EF25D89B8D44}"/>
              </a:ext>
            </a:extLst>
          </p:cNvPr>
          <p:cNvCxnSpPr/>
          <p:nvPr/>
        </p:nvCxnSpPr>
        <p:spPr>
          <a:xfrm flipV="1">
            <a:off x="8618538" y="1075753"/>
            <a:ext cx="1485900" cy="11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451" name="TextBox 40962">
            <a:extLst>
              <a:ext uri="{FF2B5EF4-FFF2-40B4-BE49-F238E27FC236}">
                <a16:creationId xmlns:a16="http://schemas.microsoft.com/office/drawing/2014/main" id="{7F95E95F-F57C-4716-90B7-12B5BE05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609028"/>
            <a:ext cx="132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2000">
        <p15:prstTrans prst="fallOver"/>
      </p:transition>
    </mc:Choice>
    <mc:Fallback xmlns="">
      <p:transition spd="slow" advTm="6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2">
            <a:extLst>
              <a:ext uri="{FF2B5EF4-FFF2-40B4-BE49-F238E27FC236}">
                <a16:creationId xmlns:a16="http://schemas.microsoft.com/office/drawing/2014/main" id="{A72BCF6E-99CA-48EB-A6E2-06333558D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989888"/>
            <a:ext cx="167782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26">
            <a:extLst>
              <a:ext uri="{FF2B5EF4-FFF2-40B4-BE49-F238E27FC236}">
                <a16:creationId xmlns:a16="http://schemas.microsoft.com/office/drawing/2014/main" id="{8D417C9B-14B3-4BC3-BEF3-7B7BD304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302666"/>
            <a:ext cx="16633825" cy="99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AD8EF22A-90AB-4A6B-A36F-F2461F236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529" y="2693794"/>
            <a:ext cx="90730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1345C9AF-A9AE-4E07-80D8-055589D6D428}"/>
              </a:ext>
            </a:extLst>
          </p:cNvPr>
          <p:cNvSpPr txBox="1"/>
          <p:nvPr/>
        </p:nvSpPr>
        <p:spPr>
          <a:xfrm>
            <a:off x="2412481" y="4176346"/>
            <a:ext cx="97207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 3</a:t>
            </a:r>
            <a:endParaRPr lang="en-US" altLang="en-US" sz="96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4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000"/>
    </mc:Choice>
    <mc:Fallback xmlns="">
      <p:transition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-17">
            <a:extLst>
              <a:ext uri="{FF2B5EF4-FFF2-40B4-BE49-F238E27FC236}">
                <a16:creationId xmlns:a16="http://schemas.microsoft.com/office/drawing/2014/main" id="{2686CD95-92C5-4D8F-9650-DD9F35D8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5622925"/>
            <a:ext cx="168862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1-38">
            <a:extLst>
              <a:ext uri="{FF2B5EF4-FFF2-40B4-BE49-F238E27FC236}">
                <a16:creationId xmlns:a16="http://schemas.microsoft.com/office/drawing/2014/main" id="{E30BE612-DBFD-41DB-89AD-32407051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35013"/>
            <a:ext cx="3263951" cy="1019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ounded Rectangle 7">
            <a:extLst>
              <a:ext uri="{FF2B5EF4-FFF2-40B4-BE49-F238E27FC236}">
                <a16:creationId xmlns:a16="http://schemas.microsoft.com/office/drawing/2014/main" id="{3D061DFC-9D27-4044-BE15-C916C7DD2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4" y="223265"/>
            <a:ext cx="6781031" cy="2708275"/>
          </a:xfrm>
          <a:prstGeom prst="roundRect">
            <a:avLst>
              <a:gd name="adj" fmla="val 16667"/>
            </a:avLst>
          </a:prstGeom>
          <a:solidFill>
            <a:srgbClr val="FCE4A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  </a:t>
            </a:r>
          </a:p>
        </p:txBody>
      </p:sp>
      <p:sp>
        <p:nvSpPr>
          <p:cNvPr id="19461" name="Rounded Rectangle 25">
            <a:extLst>
              <a:ext uri="{FF2B5EF4-FFF2-40B4-BE49-F238E27FC236}">
                <a16:creationId xmlns:a16="http://schemas.microsoft.com/office/drawing/2014/main" id="{9017CEC9-9FD3-4D9F-8515-CC7C0286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88" y="3605913"/>
            <a:ext cx="6134050" cy="3938587"/>
          </a:xfrm>
          <a:prstGeom prst="roundRect">
            <a:avLst>
              <a:gd name="adj" fmla="val 16667"/>
            </a:avLst>
          </a:prstGeom>
          <a:solidFill>
            <a:srgbClr val="FCE4A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34C3DA2B-387E-495D-BE22-C09020064C9C}"/>
              </a:ext>
            </a:extLst>
          </p:cNvPr>
          <p:cNvSpPr txBox="1"/>
          <p:nvPr/>
        </p:nvSpPr>
        <p:spPr>
          <a:xfrm>
            <a:off x="4481513" y="609028"/>
            <a:ext cx="6486525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a)Tiếng suối trong như tiếng hát xa,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Trăng lồng cổ thụ bóng lồng hoa.</a:t>
            </a:r>
          </a:p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Hồ Chí Minh 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06213CED-1544-43AF-9A44-65DD0143723A}"/>
              </a:ext>
            </a:extLst>
          </p:cNvPr>
          <p:cNvSpPr txBox="1"/>
          <p:nvPr/>
        </p:nvSpPr>
        <p:spPr>
          <a:xfrm>
            <a:off x="2843263" y="3761488"/>
            <a:ext cx="5514975" cy="3567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b) Rồi đến chị rất thương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Rồi đến em rất thảo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Ông hiền như hạt gạo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Bà hiền như suối trong.</a:t>
            </a:r>
          </a:p>
          <a:p>
            <a:pPr marL="0" indent="0"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Trúc Thông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FD7B22-D522-4624-B56E-368AEC91EF2F}"/>
              </a:ext>
            </a:extLst>
          </p:cNvPr>
          <p:cNvCxnSpPr/>
          <p:nvPr/>
        </p:nvCxnSpPr>
        <p:spPr>
          <a:xfrm>
            <a:off x="5006975" y="1126381"/>
            <a:ext cx="1641475" cy="11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CCD2CC4-1430-4BAF-AC2C-EF25D89B8D44}"/>
              </a:ext>
            </a:extLst>
          </p:cNvPr>
          <p:cNvCxnSpPr/>
          <p:nvPr/>
        </p:nvCxnSpPr>
        <p:spPr>
          <a:xfrm flipV="1">
            <a:off x="8618538" y="1126382"/>
            <a:ext cx="1485900" cy="11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59542F-08E7-4891-8D3F-6E523C655FBA}"/>
              </a:ext>
            </a:extLst>
          </p:cNvPr>
          <p:cNvCxnSpPr/>
          <p:nvPr/>
        </p:nvCxnSpPr>
        <p:spPr>
          <a:xfrm flipV="1">
            <a:off x="3286176" y="5734894"/>
            <a:ext cx="747712" cy="11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398E99B-5056-44B8-9323-5B75ED4F430A}"/>
              </a:ext>
            </a:extLst>
          </p:cNvPr>
          <p:cNvCxnSpPr>
            <a:cxnSpLocks/>
          </p:cNvCxnSpPr>
          <p:nvPr/>
        </p:nvCxnSpPr>
        <p:spPr>
          <a:xfrm>
            <a:off x="5868864" y="5746006"/>
            <a:ext cx="1151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E67E1A-2789-4518-BDEE-EBB01926DC38}"/>
              </a:ext>
            </a:extLst>
          </p:cNvPr>
          <p:cNvCxnSpPr/>
          <p:nvPr/>
        </p:nvCxnSpPr>
        <p:spPr>
          <a:xfrm flipV="1">
            <a:off x="3324276" y="6433250"/>
            <a:ext cx="412750" cy="11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67076E-18C7-4B39-A078-825162065351}"/>
              </a:ext>
            </a:extLst>
          </p:cNvPr>
          <p:cNvCxnSpPr>
            <a:cxnSpLocks/>
          </p:cNvCxnSpPr>
          <p:nvPr/>
        </p:nvCxnSpPr>
        <p:spPr>
          <a:xfrm>
            <a:off x="5580832" y="6453888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451" name="TextBox 40962">
            <a:extLst>
              <a:ext uri="{FF2B5EF4-FFF2-40B4-BE49-F238E27FC236}">
                <a16:creationId xmlns:a16="http://schemas.microsoft.com/office/drawing/2014/main" id="{7F95E95F-F57C-4716-90B7-12B5BE05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609028"/>
            <a:ext cx="132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TextBox 77">
            <a:extLst>
              <a:ext uri="{FF2B5EF4-FFF2-40B4-BE49-F238E27FC236}">
                <a16:creationId xmlns:a16="http://schemas.microsoft.com/office/drawing/2014/main" id="{59B582DB-84CA-4645-B243-3355171A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338" y="5209288"/>
            <a:ext cx="132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TextBox 78">
            <a:extLst>
              <a:ext uri="{FF2B5EF4-FFF2-40B4-BE49-F238E27FC236}">
                <a16:creationId xmlns:a16="http://schemas.microsoft.com/office/drawing/2014/main" id="{DF163392-911A-47EE-9381-D1B750C6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76" y="5957000"/>
            <a:ext cx="135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7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000"/>
    </mc:Choice>
    <mc:Fallback xmlns="">
      <p:transition advTm="6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6" grpId="0"/>
      <p:bldP spid="184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-17">
            <a:extLst>
              <a:ext uri="{FF2B5EF4-FFF2-40B4-BE49-F238E27FC236}">
                <a16:creationId xmlns:a16="http://schemas.microsoft.com/office/drawing/2014/main" id="{2686CD95-92C5-4D8F-9650-DD9F35D8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5622925"/>
            <a:ext cx="168862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1-38">
            <a:extLst>
              <a:ext uri="{FF2B5EF4-FFF2-40B4-BE49-F238E27FC236}">
                <a16:creationId xmlns:a16="http://schemas.microsoft.com/office/drawing/2014/main" id="{E30BE612-DBFD-41DB-89AD-32407051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35013"/>
            <a:ext cx="3263951" cy="1019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ounded Rectangle 7">
            <a:extLst>
              <a:ext uri="{FF2B5EF4-FFF2-40B4-BE49-F238E27FC236}">
                <a16:creationId xmlns:a16="http://schemas.microsoft.com/office/drawing/2014/main" id="{3D061DFC-9D27-4044-BE15-C916C7DD2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4" y="223265"/>
            <a:ext cx="6781031" cy="2708275"/>
          </a:xfrm>
          <a:prstGeom prst="roundRect">
            <a:avLst>
              <a:gd name="adj" fmla="val 16667"/>
            </a:avLst>
          </a:prstGeom>
          <a:solidFill>
            <a:srgbClr val="FCE4A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  </a:t>
            </a:r>
          </a:p>
        </p:txBody>
      </p:sp>
      <p:sp>
        <p:nvSpPr>
          <p:cNvPr id="19461" name="Rounded Rectangle 25">
            <a:extLst>
              <a:ext uri="{FF2B5EF4-FFF2-40B4-BE49-F238E27FC236}">
                <a16:creationId xmlns:a16="http://schemas.microsoft.com/office/drawing/2014/main" id="{9017CEC9-9FD3-4D9F-8515-CC7C0286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88" y="3605913"/>
            <a:ext cx="6134050" cy="3938587"/>
          </a:xfrm>
          <a:prstGeom prst="roundRect">
            <a:avLst>
              <a:gd name="adj" fmla="val 16667"/>
            </a:avLst>
          </a:prstGeom>
          <a:solidFill>
            <a:srgbClr val="FCE4A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34C3DA2B-387E-495D-BE22-C09020064C9C}"/>
              </a:ext>
            </a:extLst>
          </p:cNvPr>
          <p:cNvSpPr txBox="1"/>
          <p:nvPr/>
        </p:nvSpPr>
        <p:spPr>
          <a:xfrm>
            <a:off x="4481513" y="609028"/>
            <a:ext cx="6486525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a)Tiếng suối trong như tiếng hát xa,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Trăng lồng cổ thụ bóng lồng hoa.</a:t>
            </a:r>
          </a:p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Hồ Chí Minh </a:t>
            </a:r>
          </a:p>
        </p:txBody>
      </p:sp>
      <p:sp>
        <p:nvSpPr>
          <p:cNvPr id="19463" name="Rounded Rectangle 27">
            <a:extLst>
              <a:ext uri="{FF2B5EF4-FFF2-40B4-BE49-F238E27FC236}">
                <a16:creationId xmlns:a16="http://schemas.microsoft.com/office/drawing/2014/main" id="{F82E4A40-F7A8-46D3-AF62-39AC86431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225" y="6651625"/>
            <a:ext cx="6259513" cy="2551113"/>
          </a:xfrm>
          <a:prstGeom prst="roundRect">
            <a:avLst>
              <a:gd name="adj" fmla="val 16667"/>
            </a:avLst>
          </a:prstGeom>
          <a:solidFill>
            <a:srgbClr val="FCE4A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4BDAEA94-97C8-49FE-AC68-D5663068762C}"/>
              </a:ext>
            </a:extLst>
          </p:cNvPr>
          <p:cNvSpPr txBox="1"/>
          <p:nvPr/>
        </p:nvSpPr>
        <p:spPr>
          <a:xfrm>
            <a:off x="9667875" y="6826250"/>
            <a:ext cx="5994400" cy="206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c) Cam Xã Đoài mọng nước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Giọt vàng như mật </a:t>
            </a:r>
            <a:r>
              <a:rPr lang="en-US" altLang="en-US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ong</a:t>
            </a: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</a:t>
            </a:r>
            <a:r>
              <a:rPr lang="en-US" altLang="en-US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Phạm</a:t>
            </a: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Tiến Duật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06213CED-1544-43AF-9A44-65DD0143723A}"/>
              </a:ext>
            </a:extLst>
          </p:cNvPr>
          <p:cNvSpPr txBox="1"/>
          <p:nvPr/>
        </p:nvSpPr>
        <p:spPr>
          <a:xfrm>
            <a:off x="2843263" y="3761488"/>
            <a:ext cx="5514975" cy="3567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b) Rồi đến chị rất thương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Rồi đến em rất thảo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Ông hiền như hạt gạo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Bà hiền như suối trong.</a:t>
            </a:r>
          </a:p>
          <a:p>
            <a:pPr marL="0" indent="0"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Trúc Thông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FD7B22-D522-4624-B56E-368AEC91EF2F}"/>
              </a:ext>
            </a:extLst>
          </p:cNvPr>
          <p:cNvCxnSpPr/>
          <p:nvPr/>
        </p:nvCxnSpPr>
        <p:spPr>
          <a:xfrm>
            <a:off x="5006975" y="1126381"/>
            <a:ext cx="1641475" cy="11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CCD2CC4-1430-4BAF-AC2C-EF25D89B8D44}"/>
              </a:ext>
            </a:extLst>
          </p:cNvPr>
          <p:cNvCxnSpPr/>
          <p:nvPr/>
        </p:nvCxnSpPr>
        <p:spPr>
          <a:xfrm flipV="1">
            <a:off x="8618538" y="1126382"/>
            <a:ext cx="1485900" cy="11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59542F-08E7-4891-8D3F-6E523C655FBA}"/>
              </a:ext>
            </a:extLst>
          </p:cNvPr>
          <p:cNvCxnSpPr>
            <a:cxnSpLocks/>
          </p:cNvCxnSpPr>
          <p:nvPr/>
        </p:nvCxnSpPr>
        <p:spPr>
          <a:xfrm>
            <a:off x="3324276" y="5734894"/>
            <a:ext cx="7096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398E99B-5056-44B8-9323-5B75ED4F430A}"/>
              </a:ext>
            </a:extLst>
          </p:cNvPr>
          <p:cNvCxnSpPr>
            <a:cxnSpLocks/>
          </p:cNvCxnSpPr>
          <p:nvPr/>
        </p:nvCxnSpPr>
        <p:spPr>
          <a:xfrm>
            <a:off x="5869880" y="5746006"/>
            <a:ext cx="1223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E67E1A-2789-4518-BDEE-EBB01926DC38}"/>
              </a:ext>
            </a:extLst>
          </p:cNvPr>
          <p:cNvCxnSpPr>
            <a:cxnSpLocks/>
          </p:cNvCxnSpPr>
          <p:nvPr/>
        </p:nvCxnSpPr>
        <p:spPr>
          <a:xfrm flipV="1">
            <a:off x="3324276" y="6444363"/>
            <a:ext cx="4826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67076E-18C7-4B39-A078-825162065351}"/>
              </a:ext>
            </a:extLst>
          </p:cNvPr>
          <p:cNvCxnSpPr/>
          <p:nvPr/>
        </p:nvCxnSpPr>
        <p:spPr>
          <a:xfrm>
            <a:off x="5651551" y="6434838"/>
            <a:ext cx="1503362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EDB98F2-3C5E-44F3-AABF-C3C1E8B17726}"/>
              </a:ext>
            </a:extLst>
          </p:cNvPr>
          <p:cNvCxnSpPr/>
          <p:nvPr/>
        </p:nvCxnSpPr>
        <p:spPr>
          <a:xfrm>
            <a:off x="10272713" y="8122270"/>
            <a:ext cx="647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657483-4C25-442E-86E0-BB369ECE1392}"/>
              </a:ext>
            </a:extLst>
          </p:cNvPr>
          <p:cNvCxnSpPr/>
          <p:nvPr/>
        </p:nvCxnSpPr>
        <p:spPr>
          <a:xfrm>
            <a:off x="12911138" y="8106395"/>
            <a:ext cx="1317625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451" name="TextBox 40962">
            <a:extLst>
              <a:ext uri="{FF2B5EF4-FFF2-40B4-BE49-F238E27FC236}">
                <a16:creationId xmlns:a16="http://schemas.microsoft.com/office/drawing/2014/main" id="{7F95E95F-F57C-4716-90B7-12B5BE05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609028"/>
            <a:ext cx="132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TextBox 76">
            <a:extLst>
              <a:ext uri="{FF2B5EF4-FFF2-40B4-BE49-F238E27FC236}">
                <a16:creationId xmlns:a16="http://schemas.microsoft.com/office/drawing/2014/main" id="{1C0E9ECE-BB5A-4B41-9735-EE1C21EE4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7564438"/>
            <a:ext cx="1327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TextBox 77">
            <a:extLst>
              <a:ext uri="{FF2B5EF4-FFF2-40B4-BE49-F238E27FC236}">
                <a16:creationId xmlns:a16="http://schemas.microsoft.com/office/drawing/2014/main" id="{59B582DB-84CA-4645-B243-3355171A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338" y="5209288"/>
            <a:ext cx="132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TextBox 78">
            <a:extLst>
              <a:ext uri="{FF2B5EF4-FFF2-40B4-BE49-F238E27FC236}">
                <a16:creationId xmlns:a16="http://schemas.microsoft.com/office/drawing/2014/main" id="{DF163392-911A-47EE-9381-D1B750C6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76" y="5957000"/>
            <a:ext cx="135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6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7905"/>
    </mc:Choice>
    <mc:Fallback xmlns="">
      <p:transition advTm="67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ảnh cam xã đo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86" y="228729"/>
            <a:ext cx="12583716" cy="80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Kết quả hình ảnh cho hình ảnh cam xã đoà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86" y="5445728"/>
            <a:ext cx="5767536" cy="28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240794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286" y="5867370"/>
            <a:ext cx="6082129" cy="3589417"/>
          </a:xfrm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03" y="4501949"/>
            <a:ext cx="5750059" cy="4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4" descr="Cam xa Do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86" y="19001"/>
            <a:ext cx="5557808" cy="53480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7655096" y="543323"/>
            <a:ext cx="6840211" cy="15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85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Cam </a:t>
            </a:r>
            <a:r>
              <a:rPr lang="en-US" altLang="vi-VN" sz="385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385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5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altLang="vi-VN" sz="385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5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altLang="vi-VN" sz="385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5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vi-VN" sz="385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85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85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vi-VN" sz="385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5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385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5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85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5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vi-VN" sz="385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5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vi-VN" sz="385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683157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>
            <a:extLst>
              <a:ext uri="{FF2B5EF4-FFF2-40B4-BE49-F238E27FC236}">
                <a16:creationId xmlns:a16="http://schemas.microsoft.com/office/drawing/2014/main" id="{36EE44D6-5EE0-489A-942D-D22F4463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736" y="1826816"/>
            <a:ext cx="9577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Ai (con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)?”</a:t>
            </a:r>
          </a:p>
          <a:p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pic>
        <p:nvPicPr>
          <p:cNvPr id="16" name="Picture 8" descr="8">
            <a:extLst>
              <a:ext uri="{FF2B5EF4-FFF2-40B4-BE49-F238E27FC236}">
                <a16:creationId xmlns:a16="http://schemas.microsoft.com/office/drawing/2014/main" id="{D817ABBA-C9CB-4169-BF0C-FB7BDB90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4" y="69056"/>
            <a:ext cx="7115869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9929D784-E6EA-4267-9804-4937DD71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06" y="365919"/>
            <a:ext cx="680630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</p:transition>
    </mc:Choice>
    <mc:Fallback xmlns="">
      <p:transition spd="slow" advTm="2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>
            <a:extLst>
              <a:ext uri="{FF2B5EF4-FFF2-40B4-BE49-F238E27FC236}">
                <a16:creationId xmlns:a16="http://schemas.microsoft.com/office/drawing/2014/main" id="{5732B22F-FE38-4F74-94E5-09AD9C6B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3070225"/>
            <a:ext cx="16525875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25CB82-BFD5-46DE-94EC-99687089C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2" y="4823202"/>
            <a:ext cx="1166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Anh Kim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81D89-00E5-43E9-A762-D91AB8B34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718" y="6179795"/>
            <a:ext cx="12586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C0896B60-9A10-4CFE-BD04-760D11697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7" y="7690222"/>
            <a:ext cx="11737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/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36EE44D6-5EE0-489A-942D-D22F4463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736" y="1826816"/>
            <a:ext cx="9577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Ai (con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)?”</a:t>
            </a:r>
          </a:p>
          <a:p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pic>
        <p:nvPicPr>
          <p:cNvPr id="16" name="Picture 8" descr="8">
            <a:extLst>
              <a:ext uri="{FF2B5EF4-FFF2-40B4-BE49-F238E27FC236}">
                <a16:creationId xmlns:a16="http://schemas.microsoft.com/office/drawing/2014/main" id="{D817ABBA-C9CB-4169-BF0C-FB7BDB90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4" y="69056"/>
            <a:ext cx="7115869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9929D784-E6EA-4267-9804-4937DD71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06" y="365919"/>
            <a:ext cx="680630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1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513">
        <p14:reveal/>
      </p:transition>
    </mc:Choice>
    <mc:Fallback xmlns="">
      <p:transition spd="slow" advTm="20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048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>
            <a:extLst>
              <a:ext uri="{FF2B5EF4-FFF2-40B4-BE49-F238E27FC236}">
                <a16:creationId xmlns:a16="http://schemas.microsoft.com/office/drawing/2014/main" id="{5732B22F-FE38-4F74-94E5-09AD9C6B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3070225"/>
            <a:ext cx="16525875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25CB82-BFD5-46DE-94EC-99687089C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2" y="4883869"/>
            <a:ext cx="1166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Anh Kim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81D89-00E5-43E9-A762-D91AB8B34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7" y="6137364"/>
            <a:ext cx="12586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C0896B60-9A10-4CFE-BD04-760D11697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7" y="7690222"/>
            <a:ext cx="11737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/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36EE44D6-5EE0-489A-942D-D22F4463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736" y="1826816"/>
            <a:ext cx="9577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Ai (con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)?”</a:t>
            </a:r>
          </a:p>
          <a:p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pic>
        <p:nvPicPr>
          <p:cNvPr id="16" name="Picture 8" descr="8">
            <a:extLst>
              <a:ext uri="{FF2B5EF4-FFF2-40B4-BE49-F238E27FC236}">
                <a16:creationId xmlns:a16="http://schemas.microsoft.com/office/drawing/2014/main" id="{D817ABBA-C9CB-4169-BF0C-FB7BDB90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4" y="69056"/>
            <a:ext cx="7115869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9929D784-E6EA-4267-9804-4937DD71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06" y="365919"/>
            <a:ext cx="680630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E7D5C24D-0713-40A3-BAA1-DDC60FE5D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160" y="1826816"/>
            <a:ext cx="5484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(con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5015F1-2474-4C67-BF50-7F74555D0A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10694" y="993478"/>
            <a:ext cx="2794074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">
            <a:extLst>
              <a:ext uri="{FF2B5EF4-FFF2-40B4-BE49-F238E27FC236}">
                <a16:creationId xmlns:a16="http://schemas.microsoft.com/office/drawing/2014/main" id="{94941661-C6E0-4D27-A5F8-C7322BAE1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723" y="2421102"/>
            <a:ext cx="5484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6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8000"/>
    </mc:Choice>
    <mc:Fallback xmlns="">
      <p:transition advTm="4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0" grpId="0"/>
      <p:bldP spid="10" grpId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-17">
            <a:extLst>
              <a:ext uri="{FF2B5EF4-FFF2-40B4-BE49-F238E27FC236}">
                <a16:creationId xmlns:a16="http://schemas.microsoft.com/office/drawing/2014/main" id="{EB8E1999-17DB-414A-A566-0B7E703B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5622925"/>
            <a:ext cx="168862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1-38">
            <a:extLst>
              <a:ext uri="{FF2B5EF4-FFF2-40B4-BE49-F238E27FC236}">
                <a16:creationId xmlns:a16="http://schemas.microsoft.com/office/drawing/2014/main" id="{71EAC4D3-1F1D-464B-B2F3-C89DEDB4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35013"/>
            <a:ext cx="3230563" cy="1019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4BD8C5-EA0C-4B32-970A-07094E6BA2D3}"/>
              </a:ext>
            </a:extLst>
          </p:cNvPr>
          <p:cNvGraphicFramePr>
            <a:graphicFrameLocks noGrp="1"/>
          </p:cNvGraphicFramePr>
          <p:nvPr/>
        </p:nvGraphicFramePr>
        <p:xfrm>
          <a:off x="1836416" y="3154363"/>
          <a:ext cx="14707715" cy="480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4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>
                    <a:solidFill>
                      <a:srgbClr val="B3F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</a:txBody>
                  <a:tcPr marL="91438" marR="91438" marT="45710" marB="45710">
                    <a:solidFill>
                      <a:srgbClr val="B3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228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en-US" sz="3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044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228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73" name="Picture 8" descr="8">
            <a:extLst>
              <a:ext uri="{FF2B5EF4-FFF2-40B4-BE49-F238E27FC236}">
                <a16:creationId xmlns:a16="http://schemas.microsoft.com/office/drawing/2014/main" id="{DD4495D8-54B6-468E-BA71-02BBE473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719138"/>
            <a:ext cx="738593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4" name="Text Box 2">
            <a:extLst>
              <a:ext uri="{FF2B5EF4-FFF2-40B4-BE49-F238E27FC236}">
                <a16:creationId xmlns:a16="http://schemas.microsoft.com/office/drawing/2014/main" id="{E53A0094-9EAE-4ACF-B608-C5FB7069F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993775"/>
            <a:ext cx="9050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84477-D1E7-4B7F-82AE-12A4723EE3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54353" y="5854090"/>
            <a:ext cx="56292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F358-AA1B-4975-BBA1-52F6EA745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407" y="4623788"/>
            <a:ext cx="372586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Kim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42376-4284-44B2-942A-667FF1A6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78" y="3333095"/>
            <a:ext cx="4759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(con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8B6F5-1352-4658-92A7-3FE07069A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415" y="7039362"/>
            <a:ext cx="68412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43E3E9-1844-45D6-AE46-A4E38C34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6845" y="3380177"/>
            <a:ext cx="327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FDFA2-0C81-49F5-B451-1CBD219B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755" y="4614133"/>
            <a:ext cx="561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173C96-ABF8-4ACB-B7BE-49A6C42B5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755" y="5854090"/>
            <a:ext cx="7866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47F16A-2EC9-487E-B50E-2DB9CA70A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755" y="7039362"/>
            <a:ext cx="3957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4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0">
        <p14:gallery dir="l"/>
      </p:transition>
    </mc:Choice>
    <mc:Fallback xmlns="">
      <p:transition spd="slow" advTm="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248" y="201390"/>
            <a:ext cx="16201800" cy="9073008"/>
          </a:xfrm>
        </p:spPr>
      </p:pic>
    </p:spTree>
    <p:extLst>
      <p:ext uri="{BB962C8B-B14F-4D97-AF65-F5344CB8AC3E}">
        <p14:creationId xmlns:p14="http://schemas.microsoft.com/office/powerpoint/2010/main" val="2885116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94277497"/>
              </p:ext>
            </p:extLst>
          </p:nvPr>
        </p:nvGraphicFramePr>
        <p:xfrm>
          <a:off x="0" y="0"/>
          <a:ext cx="16598055" cy="947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2434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>
            <a:extLst>
              <a:ext uri="{FF2B5EF4-FFF2-40B4-BE49-F238E27FC236}">
                <a16:creationId xmlns:a16="http://schemas.microsoft.com/office/drawing/2014/main" id="{05AD1109-122A-4F7D-BAE4-A040A417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1613"/>
            <a:ext cx="14978063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7">
            <a:extLst>
              <a:ext uri="{FF2B5EF4-FFF2-40B4-BE49-F238E27FC236}">
                <a16:creationId xmlns:a16="http://schemas.microsoft.com/office/drawing/2014/main" id="{5C55E553-07B8-4F85-8BBB-80D3C79F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38238"/>
            <a:ext cx="1465263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8">
            <a:extLst>
              <a:ext uri="{FF2B5EF4-FFF2-40B4-BE49-F238E27FC236}">
                <a16:creationId xmlns:a16="http://schemas.microsoft.com/office/drawing/2014/main" id="{E410545A-8736-4669-AFE6-1F283F36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390650"/>
            <a:ext cx="95059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9">
            <a:extLst>
              <a:ext uri="{FF2B5EF4-FFF2-40B4-BE49-F238E27FC236}">
                <a16:creationId xmlns:a16="http://schemas.microsoft.com/office/drawing/2014/main" id="{A890AE26-3993-4059-9925-BB490D6F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3119438"/>
            <a:ext cx="95059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10">
            <a:extLst>
              <a:ext uri="{FF2B5EF4-FFF2-40B4-BE49-F238E27FC236}">
                <a16:creationId xmlns:a16="http://schemas.microsoft.com/office/drawing/2014/main" id="{BE7BE278-1872-4A1E-812F-B980647E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4846638"/>
            <a:ext cx="95059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">
            <a:extLst>
              <a:ext uri="{FF2B5EF4-FFF2-40B4-BE49-F238E27FC236}">
                <a16:creationId xmlns:a16="http://schemas.microsoft.com/office/drawing/2014/main" id="{9811A000-7D2E-4694-8345-26D2555A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4321175"/>
            <a:ext cx="8386763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11">
            <a:extLst>
              <a:ext uri="{FF2B5EF4-FFF2-40B4-BE49-F238E27FC236}">
                <a16:creationId xmlns:a16="http://schemas.microsoft.com/office/drawing/2014/main" id="{E84CC968-B638-4E79-8F59-01C65A90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5" y="1712913"/>
            <a:ext cx="8134350" cy="769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4400" b="1" dirty="0" err="1" smtClean="0"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altLang="zh-CN" sz="4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 smtClean="0">
                <a:latin typeface="Times New Roman" panose="02020603050405020304" charset="0"/>
                <a:cs typeface="Times New Roman" panose="02020603050405020304" charset="0"/>
              </a:rPr>
              <a:t>cầu</a:t>
            </a:r>
            <a:r>
              <a:rPr lang="en-US" altLang="zh-CN" sz="4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 smtClean="0"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altLang="zh-CN" sz="4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 smtClean="0">
                <a:latin typeface="Times New Roman" panose="02020603050405020304" charset="0"/>
                <a:cs typeface="Times New Roman" panose="02020603050405020304" charset="0"/>
              </a:rPr>
              <a:t>đạt</a:t>
            </a:r>
            <a:r>
              <a:rPr lang="en-US" altLang="zh-CN" sz="4400" b="1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iCiel Grandma" panose="02000503000000020003" pitchFamily="50" charset="0"/>
              <a:ea typeface="黑体" pitchFamily="2" charset="-122"/>
            </a:endParaRP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9BD4E86F-8963-4658-8D48-CA4C0F223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3516313"/>
            <a:ext cx="626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về từ chỉ đặc điểm 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F160CFD9-483B-47B0-8205-01200CD5C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5160963"/>
            <a:ext cx="7421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Tiếp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tục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ôn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kiểu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: Ai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Englebert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ea typeface="Englebert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5" grpId="0"/>
      <p:bldP spid="30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-17">
            <a:extLst>
              <a:ext uri="{FF2B5EF4-FFF2-40B4-BE49-F238E27FC236}">
                <a16:creationId xmlns:a16="http://schemas.microsoft.com/office/drawing/2014/main" id="{675EA717-BF4C-4A0B-A589-FDD559F2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710238"/>
            <a:ext cx="167751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1-19">
            <a:extLst>
              <a:ext uri="{FF2B5EF4-FFF2-40B4-BE49-F238E27FC236}">
                <a16:creationId xmlns:a16="http://schemas.microsoft.com/office/drawing/2014/main" id="{03C979C0-C938-47EC-B1D3-253FFFB3C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833688"/>
            <a:ext cx="15695613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1-18">
            <a:extLst>
              <a:ext uri="{FF2B5EF4-FFF2-40B4-BE49-F238E27FC236}">
                <a16:creationId xmlns:a16="http://schemas.microsoft.com/office/drawing/2014/main" id="{C04DDA2F-8F34-4459-AD3E-C8CA439A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31763"/>
            <a:ext cx="4394201" cy="95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1-16">
            <a:extLst>
              <a:ext uri="{FF2B5EF4-FFF2-40B4-BE49-F238E27FC236}">
                <a16:creationId xmlns:a16="http://schemas.microsoft.com/office/drawing/2014/main" id="{B4F86FE8-8115-474C-8308-C059DDAC1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588" y="633413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1-16">
            <a:extLst>
              <a:ext uri="{FF2B5EF4-FFF2-40B4-BE49-F238E27FC236}">
                <a16:creationId xmlns:a16="http://schemas.microsoft.com/office/drawing/2014/main" id="{7AD329C1-6EC5-43DD-8033-01F8D3663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85938"/>
            <a:ext cx="19510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1-21">
            <a:extLst>
              <a:ext uri="{FF2B5EF4-FFF2-40B4-BE49-F238E27FC236}">
                <a16:creationId xmlns:a16="http://schemas.microsoft.com/office/drawing/2014/main" id="{D2A77D20-DEFF-4A20-A869-0EDD0DC2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834" y="5137150"/>
            <a:ext cx="472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1-20">
            <a:extLst>
              <a:ext uri="{FF2B5EF4-FFF2-40B4-BE49-F238E27FC236}">
                <a16:creationId xmlns:a16="http://schemas.microsoft.com/office/drawing/2014/main" id="{C9A9D063-4817-4C8C-AD27-887224E4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375"/>
            <a:ext cx="4370388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1-22">
            <a:extLst>
              <a:ext uri="{FF2B5EF4-FFF2-40B4-BE49-F238E27FC236}">
                <a16:creationId xmlns:a16="http://schemas.microsoft.com/office/drawing/2014/main" id="{0DF695A4-33D3-4F84-8647-81EAADC71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29038"/>
            <a:ext cx="79724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1-22">
            <a:extLst>
              <a:ext uri="{FF2B5EF4-FFF2-40B4-BE49-F238E27FC236}">
                <a16:creationId xmlns:a16="http://schemas.microsoft.com/office/drawing/2014/main" id="{D4F2CBDC-56A8-44C7-B0A7-2D82324F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5368925"/>
            <a:ext cx="797242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1-22">
            <a:extLst>
              <a:ext uri="{FF2B5EF4-FFF2-40B4-BE49-F238E27FC236}">
                <a16:creationId xmlns:a16="http://schemas.microsoft.com/office/drawing/2014/main" id="{22DF91B5-B6C3-4D26-AAA4-374FA2300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6913563"/>
            <a:ext cx="79724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8">
            <a:extLst>
              <a:ext uri="{FF2B5EF4-FFF2-40B4-BE49-F238E27FC236}">
                <a16:creationId xmlns:a16="http://schemas.microsoft.com/office/drawing/2014/main" id="{1B4D9F14-1E84-4CF6-841B-501761A7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6" y="416844"/>
            <a:ext cx="3816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5BD53B-42A2-42B3-B77A-1FAD8BC3E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3" y="569278"/>
            <a:ext cx="2936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59654-751E-402E-B480-8A5B9BC83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4259263"/>
            <a:ext cx="7142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414FFE-F41C-4C90-9D79-81DB60448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013" y="5902077"/>
            <a:ext cx="755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0CE8A-83E7-451C-B658-6C6243E6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381" y="7468393"/>
            <a:ext cx="77438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/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9" name="Picture 19" descr="1-15">
            <a:extLst>
              <a:ext uri="{FF2B5EF4-FFF2-40B4-BE49-F238E27FC236}">
                <a16:creationId xmlns:a16="http://schemas.microsoft.com/office/drawing/2014/main" id="{C8B02480-136D-41DB-BC7B-732F40A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403350"/>
            <a:ext cx="16775113" cy="8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Text Box 21">
            <a:extLst>
              <a:ext uri="{FF2B5EF4-FFF2-40B4-BE49-F238E27FC236}">
                <a16:creationId xmlns:a16="http://schemas.microsoft.com/office/drawing/2014/main" id="{14AB3391-7217-4E88-AD1F-652C31792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18" y="7103269"/>
            <a:ext cx="121761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TẠM BIỆT </a:t>
            </a:r>
            <a:r>
              <a:rPr lang="en-GB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CÁC </a:t>
            </a:r>
            <a:r>
              <a:rPr lang="en-GB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CON! 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382" name="Picture 22" descr="1-16">
            <a:extLst>
              <a:ext uri="{FF2B5EF4-FFF2-40B4-BE49-F238E27FC236}">
                <a16:creationId xmlns:a16="http://schemas.microsoft.com/office/drawing/2014/main" id="{2BA9D426-2935-4EAA-8A5D-EAE06A39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588" y="633413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1-16">
            <a:extLst>
              <a:ext uri="{FF2B5EF4-FFF2-40B4-BE49-F238E27FC236}">
                <a16:creationId xmlns:a16="http://schemas.microsoft.com/office/drawing/2014/main" id="{B9A46989-7BC4-47FB-AED2-00E120BA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561975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1-16">
            <a:extLst>
              <a:ext uri="{FF2B5EF4-FFF2-40B4-BE49-F238E27FC236}">
                <a16:creationId xmlns:a16="http://schemas.microsoft.com/office/drawing/2014/main" id="{BC205565-FE52-4978-BE41-74FFAFB3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993775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2">
            <a:extLst>
              <a:ext uri="{FF2B5EF4-FFF2-40B4-BE49-F238E27FC236}">
                <a16:creationId xmlns:a16="http://schemas.microsoft.com/office/drawing/2014/main" id="{3F213A83-9D73-43B1-9FB9-AAC67EFD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989888"/>
            <a:ext cx="167782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9">
            <a:extLst>
              <a:ext uri="{FF2B5EF4-FFF2-40B4-BE49-F238E27FC236}">
                <a16:creationId xmlns:a16="http://schemas.microsoft.com/office/drawing/2014/main" id="{482DC223-8C0F-4BC7-BD14-406595CF8D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1250" y="542925"/>
            <a:ext cx="44513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E5D7D11-36DF-4A1F-A3DB-87B7EAD8AFF9}"/>
              </a:ext>
            </a:extLst>
          </p:cNvPr>
          <p:cNvSpPr txBox="1"/>
          <p:nvPr/>
        </p:nvSpPr>
        <p:spPr>
          <a:xfrm>
            <a:off x="5222447" y="618042"/>
            <a:ext cx="71602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AI NHANH HƠN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E186FDF-4E1F-4FAA-912C-DD374861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333" y="2484811"/>
            <a:ext cx="1728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99">
            <a:extLst>
              <a:ext uri="{FF2B5EF4-FFF2-40B4-BE49-F238E27FC236}">
                <a16:creationId xmlns:a16="http://schemas.microsoft.com/office/drawing/2014/main" id="{8E11DA34-68F3-48DB-A86E-099845991C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5" y="3236913"/>
            <a:ext cx="2519734" cy="229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9E17A20B-E7E1-4345-A380-911CB086C603}"/>
              </a:ext>
            </a:extLst>
          </p:cNvPr>
          <p:cNvSpPr txBox="1"/>
          <p:nvPr/>
        </p:nvSpPr>
        <p:spPr>
          <a:xfrm>
            <a:off x="1721913" y="6107028"/>
            <a:ext cx="16351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đỏ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nâu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xanh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,... </a:t>
            </a:r>
          </a:p>
        </p:txBody>
      </p:sp>
      <p:pic>
        <p:nvPicPr>
          <p:cNvPr id="19" name="Đồng hồ đếm ngược 10s có âm thanh sinh động (video-converter.com)">
            <a:hlinkClick r:id="" action="ppaction://media"/>
            <a:extLst>
              <a:ext uri="{FF2B5EF4-FFF2-40B4-BE49-F238E27FC236}">
                <a16:creationId xmlns:a16="http://schemas.microsoft.com/office/drawing/2014/main" id="{302537E4-4295-45AD-9159-9D4F9B7FA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3600" y="383300"/>
            <a:ext cx="1084792" cy="880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F57B890E-8FF4-4D3D-9E60-54D71F539661}"/>
              </a:ext>
            </a:extLst>
          </p:cNvPr>
          <p:cNvSpPr/>
          <p:nvPr/>
        </p:nvSpPr>
        <p:spPr bwMode="auto">
          <a:xfrm>
            <a:off x="11991421" y="-68444"/>
            <a:ext cx="2089150" cy="2086963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Hết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 </a:t>
            </a:r>
            <a:r>
              <a:rPr kumimoji="0" lang="en-US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giờ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4860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6" grpId="0"/>
      <p:bldP spid="6" grpId="1"/>
      <p:bldP spid="8" grpId="0"/>
      <p:bldP spid="8" grpId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9">
            <a:extLst>
              <a:ext uri="{FF2B5EF4-FFF2-40B4-BE49-F238E27FC236}">
                <a16:creationId xmlns:a16="http://schemas.microsoft.com/office/drawing/2014/main" id="{482DC223-8C0F-4BC7-BD14-406595CF8D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1250" y="542925"/>
            <a:ext cx="44513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E5D7D11-36DF-4A1F-A3DB-87B7EAD8AFF9}"/>
              </a:ext>
            </a:extLst>
          </p:cNvPr>
          <p:cNvSpPr txBox="1"/>
          <p:nvPr/>
        </p:nvSpPr>
        <p:spPr>
          <a:xfrm>
            <a:off x="5222447" y="618042"/>
            <a:ext cx="71602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AI NHANH HƠN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E186FDF-4E1F-4FAA-912C-DD374861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333" y="2484811"/>
            <a:ext cx="1728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99">
            <a:extLst>
              <a:ext uri="{FF2B5EF4-FFF2-40B4-BE49-F238E27FC236}">
                <a16:creationId xmlns:a16="http://schemas.microsoft.com/office/drawing/2014/main" id="{8E11DA34-68F3-48DB-A86E-099845991C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5" y="3236913"/>
            <a:ext cx="2519734" cy="229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9E17A20B-E7E1-4345-A380-911CB086C603}"/>
              </a:ext>
            </a:extLst>
          </p:cNvPr>
          <p:cNvSpPr txBox="1"/>
          <p:nvPr/>
        </p:nvSpPr>
        <p:spPr>
          <a:xfrm>
            <a:off x="1721913" y="6107028"/>
            <a:ext cx="16351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đỏ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nâu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xanh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,... 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71466656-24C8-42D1-9959-FF8F5CB7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984" y="2528887"/>
            <a:ext cx="1651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Mùi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vị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Picture 0">
            <a:extLst>
              <a:ext uri="{FF2B5EF4-FFF2-40B4-BE49-F238E27FC236}">
                <a16:creationId xmlns:a16="http://schemas.microsoft.com/office/drawing/2014/main" id="{8018C0A5-0A8A-4A68-AC54-0C93D17C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96" y="3371849"/>
            <a:ext cx="2373312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32E0E47F-843D-4041-B321-DFAACE6D1C17}"/>
              </a:ext>
            </a:extLst>
          </p:cNvPr>
          <p:cNvSpPr txBox="1"/>
          <p:nvPr/>
        </p:nvSpPr>
        <p:spPr>
          <a:xfrm>
            <a:off x="5506145" y="5980537"/>
            <a:ext cx="15113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ngọt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chua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cay,...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pic>
        <p:nvPicPr>
          <p:cNvPr id="19" name="Đồng hồ đếm ngược 10s có âm thanh sinh động (video-converter.com)">
            <a:hlinkClick r:id="" action="ppaction://media"/>
            <a:extLst>
              <a:ext uri="{FF2B5EF4-FFF2-40B4-BE49-F238E27FC236}">
                <a16:creationId xmlns:a16="http://schemas.microsoft.com/office/drawing/2014/main" id="{302537E4-4295-45AD-9159-9D4F9B7FA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3600" y="383300"/>
            <a:ext cx="1084792" cy="880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F57B890E-8FF4-4D3D-9E60-54D71F539661}"/>
              </a:ext>
            </a:extLst>
          </p:cNvPr>
          <p:cNvSpPr/>
          <p:nvPr/>
        </p:nvSpPr>
        <p:spPr bwMode="auto">
          <a:xfrm>
            <a:off x="11991421" y="-68444"/>
            <a:ext cx="2089150" cy="2086963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Hết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 </a:t>
            </a:r>
            <a:r>
              <a:rPr kumimoji="0" lang="en-US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giờ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656564"/>
      </p:ext>
    </p:extLst>
  </p:cSld>
  <p:clrMapOvr>
    <a:masterClrMapping/>
  </p:clrMapOvr>
  <p:transition spd="slow" advTm="3231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1"/>
      <p:bldP spid="9" grpId="0"/>
      <p:bldP spid="9" grpId="1"/>
      <p:bldP spid="11" grpId="0"/>
      <p:bldP spid="11" grpId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2">
            <a:extLst>
              <a:ext uri="{FF2B5EF4-FFF2-40B4-BE49-F238E27FC236}">
                <a16:creationId xmlns:a16="http://schemas.microsoft.com/office/drawing/2014/main" id="{3F213A83-9D73-43B1-9FB9-AAC67EFD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989888"/>
            <a:ext cx="167782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9">
            <a:extLst>
              <a:ext uri="{FF2B5EF4-FFF2-40B4-BE49-F238E27FC236}">
                <a16:creationId xmlns:a16="http://schemas.microsoft.com/office/drawing/2014/main" id="{482DC223-8C0F-4BC7-BD14-406595CF8D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1250" y="542925"/>
            <a:ext cx="44513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E5D7D11-36DF-4A1F-A3DB-87B7EAD8AFF9}"/>
              </a:ext>
            </a:extLst>
          </p:cNvPr>
          <p:cNvSpPr txBox="1"/>
          <p:nvPr/>
        </p:nvSpPr>
        <p:spPr>
          <a:xfrm>
            <a:off x="5222447" y="618042"/>
            <a:ext cx="71602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AI NHANH HƠN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E186FDF-4E1F-4FAA-912C-DD374861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333" y="2484811"/>
            <a:ext cx="1728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99">
            <a:extLst>
              <a:ext uri="{FF2B5EF4-FFF2-40B4-BE49-F238E27FC236}">
                <a16:creationId xmlns:a16="http://schemas.microsoft.com/office/drawing/2014/main" id="{8E11DA34-68F3-48DB-A86E-099845991C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5" y="3236913"/>
            <a:ext cx="2519734" cy="229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9E17A20B-E7E1-4345-A380-911CB086C603}"/>
              </a:ext>
            </a:extLst>
          </p:cNvPr>
          <p:cNvSpPr txBox="1"/>
          <p:nvPr/>
        </p:nvSpPr>
        <p:spPr>
          <a:xfrm>
            <a:off x="1721913" y="6107028"/>
            <a:ext cx="16351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đỏ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nâu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xanh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,... 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71466656-24C8-42D1-9959-FF8F5CB7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984" y="2528887"/>
            <a:ext cx="1651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Mùi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vị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Picture 0">
            <a:extLst>
              <a:ext uri="{FF2B5EF4-FFF2-40B4-BE49-F238E27FC236}">
                <a16:creationId xmlns:a16="http://schemas.microsoft.com/office/drawing/2014/main" id="{8018C0A5-0A8A-4A68-AC54-0C93D17C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96" y="3371849"/>
            <a:ext cx="2373312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32E0E47F-843D-4041-B321-DFAACE6D1C17}"/>
              </a:ext>
            </a:extLst>
          </p:cNvPr>
          <p:cNvSpPr txBox="1"/>
          <p:nvPr/>
        </p:nvSpPr>
        <p:spPr>
          <a:xfrm>
            <a:off x="5506145" y="5980537"/>
            <a:ext cx="15113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cay</a:t>
            </a: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chua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ngọt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,...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92A302EE-7EEB-4C01-BEFC-025FD8DB6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575" y="2168676"/>
            <a:ext cx="23415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966CE1-8BC4-431A-B884-1BEAB66D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3362325"/>
            <a:ext cx="2373312" cy="21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id="{2A25282F-5571-4633-AD72-A492CDBBC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650" y="5978493"/>
            <a:ext cx="19954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pic>
        <p:nvPicPr>
          <p:cNvPr id="19" name="Đồng hồ đếm ngược 10s có âm thanh sinh động (video-converter.com)">
            <a:hlinkClick r:id="" action="ppaction://media"/>
            <a:extLst>
              <a:ext uri="{FF2B5EF4-FFF2-40B4-BE49-F238E27FC236}">
                <a16:creationId xmlns:a16="http://schemas.microsoft.com/office/drawing/2014/main" id="{302537E4-4295-45AD-9159-9D4F9B7FA3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3600" y="383300"/>
            <a:ext cx="1084792" cy="880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F57B890E-8FF4-4D3D-9E60-54D71F539661}"/>
              </a:ext>
            </a:extLst>
          </p:cNvPr>
          <p:cNvSpPr/>
          <p:nvPr/>
        </p:nvSpPr>
        <p:spPr bwMode="auto">
          <a:xfrm>
            <a:off x="11991421" y="-68444"/>
            <a:ext cx="2089150" cy="2086963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Hết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 </a:t>
            </a:r>
            <a:r>
              <a:rPr kumimoji="0" lang="en-US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giờ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056778"/>
      </p:ext>
    </p:extLst>
  </p:cSld>
  <p:clrMapOvr>
    <a:masterClrMapping/>
  </p:clrMapOvr>
  <p:transition spd="slow" advTm="29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1"/>
      <p:bldP spid="12" grpId="0"/>
      <p:bldP spid="12" grpId="1"/>
      <p:bldP spid="14" grpId="0"/>
      <p:bldP spid="14" grpId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2">
            <a:extLst>
              <a:ext uri="{FF2B5EF4-FFF2-40B4-BE49-F238E27FC236}">
                <a16:creationId xmlns:a16="http://schemas.microsoft.com/office/drawing/2014/main" id="{3F213A83-9D73-43B1-9FB9-AAC67EFD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989888"/>
            <a:ext cx="167782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9">
            <a:extLst>
              <a:ext uri="{FF2B5EF4-FFF2-40B4-BE49-F238E27FC236}">
                <a16:creationId xmlns:a16="http://schemas.microsoft.com/office/drawing/2014/main" id="{482DC223-8C0F-4BC7-BD14-406595CF8D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1250" y="542925"/>
            <a:ext cx="44513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E5D7D11-36DF-4A1F-A3DB-87B7EAD8AFF9}"/>
              </a:ext>
            </a:extLst>
          </p:cNvPr>
          <p:cNvSpPr txBox="1"/>
          <p:nvPr/>
        </p:nvSpPr>
        <p:spPr>
          <a:xfrm>
            <a:off x="5222447" y="618042"/>
            <a:ext cx="71602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AI NHANH HƠN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E186FDF-4E1F-4FAA-912C-DD374861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333" y="2484811"/>
            <a:ext cx="1728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99">
            <a:extLst>
              <a:ext uri="{FF2B5EF4-FFF2-40B4-BE49-F238E27FC236}">
                <a16:creationId xmlns:a16="http://schemas.microsoft.com/office/drawing/2014/main" id="{8E11DA34-68F3-48DB-A86E-099845991C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5" y="3236913"/>
            <a:ext cx="2519734" cy="229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9E17A20B-E7E1-4345-A380-911CB086C603}"/>
              </a:ext>
            </a:extLst>
          </p:cNvPr>
          <p:cNvSpPr txBox="1"/>
          <p:nvPr/>
        </p:nvSpPr>
        <p:spPr>
          <a:xfrm>
            <a:off x="1721913" y="6107028"/>
            <a:ext cx="16351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đỏ</a:t>
            </a: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lang="en-US" sz="3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âu</a:t>
            </a: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xanh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,... 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71466656-24C8-42D1-9959-FF8F5CB7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984" y="2528887"/>
            <a:ext cx="1651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Mùi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vị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Picture 0">
            <a:extLst>
              <a:ext uri="{FF2B5EF4-FFF2-40B4-BE49-F238E27FC236}">
                <a16:creationId xmlns:a16="http://schemas.microsoft.com/office/drawing/2014/main" id="{8018C0A5-0A8A-4A68-AC54-0C93D17C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96" y="3371849"/>
            <a:ext cx="2373312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32E0E47F-843D-4041-B321-DFAACE6D1C17}"/>
              </a:ext>
            </a:extLst>
          </p:cNvPr>
          <p:cNvSpPr txBox="1"/>
          <p:nvPr/>
        </p:nvSpPr>
        <p:spPr>
          <a:xfrm>
            <a:off x="5506145" y="5980537"/>
            <a:ext cx="15113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ay,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3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hua</a:t>
            </a: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ngọt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,...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92A302EE-7EEB-4C01-BEFC-025FD8DB6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575" y="2168676"/>
            <a:ext cx="23415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966CE1-8BC4-431A-B884-1BEAB66D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3362325"/>
            <a:ext cx="2373312" cy="21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id="{2A25282F-5571-4633-AD72-A492CDBBC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650" y="5978493"/>
            <a:ext cx="19954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342F886B-CE3F-4642-871D-BAA0A37D7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3343" y="2449980"/>
            <a:ext cx="2089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99374E-FA88-47B7-8E72-BBE96B77C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240" y="3236913"/>
            <a:ext cx="2338253" cy="21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D3F42A86-8202-403B-A85B-37AD5487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5342" y="5910218"/>
            <a:ext cx="13131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pic>
        <p:nvPicPr>
          <p:cNvPr id="19" name="Đồng hồ đếm ngược 10s có âm thanh sinh động (video-converter.com)">
            <a:hlinkClick r:id="" action="ppaction://media"/>
            <a:extLst>
              <a:ext uri="{FF2B5EF4-FFF2-40B4-BE49-F238E27FC236}">
                <a16:creationId xmlns:a16="http://schemas.microsoft.com/office/drawing/2014/main" id="{302537E4-4295-45AD-9159-9D4F9B7FA3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93600" y="383300"/>
            <a:ext cx="1084792" cy="880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F57B890E-8FF4-4D3D-9E60-54D71F539661}"/>
              </a:ext>
            </a:extLst>
          </p:cNvPr>
          <p:cNvSpPr/>
          <p:nvPr/>
        </p:nvSpPr>
        <p:spPr bwMode="auto">
          <a:xfrm>
            <a:off x="11991421" y="-68444"/>
            <a:ext cx="2089150" cy="2086963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Hết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 </a:t>
            </a:r>
            <a:r>
              <a:rPr kumimoji="0" lang="en-US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giờ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988932"/>
      </p:ext>
    </p:extLst>
  </p:cSld>
  <p:clrMapOvr>
    <a:masterClrMapping/>
  </p:clrMapOvr>
  <p:transition spd="slow" advTm="219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1"/>
      <p:bldP spid="14" grpId="1"/>
      <p:bldP spid="15" grpId="0"/>
      <p:bldP spid="15" grpId="1"/>
      <p:bldP spid="17" grpId="0"/>
      <p:bldP spid="17" grpId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2">
            <a:extLst>
              <a:ext uri="{FF2B5EF4-FFF2-40B4-BE49-F238E27FC236}">
                <a16:creationId xmlns:a16="http://schemas.microsoft.com/office/drawing/2014/main" id="{3F213A83-9D73-43B1-9FB9-AAC67EFD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989888"/>
            <a:ext cx="167782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9">
            <a:extLst>
              <a:ext uri="{FF2B5EF4-FFF2-40B4-BE49-F238E27FC236}">
                <a16:creationId xmlns:a16="http://schemas.microsoft.com/office/drawing/2014/main" id="{482DC223-8C0F-4BC7-BD14-406595CF8D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1250" y="542925"/>
            <a:ext cx="44513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E5D7D11-36DF-4A1F-A3DB-87B7EAD8AFF9}"/>
              </a:ext>
            </a:extLst>
          </p:cNvPr>
          <p:cNvSpPr txBox="1"/>
          <p:nvPr/>
        </p:nvSpPr>
        <p:spPr>
          <a:xfrm>
            <a:off x="5222447" y="618042"/>
            <a:ext cx="71602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AI NHANH HƠN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E186FDF-4E1F-4FAA-912C-DD374861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333" y="2484811"/>
            <a:ext cx="1728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99">
            <a:extLst>
              <a:ext uri="{FF2B5EF4-FFF2-40B4-BE49-F238E27FC236}">
                <a16:creationId xmlns:a16="http://schemas.microsoft.com/office/drawing/2014/main" id="{8E11DA34-68F3-48DB-A86E-099845991C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5" y="3236913"/>
            <a:ext cx="2519734" cy="229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9E17A20B-E7E1-4345-A380-911CB086C603}"/>
              </a:ext>
            </a:extLst>
          </p:cNvPr>
          <p:cNvSpPr txBox="1"/>
          <p:nvPr/>
        </p:nvSpPr>
        <p:spPr>
          <a:xfrm>
            <a:off x="1721913" y="6107028"/>
            <a:ext cx="16351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đỏ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nâu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xanh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,... 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71466656-24C8-42D1-9959-FF8F5CB7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984" y="2528887"/>
            <a:ext cx="1651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Mùi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vị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Picture 0">
            <a:extLst>
              <a:ext uri="{FF2B5EF4-FFF2-40B4-BE49-F238E27FC236}">
                <a16:creationId xmlns:a16="http://schemas.microsoft.com/office/drawing/2014/main" id="{8018C0A5-0A8A-4A68-AC54-0C93D17C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96" y="3371849"/>
            <a:ext cx="2373312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32E0E47F-843D-4041-B321-DFAACE6D1C17}"/>
              </a:ext>
            </a:extLst>
          </p:cNvPr>
          <p:cNvSpPr txBox="1"/>
          <p:nvPr/>
        </p:nvSpPr>
        <p:spPr>
          <a:xfrm>
            <a:off x="5506145" y="5980537"/>
            <a:ext cx="15113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cay</a:t>
            </a: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chua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ngọt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,...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92A302EE-7EEB-4C01-BEFC-025FD8DB6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575" y="2168676"/>
            <a:ext cx="23415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966CE1-8BC4-431A-B884-1BEAB66D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3362325"/>
            <a:ext cx="2373312" cy="21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id="{2A25282F-5571-4633-AD72-A492CDBBC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650" y="5978493"/>
            <a:ext cx="19954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342F886B-CE3F-4642-871D-BAA0A37D7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3343" y="2449980"/>
            <a:ext cx="2089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99374E-FA88-47B7-8E72-BBE96B77C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240" y="3236913"/>
            <a:ext cx="2338253" cy="21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D3F42A86-8202-403B-A85B-37AD5487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5342" y="5910218"/>
            <a:ext cx="13131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6000"/>
    </mc:Choice>
    <mc:Fallback xmlns="">
      <p:transition advTm="26000"/>
    </mc:Fallback>
  </mc:AlternateContent>
  <p:timing>
    <p:tnLst>
      <p:par>
        <p:cTn id="1" dur="indefinite" restart="never" nodeType="tmRoot"/>
      </p:par>
    </p:tnLst>
    <p:bldLst>
      <p:bldP spid="6" grpId="0"/>
      <p:bldP spid="8" grpId="0"/>
      <p:bldP spid="9" grpId="0"/>
      <p:bldP spid="11" grpId="0"/>
      <p:bldP spid="12" grpId="0"/>
      <p:bldP spid="14" grpId="0"/>
      <p:bldP spid="15" grpId="1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">
            <a:hlinkClick r:id="rId3" action="ppaction://hlinksldjump"/>
          </p:cNvPr>
          <p:cNvSpPr txBox="1"/>
          <p:nvPr/>
        </p:nvSpPr>
        <p:spPr>
          <a:xfrm>
            <a:off x="15333893" y="1874826"/>
            <a:ext cx="1327801" cy="860450"/>
          </a:xfrm>
          <a:prstGeom prst="rect">
            <a:avLst/>
          </a:prstGeom>
          <a:noFill/>
          <a:ln>
            <a:noFill/>
          </a:ln>
        </p:spPr>
        <p:txBody>
          <a:bodyPr spcFirstLastPara="1" lIns="167691" tIns="167691" rIns="167691" bIns="167691" anchor="ctr"/>
          <a:lstStyle/>
          <a:p>
            <a:pPr algn="ctr" defTabSz="1677277">
              <a:buClr>
                <a:srgbClr val="000000"/>
              </a:buClr>
              <a:defRPr/>
            </a:pPr>
            <a:r>
              <a:rPr lang="en" sz="3714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3714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>
            <a:hlinkClick r:id="rId4" action="ppaction://hlinksldjump"/>
          </p:cNvPr>
          <p:cNvSpPr txBox="1"/>
          <p:nvPr/>
        </p:nvSpPr>
        <p:spPr>
          <a:xfrm>
            <a:off x="15333893" y="6640057"/>
            <a:ext cx="1327801" cy="860450"/>
          </a:xfrm>
          <a:prstGeom prst="rect">
            <a:avLst/>
          </a:prstGeom>
          <a:noFill/>
          <a:ln>
            <a:noFill/>
          </a:ln>
        </p:spPr>
        <p:txBody>
          <a:bodyPr spcFirstLastPara="1" lIns="167691" tIns="167691" rIns="167691" bIns="167691" anchor="ctr"/>
          <a:lstStyle/>
          <a:p>
            <a:pPr algn="ctr" defTabSz="1677277">
              <a:buClr>
                <a:srgbClr val="000000"/>
              </a:buClr>
              <a:defRPr/>
            </a:pPr>
            <a:r>
              <a:rPr lang="en" sz="3714" b="1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3714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5" y="-99405"/>
            <a:ext cx="1351825" cy="1633545"/>
          </a:xfrm>
          <a:prstGeom prst="rect">
            <a:avLst/>
          </a:prstGeom>
          <a:solidFill>
            <a:srgbClr val="FF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7718" tIns="83858" rIns="167718" bIns="83858" anchor="ctr"/>
          <a:lstStyle/>
          <a:p>
            <a:pPr algn="ctr" defTabSz="1257989">
              <a:defRPr/>
            </a:pPr>
            <a:endParaRPr lang="en-US" sz="4129">
              <a:solidFill>
                <a:srgbClr val="FFB6B9"/>
              </a:solidFill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57" y="4054341"/>
            <a:ext cx="5387640" cy="580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9" y="-723996"/>
            <a:ext cx="2539857" cy="246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974" y="-263195"/>
            <a:ext cx="2590085" cy="196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itle 5"/>
          <p:cNvSpPr txBox="1">
            <a:spLocks/>
          </p:cNvSpPr>
          <p:nvPr/>
        </p:nvSpPr>
        <p:spPr bwMode="auto">
          <a:xfrm>
            <a:off x="2649206" y="1274259"/>
            <a:ext cx="12075385" cy="24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7718" tIns="83858" rIns="167718" bIns="83858" anchor="b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953" b="1" dirty="0" err="1">
                <a:solidFill>
                  <a:srgbClr val="4C4C4C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4953" b="1" dirty="0">
                <a:solidFill>
                  <a:srgbClr val="4C4C4C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4953" b="1" dirty="0" smtClean="0">
                <a:solidFill>
                  <a:srgbClr val="4C4C4C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4953" b="1" dirty="0" smtClean="0">
                <a:solidFill>
                  <a:srgbClr val="4C4C4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dirty="0" err="1">
                <a:solidFill>
                  <a:srgbClr val="4C4C4C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4953" b="1" dirty="0">
                <a:solidFill>
                  <a:srgbClr val="4C4C4C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4953" b="1" dirty="0">
                <a:solidFill>
                  <a:srgbClr val="4C4C4C"/>
                </a:solidFill>
                <a:latin typeface="HP001 4 hàng" panose="020B0603050302020204" pitchFamily="34" charset="0"/>
              </a:rPr>
              <a:t>9</a:t>
            </a:r>
            <a:r>
              <a:rPr lang="en-US" altLang="en-US" sz="4953" b="1" dirty="0" smtClean="0">
                <a:solidFill>
                  <a:srgbClr val="4C4C4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dirty="0" err="1">
                <a:solidFill>
                  <a:srgbClr val="4C4C4C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4953" b="1" dirty="0">
                <a:solidFill>
                  <a:srgbClr val="4C4C4C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sz="4953" b="1" dirty="0" err="1">
                <a:solidFill>
                  <a:srgbClr val="4C4C4C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4953" b="1" dirty="0">
                <a:solidFill>
                  <a:srgbClr val="4C4C4C"/>
                </a:solidFill>
                <a:latin typeface="HP001 4 hàng" panose="020B0603050302020204" pitchFamily="34" charset="0"/>
              </a:rPr>
              <a:t> 2021</a:t>
            </a:r>
            <a:br>
              <a:rPr lang="en-US" altLang="en-US" sz="4953" b="1" dirty="0">
                <a:solidFill>
                  <a:srgbClr val="4C4C4C"/>
                </a:solidFill>
                <a:latin typeface="HP001 4 hàng" panose="020B0603050302020204" pitchFamily="34" charset="0"/>
              </a:rPr>
            </a:br>
            <a:r>
              <a:rPr lang="en-US" altLang="en-US" sz="4953" b="1" u="sng" dirty="0" err="1">
                <a:solidFill>
                  <a:srgbClr val="4C4C4C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4953" b="1" u="sng" dirty="0">
                <a:solidFill>
                  <a:srgbClr val="4C4C4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u="sng" dirty="0" err="1">
                <a:solidFill>
                  <a:srgbClr val="4C4C4C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4953" b="1" u="sng" dirty="0">
                <a:solidFill>
                  <a:srgbClr val="4C4C4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u="sng" dirty="0" err="1">
                <a:solidFill>
                  <a:srgbClr val="4C4C4C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4953" b="1" u="sng" dirty="0">
                <a:solidFill>
                  <a:srgbClr val="4C4C4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u="sng" dirty="0" err="1">
                <a:solidFill>
                  <a:srgbClr val="4C4C4C"/>
                </a:solidFill>
                <a:latin typeface="HP001 4 hàng" panose="020B0603050302020204" pitchFamily="34" charset="0"/>
              </a:rPr>
              <a:t>câu</a:t>
            </a:r>
            <a:endParaRPr lang="en-US" altLang="en-US" sz="4953" b="1" u="sng" dirty="0">
              <a:solidFill>
                <a:srgbClr val="4C4C4C"/>
              </a:solidFill>
              <a:latin typeface="HP001 4 hàng" panose="020B0603050302020204" pitchFamily="34" charset="0"/>
            </a:endParaRPr>
          </a:p>
        </p:txBody>
      </p:sp>
      <p:sp>
        <p:nvSpPr>
          <p:cNvPr id="18443" name="Content Placeholder 6"/>
          <p:cNvSpPr txBox="1">
            <a:spLocks/>
          </p:cNvSpPr>
          <p:nvPr/>
        </p:nvSpPr>
        <p:spPr bwMode="auto">
          <a:xfrm>
            <a:off x="2152477" y="3706907"/>
            <a:ext cx="13225092" cy="236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7718" tIns="83858" rIns="167718" bIns="83858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76"/>
              </a:spcBef>
              <a:buNone/>
            </a:pP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Ôn</a:t>
            </a:r>
            <a:r>
              <a:rPr lang="en-US" altLang="en-US" sz="495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495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về</a:t>
            </a:r>
            <a:r>
              <a:rPr lang="en-US" altLang="en-US" sz="495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495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chỉ</a:t>
            </a:r>
            <a:r>
              <a:rPr lang="en-US" altLang="en-US" sz="495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đặc</a:t>
            </a:r>
            <a:r>
              <a:rPr lang="en-US" altLang="en-US" sz="495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điểm</a:t>
            </a:r>
            <a:endParaRPr lang="en-US" altLang="en-US" sz="4953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90000"/>
              </a:lnSpc>
              <a:spcBef>
                <a:spcPts val="1376"/>
              </a:spcBef>
              <a:buNone/>
            </a:pP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Ôn</a:t>
            </a:r>
            <a:r>
              <a:rPr lang="en-US" altLang="en-US" sz="495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495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altLang="en-US" sz="4953" b="1" dirty="0">
                <a:solidFill>
                  <a:srgbClr val="FF0000"/>
                </a:solidFill>
                <a:latin typeface="HP001 4 hàng" panose="020B0603050302020204" pitchFamily="34" charset="0"/>
              </a:rPr>
              <a:t>: Ai </a:t>
            </a: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thế</a:t>
            </a:r>
            <a:r>
              <a:rPr lang="en-US" altLang="en-US" sz="495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95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nào</a:t>
            </a:r>
            <a:r>
              <a:rPr lang="en-US" altLang="en-US" sz="4953" b="1" dirty="0">
                <a:solidFill>
                  <a:srgbClr val="FF0000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66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幻灯片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3|1.8|2|2.2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2|2.6|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2.4|2.2|2.8|3|-28.2|32.5|1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8.3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1.9|14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3.6|6.1|7.6|4|5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5.9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8|10.1|6.6|7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3|6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2|6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1.6|5.2|15.4|6.2|15.7|6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0|9.7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4|5.7|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7|3.8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3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3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3.8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3.8|4.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10009</TotalTime>
  <Words>1165</Words>
  <Application>Microsoft Office PowerPoint</Application>
  <PresentationFormat>Custom</PresentationFormat>
  <Paragraphs>258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SimSun</vt:lpstr>
      <vt:lpstr>SimSun</vt:lpstr>
      <vt:lpstr>Arial</vt:lpstr>
      <vt:lpstr>Bahnschrift SemiBold</vt:lpstr>
      <vt:lpstr>Calibri</vt:lpstr>
      <vt:lpstr>Cambria</vt:lpstr>
      <vt:lpstr>等线</vt:lpstr>
      <vt:lpstr>Englebert</vt:lpstr>
      <vt:lpstr>HP001 4 hàng</vt:lpstr>
      <vt:lpstr>iCiel Grandma</vt:lpstr>
      <vt:lpstr>Open Sans</vt:lpstr>
      <vt:lpstr>黑体</vt:lpstr>
      <vt:lpstr>Times New Roman</vt:lpstr>
      <vt:lpstr>默认设计模板</vt:lpstr>
      <vt:lpstr>PowerPoint Presentation</vt:lpstr>
      <vt:lpstr>PowerPoint Presentation</vt:lpstr>
      <vt:lpstr>PowerPoint Presentation</vt:lpstr>
      <vt:lpstr>Trò chơi:</vt:lpstr>
      <vt:lpstr>Trò chơi:</vt:lpstr>
      <vt:lpstr>Trò chơi:</vt:lpstr>
      <vt:lpstr>Trò chơi:</vt:lpstr>
      <vt:lpstr>Trò chơi: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loltntvl@gmail.com</cp:lastModifiedBy>
  <cp:revision>164</cp:revision>
  <dcterms:created xsi:type="dcterms:W3CDTF">2015-09-14T06:10:05Z</dcterms:created>
  <dcterms:modified xsi:type="dcterms:W3CDTF">2021-12-05T15:04:04Z</dcterms:modified>
</cp:coreProperties>
</file>